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8" r:id="rId2"/>
    <p:sldId id="256" r:id="rId3"/>
    <p:sldId id="260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</p:sldIdLst>
  <p:sldSz cx="12192000" cy="6858000"/>
  <p:notesSz cx="6858000" cy="9144000"/>
  <p:embeddedFontLst>
    <p:embeddedFont>
      <p:font typeface="Haettenschweiler" pitchFamily="34" charset="0"/>
      <p:regular r:id="rId33"/>
    </p:embeddedFont>
    <p:embeddedFont>
      <p:font typeface="Agency FB" pitchFamily="34" charset="0"/>
      <p:regular r:id="rId34"/>
      <p:bold r:id="rId35"/>
    </p:embeddedFont>
    <p:embeddedFont>
      <p:font typeface="方正姚体" pitchFamily="2" charset="-122"/>
      <p:regular r:id="rId36"/>
    </p:embeddedFont>
    <p:embeddedFont>
      <p:font typeface="方正粗谭黑简体" charset="-122"/>
      <p:regular r:id="rId37"/>
    </p:embeddedFont>
    <p:embeddedFont>
      <p:font typeface="方正正黑简体" charset="-122"/>
      <p:regular r:id="rId38"/>
    </p:embeddedFont>
    <p:embeddedFont>
      <p:font typeface="Microsoft YaHei" pitchFamily="34" charset="-122"/>
      <p:regular r:id="rId39"/>
      <p:bold r:id="rId40"/>
    </p:embeddedFont>
    <p:embeddedFont>
      <p:font typeface="微软雅黑 Light" charset="-122"/>
      <p:regular r:id="rId41"/>
    </p:embeddedFont>
    <p:embeddedFont>
      <p:font typeface="Calibri Light" pitchFamily="34" charset="0"/>
      <p:regular r:id="rId42"/>
      <p:italic r:id="rId43"/>
    </p:embeddedFont>
    <p:embeddedFont>
      <p:font typeface="Open Sans Light" pitchFamily="34" charset="0"/>
      <p:regular r:id="rId44"/>
      <p:italic r:id="rId45"/>
    </p:embeddedFont>
    <p:embeddedFont>
      <p:font typeface="Gulim" pitchFamily="34" charset="-127"/>
      <p:regular r:id="rId46"/>
    </p:embeddedFont>
    <p:embeddedFont>
      <p:font typeface="Aharoni" pitchFamily="2" charset="-79"/>
      <p:bold r:id="rId47"/>
    </p:embeddedFont>
    <p:embeddedFont>
      <p:font typeface="Lao UI" pitchFamily="34" charset="0"/>
      <p:regular r:id="rId48"/>
      <p:bold r:id="rId49"/>
    </p:embeddedFont>
    <p:embeddedFont>
      <p:font typeface="Impact" pitchFamily="34" charset="0"/>
      <p:regular r:id="rId50"/>
    </p:embeddedFont>
    <p:embeddedFont>
      <p:font typeface="Calibri" pitchFamily="34" charset="0"/>
      <p:regular r:id="rId51"/>
      <p:bold r:id="rId52"/>
      <p:italic r:id="rId53"/>
      <p:boldItalic r:id="rId54"/>
    </p:embeddedFont>
    <p:embeddedFont>
      <p:font typeface="腾祥澜黑简" charset="-122"/>
      <p:regular r:id="rId55"/>
    </p:embeddedFont>
    <p:embeddedFont>
      <p:font typeface="华文细黑" pitchFamily="2" charset="-122"/>
      <p:regular r:id="rId56"/>
    </p:embeddedFont>
  </p:embeddedFontLst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73EE9-2BA0-4923-8F86-4170391ADF5F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AE011-C591-4A7A-BD19-05694A48D4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33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40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070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94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857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381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451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518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78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443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130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086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317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979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111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672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73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615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4205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256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103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4665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319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8334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606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622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137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06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895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957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AE011-C591-4A7A-BD19-05694A48D44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44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241820"/>
      </p:ext>
    </p:extLst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332638"/>
      </p:ext>
    </p:extLst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74190"/>
      </p:ext>
    </p:extLst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919975"/>
      </p:ext>
    </p:extLst>
  </p:cSld>
  <p:clrMapOvr>
    <a:masterClrMapping/>
  </p:clrMapOvr>
  <p:transition spd="slow" advClick="0" advTm="2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3386"/>
      </p:ext>
    </p:extLst>
  </p:cSld>
  <p:clrMapOvr>
    <a:masterClrMapping/>
  </p:clrMapOvr>
  <p:transition spd="slow" advClick="0" advTm="2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117960"/>
      </p:ext>
    </p:extLst>
  </p:cSld>
  <p:clrMapOvr>
    <a:masterClrMapping/>
  </p:clrMapOvr>
  <p:transition spd="slow" advClick="0" advTm="2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7045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7128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894189"/>
      </p:ext>
    </p:extLst>
  </p:cSld>
  <p:clrMapOvr>
    <a:masterClrMapping/>
  </p:clrMapOvr>
  <p:transition spd="slow"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863889"/>
      </p:ext>
    </p:extLst>
  </p:cSld>
  <p:clrMapOvr>
    <a:masterClrMapping/>
  </p:clrMapOvr>
  <p:transition spd="slow" advClick="0" advTm="2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536402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AA839-4FAF-4E31-9F41-4C0E297EAC69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915AB-3722-4813-BA33-C310AB4970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851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image" Target="../media/image1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notesSlide" Target="../notesSlides/notesSlide13.xml"/><Relationship Id="rId2" Type="http://schemas.openxmlformats.org/officeDocument/2006/relationships/tags" Target="../tags/tag6.xml"/><Relationship Id="rId16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10" Type="http://schemas.openxmlformats.org/officeDocument/2006/relationships/tags" Target="../tags/tag14.xml"/><Relationship Id="rId19" Type="http://schemas.openxmlformats.org/officeDocument/2006/relationships/image" Target="../media/image12.pn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29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14931" r="3737" b="13307"/>
          <a:stretch/>
        </p:blipFill>
        <p:spPr>
          <a:xfrm>
            <a:off x="282804" y="467360"/>
            <a:ext cx="11655196" cy="59842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" t="24210" r="80593" b="55220"/>
          <a:stretch/>
        </p:blipFill>
        <p:spPr>
          <a:xfrm>
            <a:off x="659876" y="861400"/>
            <a:ext cx="1423448" cy="12537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t="60865" r="92577" b="14698"/>
          <a:stretch/>
        </p:blipFill>
        <p:spPr>
          <a:xfrm>
            <a:off x="282804" y="4466699"/>
            <a:ext cx="1088796" cy="1849783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387599" y="3379501"/>
            <a:ext cx="7416800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377" eaLnBrk="1" hangingPunct="1">
              <a:lnSpc>
                <a:spcPct val="110000"/>
              </a:lnSpc>
            </a:pPr>
            <a:r>
              <a:rPr lang="en-US" altLang="zh-CN" sz="2400" spc="300" baseline="0" dirty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——  </a:t>
            </a:r>
            <a:r>
              <a:rPr lang="zh-CN" altLang="en-US" sz="2400" spc="300" baseline="0" dirty="0" smtClean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此处填写学校名称  </a:t>
            </a:r>
            <a:r>
              <a:rPr lang="en-US" altLang="zh-CN" sz="2400" spc="300" baseline="0" dirty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——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80726" y="2198482"/>
            <a:ext cx="10430546" cy="76808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 defTabSz="974725">
              <a:lnSpc>
                <a:spcPct val="130000"/>
              </a:lnSpc>
            </a:pPr>
            <a:r>
              <a:rPr lang="zh-CN" altLang="en-US" sz="6600" kern="2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</a:rPr>
              <a:t>教育教学公开课</a:t>
            </a:r>
            <a:r>
              <a:rPr lang="en-US" altLang="zh-CN" sz="6600" kern="2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</a:rPr>
              <a:t>PPT</a:t>
            </a:r>
            <a:r>
              <a:rPr lang="zh-CN" altLang="en-US" sz="6600" kern="20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</a:rPr>
              <a:t>模板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5503530" y="3972933"/>
            <a:ext cx="118494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zh-CN" altLang="en-US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汇报人</a:t>
            </a:r>
            <a:r>
              <a:rPr lang="zh-CN" altLang="en-US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en-US" altLang="zh-CN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xxx</a:t>
            </a:r>
            <a:endParaRPr lang="zh-CN" altLang="en-US" sz="1467" dirty="0">
              <a:solidFill>
                <a:prstClr val="whit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3" name="Kate Havnevik - So#L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02160" y="2236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60104"/>
      </p:ext>
    </p:extLst>
  </p:cSld>
  <p:clrMapOvr>
    <a:masterClrMapping/>
  </p:clrMapOvr>
  <p:transition spd="slow" advClick="0" advTm="69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  <p:extLst mod="1">
    <p:ext uri="{E180D4A7-C9FB-4DFB-919C-405C955672EB}">
      <p14:showEvtLst xmlns:p14="http://schemas.microsoft.com/office/powerpoint/2010/main">
        <p14:playEvt time="1" objId="1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桌子.png"/>
          <p:cNvPicPr>
            <a:picLocks noChangeAspect="1"/>
          </p:cNvPicPr>
          <p:nvPr/>
        </p:nvPicPr>
        <p:blipFill>
          <a:blip r:embed="rId7" cstate="print"/>
          <a:srcRect t="80530" r="40938"/>
          <a:stretch>
            <a:fillRect/>
          </a:stretch>
        </p:blipFill>
        <p:spPr>
          <a:xfrm>
            <a:off x="-48683" y="5395069"/>
            <a:ext cx="6827303" cy="1462932"/>
          </a:xfrm>
          <a:prstGeom prst="rect">
            <a:avLst/>
          </a:prstGeom>
        </p:spPr>
      </p:pic>
      <p:pic>
        <p:nvPicPr>
          <p:cNvPr id="4" name="图片 3" descr="书本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8181" y="4907281"/>
            <a:ext cx="1815298" cy="1551487"/>
          </a:xfrm>
          <a:prstGeom prst="rect">
            <a:avLst/>
          </a:prstGeom>
        </p:spPr>
      </p:pic>
      <p:pic>
        <p:nvPicPr>
          <p:cNvPr id="5" name="图片 4" descr="钟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24781" y="5356194"/>
            <a:ext cx="924770" cy="882736"/>
          </a:xfrm>
          <a:prstGeom prst="rect">
            <a:avLst/>
          </a:prstGeom>
        </p:spPr>
      </p:pic>
      <p:pic>
        <p:nvPicPr>
          <p:cNvPr id="6" name="图片 5" descr="铅笔筒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62897" y="4941096"/>
            <a:ext cx="1224270" cy="1324105"/>
          </a:xfrm>
          <a:prstGeom prst="rect">
            <a:avLst/>
          </a:prstGeom>
        </p:spPr>
      </p:pic>
      <p:pic>
        <p:nvPicPr>
          <p:cNvPr id="7" name="图片 6" descr="眼镜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93121" y="6021720"/>
            <a:ext cx="941951" cy="434416"/>
          </a:xfrm>
          <a:prstGeom prst="rect">
            <a:avLst/>
          </a:prstGeom>
        </p:spPr>
      </p:pic>
      <p:sp>
        <p:nvSpPr>
          <p:cNvPr id="11" name="MH_Others_1"/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843138" y="377104"/>
            <a:ext cx="3296253" cy="54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6000" b="1" spc="300" dirty="0">
                <a:blipFill>
                  <a:blip r:embed="rId12"/>
                  <a:stretch>
                    <a:fillRect/>
                  </a:stretch>
                </a:blip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</a:t>
            </a:r>
            <a:endParaRPr lang="zh-CN" altLang="en-US" sz="6000" b="1" spc="300" dirty="0">
              <a:blipFill>
                <a:blip r:embed="rId12"/>
                <a:stretch>
                  <a:fillRect/>
                </a:stretch>
              </a:blip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MH_Others_2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997324" y="1144302"/>
            <a:ext cx="2987879" cy="0"/>
          </a:xfrm>
          <a:prstGeom prst="line">
            <a:avLst/>
          </a:prstGeom>
          <a:noFill/>
          <a:ln w="12700" algn="ctr">
            <a:solidFill>
              <a:srgbClr val="CFCF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MH_Others_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1534932" y="913170"/>
            <a:ext cx="2236798" cy="405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 anchorCtr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3000" dirty="0">
                <a:blipFill>
                  <a:blip r:embed="rId12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目录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6534949" y="1247231"/>
            <a:ext cx="4379140" cy="738664"/>
            <a:chOff x="6394976" y="635964"/>
            <a:chExt cx="4379140" cy="738664"/>
          </a:xfrm>
        </p:grpSpPr>
        <p:sp>
          <p:nvSpPr>
            <p:cNvPr id="15" name="文本框 14"/>
            <p:cNvSpPr txBox="1"/>
            <p:nvPr/>
          </p:nvSpPr>
          <p:spPr>
            <a:xfrm>
              <a:off x="7409092" y="635964"/>
              <a:ext cx="336502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spc="300" dirty="0">
                  <a:blipFill>
                    <a:blip r:embed="rId12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点击添加文章标题</a:t>
              </a:r>
            </a:p>
          </p:txBody>
        </p:sp>
        <p:sp>
          <p:nvSpPr>
            <p:cNvPr id="16" name="矩形: 圆角 1"/>
            <p:cNvSpPr/>
            <p:nvPr/>
          </p:nvSpPr>
          <p:spPr>
            <a:xfrm>
              <a:off x="6394976" y="760866"/>
              <a:ext cx="870857" cy="4934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BF4DC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04B5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614583" y="746864"/>
              <a:ext cx="4379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73A41"/>
                  </a:solidFill>
                  <a:latin typeface="Agency FB" panose="020B0503020202020204" pitchFamily="34" charset="0"/>
                  <a:ea typeface="腾祥澜黑简" panose="01010104010101010101" pitchFamily="2" charset="-122"/>
                </a:rPr>
                <a:t>01</a:t>
              </a:r>
              <a:endParaRPr lang="zh-CN" altLang="en-US" sz="2800" b="1" dirty="0">
                <a:solidFill>
                  <a:srgbClr val="273A41"/>
                </a:solidFill>
                <a:latin typeface="Agency FB" panose="020B0503020202020204" pitchFamily="34" charset="0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4949" y="2009882"/>
            <a:ext cx="4379140" cy="664156"/>
            <a:chOff x="6394976" y="630595"/>
            <a:chExt cx="4379140" cy="664156"/>
          </a:xfrm>
        </p:grpSpPr>
        <p:sp>
          <p:nvSpPr>
            <p:cNvPr id="19" name="文本框 18"/>
            <p:cNvSpPr txBox="1"/>
            <p:nvPr/>
          </p:nvSpPr>
          <p:spPr>
            <a:xfrm>
              <a:off x="7409092" y="630595"/>
              <a:ext cx="3365024" cy="66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spc="300" dirty="0">
                  <a:blipFill>
                    <a:blip r:embed="rId12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点击添加文章标题</a:t>
              </a:r>
            </a:p>
          </p:txBody>
        </p:sp>
        <p:sp>
          <p:nvSpPr>
            <p:cNvPr id="20" name="矩形: 圆角 1"/>
            <p:cNvSpPr/>
            <p:nvPr/>
          </p:nvSpPr>
          <p:spPr>
            <a:xfrm>
              <a:off x="6394976" y="760866"/>
              <a:ext cx="870857" cy="4934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BF4DC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04B5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77713" y="756291"/>
              <a:ext cx="5116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73A41"/>
                  </a:solidFill>
                  <a:latin typeface="Agency FB" panose="020B0503020202020204" pitchFamily="34" charset="0"/>
                  <a:ea typeface="腾祥澜黑简" panose="01010104010101010101" pitchFamily="2" charset="-122"/>
                </a:rPr>
                <a:t>02</a:t>
              </a:r>
              <a:endParaRPr lang="zh-CN" altLang="en-US" sz="2800" b="1" dirty="0">
                <a:solidFill>
                  <a:srgbClr val="273A41"/>
                </a:solidFill>
                <a:latin typeface="Agency FB" panose="020B0503020202020204" pitchFamily="34" charset="0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34949" y="2755162"/>
            <a:ext cx="4379140" cy="664156"/>
            <a:chOff x="6394976" y="607855"/>
            <a:chExt cx="4379140" cy="664156"/>
          </a:xfrm>
        </p:grpSpPr>
        <p:sp>
          <p:nvSpPr>
            <p:cNvPr id="23" name="文本框 22"/>
            <p:cNvSpPr txBox="1"/>
            <p:nvPr/>
          </p:nvSpPr>
          <p:spPr>
            <a:xfrm>
              <a:off x="7409092" y="607855"/>
              <a:ext cx="3365024" cy="66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spc="300" dirty="0">
                  <a:blipFill>
                    <a:blip r:embed="rId12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点击添加文章标题</a:t>
              </a:r>
            </a:p>
          </p:txBody>
        </p:sp>
        <p:sp>
          <p:nvSpPr>
            <p:cNvPr id="24" name="矩形: 圆角 1"/>
            <p:cNvSpPr/>
            <p:nvPr/>
          </p:nvSpPr>
          <p:spPr>
            <a:xfrm>
              <a:off x="6394976" y="760866"/>
              <a:ext cx="870857" cy="4934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BF4DC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04B5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74507" y="746864"/>
              <a:ext cx="5180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73A41"/>
                  </a:solidFill>
                  <a:latin typeface="Agency FB" panose="020B0503020202020204" pitchFamily="34" charset="0"/>
                  <a:ea typeface="腾祥澜黑简" panose="01010104010101010101" pitchFamily="2" charset="-122"/>
                </a:rPr>
                <a:t>03</a:t>
              </a:r>
              <a:endParaRPr lang="zh-CN" altLang="en-US" sz="2800" b="1" dirty="0">
                <a:solidFill>
                  <a:srgbClr val="273A41"/>
                </a:solidFill>
                <a:latin typeface="Agency FB" panose="020B0503020202020204" pitchFamily="34" charset="0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34949" y="3536094"/>
            <a:ext cx="4379140" cy="664156"/>
            <a:chOff x="6394976" y="620767"/>
            <a:chExt cx="4379140" cy="664156"/>
          </a:xfrm>
        </p:grpSpPr>
        <p:sp>
          <p:nvSpPr>
            <p:cNvPr id="27" name="文本框 26"/>
            <p:cNvSpPr txBox="1"/>
            <p:nvPr/>
          </p:nvSpPr>
          <p:spPr>
            <a:xfrm>
              <a:off x="7409092" y="620767"/>
              <a:ext cx="3365024" cy="66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spc="300" dirty="0">
                  <a:blipFill>
                    <a:blip r:embed="rId12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点击添加文章标题</a:t>
              </a:r>
            </a:p>
          </p:txBody>
        </p:sp>
        <p:sp>
          <p:nvSpPr>
            <p:cNvPr id="28" name="矩形: 圆角 1"/>
            <p:cNvSpPr/>
            <p:nvPr/>
          </p:nvSpPr>
          <p:spPr>
            <a:xfrm>
              <a:off x="6394976" y="760866"/>
              <a:ext cx="870857" cy="4934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BF4DC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04B5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575309" y="746864"/>
              <a:ext cx="5164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73A41"/>
                  </a:solidFill>
                  <a:latin typeface="Agency FB" panose="020B0503020202020204" pitchFamily="34" charset="0"/>
                  <a:ea typeface="腾祥澜黑简" panose="01010104010101010101" pitchFamily="2" charset="-122"/>
                </a:rPr>
                <a:t>04</a:t>
              </a:r>
              <a:endParaRPr lang="zh-CN" altLang="en-US" sz="2800" b="1" dirty="0">
                <a:solidFill>
                  <a:srgbClr val="273A41"/>
                </a:solidFill>
                <a:latin typeface="Agency FB" panose="020B0503020202020204" pitchFamily="34" charset="0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34949" y="4305892"/>
            <a:ext cx="4377516" cy="664156"/>
            <a:chOff x="6394976" y="622546"/>
            <a:chExt cx="4377516" cy="664156"/>
          </a:xfrm>
        </p:grpSpPr>
        <p:sp>
          <p:nvSpPr>
            <p:cNvPr id="31" name="文本框 30"/>
            <p:cNvSpPr txBox="1"/>
            <p:nvPr/>
          </p:nvSpPr>
          <p:spPr>
            <a:xfrm>
              <a:off x="7407468" y="622546"/>
              <a:ext cx="3365024" cy="664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spc="300" dirty="0">
                  <a:blipFill>
                    <a:blip r:embed="rId12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点击添加文章标题</a:t>
              </a:r>
            </a:p>
          </p:txBody>
        </p:sp>
        <p:sp>
          <p:nvSpPr>
            <p:cNvPr id="32" name="矩形: 圆角 1"/>
            <p:cNvSpPr/>
            <p:nvPr/>
          </p:nvSpPr>
          <p:spPr>
            <a:xfrm>
              <a:off x="6394976" y="760866"/>
              <a:ext cx="870857" cy="4934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FBF4DC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04B5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575309" y="746864"/>
              <a:ext cx="5164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273A41"/>
                  </a:solidFill>
                  <a:latin typeface="Agency FB" panose="020B0503020202020204" pitchFamily="34" charset="0"/>
                  <a:ea typeface="腾祥澜黑简" panose="01010104010101010101" pitchFamily="2" charset="-122"/>
                </a:rPr>
                <a:t>05</a:t>
              </a:r>
              <a:endParaRPr lang="zh-CN" altLang="en-US" sz="2800" b="1" dirty="0">
                <a:solidFill>
                  <a:srgbClr val="273A41"/>
                </a:solidFill>
                <a:latin typeface="Agency FB" panose="020B0503020202020204" pitchFamily="34" charset="0"/>
                <a:ea typeface="腾祥澜黑简" panose="01010104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9530523"/>
      </p:ext>
    </p:extLst>
  </p:cSld>
  <p:clrMapOvr>
    <a:masterClrMapping/>
  </p:clrMapOvr>
  <p:transition spd="slow" advClick="0" advTm="10235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KSO_Shape"/>
          <p:cNvSpPr>
            <a:spLocks/>
          </p:cNvSpPr>
          <p:nvPr/>
        </p:nvSpPr>
        <p:spPr bwMode="auto">
          <a:xfrm>
            <a:off x="1863457" y="1667180"/>
            <a:ext cx="2685688" cy="3006367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1"/>
          <p:cNvSpPr>
            <a:spLocks noChangeArrowheads="1"/>
          </p:cNvSpPr>
          <p:nvPr/>
        </p:nvSpPr>
        <p:spPr bwMode="auto">
          <a:xfrm>
            <a:off x="4923805" y="3666805"/>
            <a:ext cx="57246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blipFill>
                  <a:blip r:embed="rId5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点击添加文章标题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7042953" y="1355249"/>
            <a:ext cx="142539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blipFill>
                  <a:blip r:embed="rId5"/>
                  <a:stretch>
                    <a:fillRect/>
                  </a:stretch>
                </a:blipFill>
                <a:latin typeface="Agency FB" panose="020B0503020202020204" pitchFamily="34" charset="0"/>
                <a:ea typeface="方正姚体" panose="02010601030101010101" pitchFamily="2" charset="-122"/>
              </a:rPr>
              <a:t>01</a:t>
            </a:r>
            <a:endParaRPr lang="zh-CN" altLang="en-US" sz="13800" b="1" dirty="0">
              <a:blipFill>
                <a:blip r:embed="rId5"/>
                <a:stretch>
                  <a:fillRect/>
                </a:stretch>
              </a:blip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5400000">
            <a:off x="7786127" y="1047940"/>
            <a:ext cx="0" cy="489600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00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836">
        <p14:window dir="vert"/>
      </p:transition>
    </mc:Choice>
    <mc:Fallback xmlns="">
      <p:transition spd="slow" advClick="0" advTm="5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702036" y="2298638"/>
            <a:ext cx="1610893" cy="1610893"/>
            <a:chOff x="4702036" y="2745678"/>
            <a:chExt cx="1610893" cy="1610893"/>
          </a:xfrm>
        </p:grpSpPr>
        <p:sp>
          <p:nvSpPr>
            <p:cNvPr id="10" name="任意多边形 9"/>
            <p:cNvSpPr>
              <a:spLocks noChangeAspect="1"/>
            </p:cNvSpPr>
            <p:nvPr/>
          </p:nvSpPr>
          <p:spPr>
            <a:xfrm rot="2700000">
              <a:off x="4702036" y="2745678"/>
              <a:ext cx="1610893" cy="1610893"/>
            </a:xfrm>
            <a:custGeom>
              <a:avLst/>
              <a:gdLst>
                <a:gd name="connsiteX0" fmla="*/ 20021 w 1394474"/>
                <a:gd name="connsiteY0" fmla="*/ 20021 h 1394474"/>
                <a:gd name="connsiteX1" fmla="*/ 68357 w 1394474"/>
                <a:gd name="connsiteY1" fmla="*/ 0 h 1394474"/>
                <a:gd name="connsiteX2" fmla="*/ 617427 w 1394474"/>
                <a:gd name="connsiteY2" fmla="*/ 0 h 1394474"/>
                <a:gd name="connsiteX3" fmla="*/ 617427 w 1394474"/>
                <a:gd name="connsiteY3" fmla="*/ 705867 h 1394474"/>
                <a:gd name="connsiteX4" fmla="*/ 685784 w 1394474"/>
                <a:gd name="connsiteY4" fmla="*/ 774224 h 1394474"/>
                <a:gd name="connsiteX5" fmla="*/ 1394474 w 1394474"/>
                <a:gd name="connsiteY5" fmla="*/ 774224 h 1394474"/>
                <a:gd name="connsiteX6" fmla="*/ 1394474 w 1394474"/>
                <a:gd name="connsiteY6" fmla="*/ 1326117 h 1394474"/>
                <a:gd name="connsiteX7" fmla="*/ 1326117 w 1394474"/>
                <a:gd name="connsiteY7" fmla="*/ 1394474 h 1394474"/>
                <a:gd name="connsiteX8" fmla="*/ 68357 w 1394474"/>
                <a:gd name="connsiteY8" fmla="*/ 1394474 h 1394474"/>
                <a:gd name="connsiteX9" fmla="*/ 0 w 1394474"/>
                <a:gd name="connsiteY9" fmla="*/ 1326117 h 1394474"/>
                <a:gd name="connsiteX10" fmla="*/ 0 w 1394474"/>
                <a:gd name="connsiteY10" fmla="*/ 68357 h 1394474"/>
                <a:gd name="connsiteX11" fmla="*/ 20021 w 1394474"/>
                <a:gd name="connsiteY11" fmla="*/ 20021 h 139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4474" h="1394474">
                  <a:moveTo>
                    <a:pt x="20021" y="20021"/>
                  </a:moveTo>
                  <a:cubicBezTo>
                    <a:pt x="32391" y="7651"/>
                    <a:pt x="49481" y="0"/>
                    <a:pt x="68357" y="0"/>
                  </a:cubicBezTo>
                  <a:lnTo>
                    <a:pt x="617427" y="0"/>
                  </a:lnTo>
                  <a:lnTo>
                    <a:pt x="617427" y="705867"/>
                  </a:lnTo>
                  <a:cubicBezTo>
                    <a:pt x="617427" y="743620"/>
                    <a:pt x="648031" y="774224"/>
                    <a:pt x="685784" y="774224"/>
                  </a:cubicBezTo>
                  <a:lnTo>
                    <a:pt x="1394474" y="774224"/>
                  </a:lnTo>
                  <a:lnTo>
                    <a:pt x="1394474" y="1326117"/>
                  </a:lnTo>
                  <a:cubicBezTo>
                    <a:pt x="1394474" y="1363870"/>
                    <a:pt x="1363870" y="1394474"/>
                    <a:pt x="1326117" y="1394474"/>
                  </a:cubicBezTo>
                  <a:lnTo>
                    <a:pt x="68357" y="1394474"/>
                  </a:lnTo>
                  <a:cubicBezTo>
                    <a:pt x="30604" y="1394474"/>
                    <a:pt x="0" y="1363870"/>
                    <a:pt x="0" y="1326117"/>
                  </a:cubicBezTo>
                  <a:lnTo>
                    <a:pt x="0" y="68357"/>
                  </a:lnTo>
                  <a:cubicBezTo>
                    <a:pt x="0" y="49481"/>
                    <a:pt x="7651" y="32391"/>
                    <a:pt x="20021" y="2002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1" name="组合 10"/>
            <p:cNvGrpSpPr>
              <a:grpSpLocks noChangeAspect="1"/>
            </p:cNvGrpSpPr>
            <p:nvPr/>
          </p:nvGrpSpPr>
          <p:grpSpPr>
            <a:xfrm>
              <a:off x="4831402" y="3347978"/>
              <a:ext cx="359177" cy="401679"/>
              <a:chOff x="5999255" y="3275006"/>
              <a:chExt cx="402656" cy="450303"/>
            </a:xfrm>
            <a:solidFill>
              <a:srgbClr val="3E3E40"/>
            </a:solidFill>
            <a:effectLst/>
          </p:grpSpPr>
          <p:sp>
            <p:nvSpPr>
              <p:cNvPr id="12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5900504" y="2296332"/>
            <a:ext cx="1610893" cy="1610893"/>
            <a:chOff x="5900504" y="2743372"/>
            <a:chExt cx="1610893" cy="1610893"/>
          </a:xfrm>
        </p:grpSpPr>
        <p:sp>
          <p:nvSpPr>
            <p:cNvPr id="18" name="任意多边形 17"/>
            <p:cNvSpPr>
              <a:spLocks noChangeAspect="1"/>
            </p:cNvSpPr>
            <p:nvPr/>
          </p:nvSpPr>
          <p:spPr>
            <a:xfrm rot="8100000">
              <a:off x="5900504" y="2743372"/>
              <a:ext cx="1610893" cy="1610893"/>
            </a:xfrm>
            <a:custGeom>
              <a:avLst/>
              <a:gdLst>
                <a:gd name="connsiteX0" fmla="*/ 20021 w 1394474"/>
                <a:gd name="connsiteY0" fmla="*/ 20021 h 1394474"/>
                <a:gd name="connsiteX1" fmla="*/ 68357 w 1394474"/>
                <a:gd name="connsiteY1" fmla="*/ 0 h 1394474"/>
                <a:gd name="connsiteX2" fmla="*/ 617427 w 1394474"/>
                <a:gd name="connsiteY2" fmla="*/ 0 h 1394474"/>
                <a:gd name="connsiteX3" fmla="*/ 617427 w 1394474"/>
                <a:gd name="connsiteY3" fmla="*/ 705867 h 1394474"/>
                <a:gd name="connsiteX4" fmla="*/ 685784 w 1394474"/>
                <a:gd name="connsiteY4" fmla="*/ 774224 h 1394474"/>
                <a:gd name="connsiteX5" fmla="*/ 1394474 w 1394474"/>
                <a:gd name="connsiteY5" fmla="*/ 774224 h 1394474"/>
                <a:gd name="connsiteX6" fmla="*/ 1394474 w 1394474"/>
                <a:gd name="connsiteY6" fmla="*/ 1326117 h 1394474"/>
                <a:gd name="connsiteX7" fmla="*/ 1326117 w 1394474"/>
                <a:gd name="connsiteY7" fmla="*/ 1394474 h 1394474"/>
                <a:gd name="connsiteX8" fmla="*/ 68357 w 1394474"/>
                <a:gd name="connsiteY8" fmla="*/ 1394474 h 1394474"/>
                <a:gd name="connsiteX9" fmla="*/ 0 w 1394474"/>
                <a:gd name="connsiteY9" fmla="*/ 1326117 h 1394474"/>
                <a:gd name="connsiteX10" fmla="*/ 0 w 1394474"/>
                <a:gd name="connsiteY10" fmla="*/ 68357 h 1394474"/>
                <a:gd name="connsiteX11" fmla="*/ 20021 w 1394474"/>
                <a:gd name="connsiteY11" fmla="*/ 20021 h 139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4474" h="1394474">
                  <a:moveTo>
                    <a:pt x="20021" y="20021"/>
                  </a:moveTo>
                  <a:cubicBezTo>
                    <a:pt x="32391" y="7651"/>
                    <a:pt x="49481" y="0"/>
                    <a:pt x="68357" y="0"/>
                  </a:cubicBezTo>
                  <a:lnTo>
                    <a:pt x="617427" y="0"/>
                  </a:lnTo>
                  <a:lnTo>
                    <a:pt x="617427" y="705867"/>
                  </a:lnTo>
                  <a:cubicBezTo>
                    <a:pt x="617427" y="743620"/>
                    <a:pt x="648031" y="774224"/>
                    <a:pt x="685784" y="774224"/>
                  </a:cubicBezTo>
                  <a:lnTo>
                    <a:pt x="1394474" y="774224"/>
                  </a:lnTo>
                  <a:lnTo>
                    <a:pt x="1394474" y="1326117"/>
                  </a:lnTo>
                  <a:cubicBezTo>
                    <a:pt x="1394474" y="1363870"/>
                    <a:pt x="1363870" y="1394474"/>
                    <a:pt x="1326117" y="1394474"/>
                  </a:cubicBezTo>
                  <a:lnTo>
                    <a:pt x="68357" y="1394474"/>
                  </a:lnTo>
                  <a:cubicBezTo>
                    <a:pt x="30604" y="1394474"/>
                    <a:pt x="0" y="1363870"/>
                    <a:pt x="0" y="1326117"/>
                  </a:cubicBezTo>
                  <a:lnTo>
                    <a:pt x="0" y="68357"/>
                  </a:lnTo>
                  <a:cubicBezTo>
                    <a:pt x="0" y="49481"/>
                    <a:pt x="7651" y="32391"/>
                    <a:pt x="20021" y="2002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82653" y="2822543"/>
              <a:ext cx="368865" cy="396956"/>
              <a:chOff x="7005429" y="4859473"/>
              <a:chExt cx="466184" cy="501686"/>
            </a:xfrm>
            <a:solidFill>
              <a:srgbClr val="3E3E40"/>
            </a:solidFill>
            <a:effectLst/>
          </p:grpSpPr>
          <p:sp>
            <p:nvSpPr>
              <p:cNvPr id="20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900505" y="3518886"/>
            <a:ext cx="1610893" cy="1610893"/>
            <a:chOff x="5900505" y="3965926"/>
            <a:chExt cx="1610893" cy="1610893"/>
          </a:xfrm>
        </p:grpSpPr>
        <p:sp>
          <p:nvSpPr>
            <p:cNvPr id="26" name="任意多边形 25"/>
            <p:cNvSpPr>
              <a:spLocks noChangeAspect="1"/>
            </p:cNvSpPr>
            <p:nvPr/>
          </p:nvSpPr>
          <p:spPr>
            <a:xfrm rot="13500000">
              <a:off x="5900505" y="3965926"/>
              <a:ext cx="1610893" cy="1610893"/>
            </a:xfrm>
            <a:custGeom>
              <a:avLst/>
              <a:gdLst>
                <a:gd name="connsiteX0" fmla="*/ 20021 w 1394474"/>
                <a:gd name="connsiteY0" fmla="*/ 20021 h 1394474"/>
                <a:gd name="connsiteX1" fmla="*/ 68357 w 1394474"/>
                <a:gd name="connsiteY1" fmla="*/ 0 h 1394474"/>
                <a:gd name="connsiteX2" fmla="*/ 617427 w 1394474"/>
                <a:gd name="connsiteY2" fmla="*/ 0 h 1394474"/>
                <a:gd name="connsiteX3" fmla="*/ 617427 w 1394474"/>
                <a:gd name="connsiteY3" fmla="*/ 705867 h 1394474"/>
                <a:gd name="connsiteX4" fmla="*/ 685784 w 1394474"/>
                <a:gd name="connsiteY4" fmla="*/ 774224 h 1394474"/>
                <a:gd name="connsiteX5" fmla="*/ 1394474 w 1394474"/>
                <a:gd name="connsiteY5" fmla="*/ 774224 h 1394474"/>
                <a:gd name="connsiteX6" fmla="*/ 1394474 w 1394474"/>
                <a:gd name="connsiteY6" fmla="*/ 1326117 h 1394474"/>
                <a:gd name="connsiteX7" fmla="*/ 1326117 w 1394474"/>
                <a:gd name="connsiteY7" fmla="*/ 1394474 h 1394474"/>
                <a:gd name="connsiteX8" fmla="*/ 68357 w 1394474"/>
                <a:gd name="connsiteY8" fmla="*/ 1394474 h 1394474"/>
                <a:gd name="connsiteX9" fmla="*/ 0 w 1394474"/>
                <a:gd name="connsiteY9" fmla="*/ 1326117 h 1394474"/>
                <a:gd name="connsiteX10" fmla="*/ 0 w 1394474"/>
                <a:gd name="connsiteY10" fmla="*/ 68357 h 1394474"/>
                <a:gd name="connsiteX11" fmla="*/ 20021 w 1394474"/>
                <a:gd name="connsiteY11" fmla="*/ 20021 h 139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4474" h="1394474">
                  <a:moveTo>
                    <a:pt x="20021" y="20021"/>
                  </a:moveTo>
                  <a:cubicBezTo>
                    <a:pt x="32391" y="7651"/>
                    <a:pt x="49481" y="0"/>
                    <a:pt x="68357" y="0"/>
                  </a:cubicBezTo>
                  <a:lnTo>
                    <a:pt x="617427" y="0"/>
                  </a:lnTo>
                  <a:lnTo>
                    <a:pt x="617427" y="705867"/>
                  </a:lnTo>
                  <a:cubicBezTo>
                    <a:pt x="617427" y="743620"/>
                    <a:pt x="648031" y="774224"/>
                    <a:pt x="685784" y="774224"/>
                  </a:cubicBezTo>
                  <a:lnTo>
                    <a:pt x="1394474" y="774224"/>
                  </a:lnTo>
                  <a:lnTo>
                    <a:pt x="1394474" y="1326117"/>
                  </a:lnTo>
                  <a:cubicBezTo>
                    <a:pt x="1394474" y="1363870"/>
                    <a:pt x="1363870" y="1394474"/>
                    <a:pt x="1326117" y="1394474"/>
                  </a:cubicBezTo>
                  <a:lnTo>
                    <a:pt x="68357" y="1394474"/>
                  </a:lnTo>
                  <a:cubicBezTo>
                    <a:pt x="30604" y="1394474"/>
                    <a:pt x="0" y="1363870"/>
                    <a:pt x="0" y="1326117"/>
                  </a:cubicBezTo>
                  <a:lnTo>
                    <a:pt x="0" y="68357"/>
                  </a:lnTo>
                  <a:cubicBezTo>
                    <a:pt x="0" y="49481"/>
                    <a:pt x="7651" y="32391"/>
                    <a:pt x="20021" y="2002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7071771" y="4600281"/>
              <a:ext cx="350132" cy="346521"/>
              <a:chOff x="6967126" y="4092464"/>
              <a:chExt cx="453105" cy="448433"/>
            </a:xfrm>
            <a:solidFill>
              <a:srgbClr val="3E3E40"/>
            </a:solidFill>
            <a:effectLst/>
          </p:grpSpPr>
          <p:sp>
            <p:nvSpPr>
              <p:cNvPr id="28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687017" y="3518885"/>
            <a:ext cx="1610893" cy="1610893"/>
            <a:chOff x="4687017" y="3965925"/>
            <a:chExt cx="1610893" cy="1610893"/>
          </a:xfrm>
        </p:grpSpPr>
        <p:sp>
          <p:nvSpPr>
            <p:cNvPr id="31" name="任意多边形 30"/>
            <p:cNvSpPr>
              <a:spLocks noChangeAspect="1"/>
            </p:cNvSpPr>
            <p:nvPr/>
          </p:nvSpPr>
          <p:spPr>
            <a:xfrm rot="18900000">
              <a:off x="4687017" y="3965925"/>
              <a:ext cx="1610893" cy="1610893"/>
            </a:xfrm>
            <a:custGeom>
              <a:avLst/>
              <a:gdLst>
                <a:gd name="connsiteX0" fmla="*/ 20021 w 1394474"/>
                <a:gd name="connsiteY0" fmla="*/ 20021 h 1394474"/>
                <a:gd name="connsiteX1" fmla="*/ 68357 w 1394474"/>
                <a:gd name="connsiteY1" fmla="*/ 0 h 1394474"/>
                <a:gd name="connsiteX2" fmla="*/ 617427 w 1394474"/>
                <a:gd name="connsiteY2" fmla="*/ 0 h 1394474"/>
                <a:gd name="connsiteX3" fmla="*/ 617427 w 1394474"/>
                <a:gd name="connsiteY3" fmla="*/ 705867 h 1394474"/>
                <a:gd name="connsiteX4" fmla="*/ 685784 w 1394474"/>
                <a:gd name="connsiteY4" fmla="*/ 774224 h 1394474"/>
                <a:gd name="connsiteX5" fmla="*/ 1394474 w 1394474"/>
                <a:gd name="connsiteY5" fmla="*/ 774224 h 1394474"/>
                <a:gd name="connsiteX6" fmla="*/ 1394474 w 1394474"/>
                <a:gd name="connsiteY6" fmla="*/ 1326117 h 1394474"/>
                <a:gd name="connsiteX7" fmla="*/ 1326117 w 1394474"/>
                <a:gd name="connsiteY7" fmla="*/ 1394474 h 1394474"/>
                <a:gd name="connsiteX8" fmla="*/ 68357 w 1394474"/>
                <a:gd name="connsiteY8" fmla="*/ 1394474 h 1394474"/>
                <a:gd name="connsiteX9" fmla="*/ 0 w 1394474"/>
                <a:gd name="connsiteY9" fmla="*/ 1326117 h 1394474"/>
                <a:gd name="connsiteX10" fmla="*/ 0 w 1394474"/>
                <a:gd name="connsiteY10" fmla="*/ 68357 h 1394474"/>
                <a:gd name="connsiteX11" fmla="*/ 20021 w 1394474"/>
                <a:gd name="connsiteY11" fmla="*/ 20021 h 139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94474" h="1394474">
                  <a:moveTo>
                    <a:pt x="20021" y="20021"/>
                  </a:moveTo>
                  <a:cubicBezTo>
                    <a:pt x="32391" y="7651"/>
                    <a:pt x="49481" y="0"/>
                    <a:pt x="68357" y="0"/>
                  </a:cubicBezTo>
                  <a:lnTo>
                    <a:pt x="617427" y="0"/>
                  </a:lnTo>
                  <a:lnTo>
                    <a:pt x="617427" y="705867"/>
                  </a:lnTo>
                  <a:cubicBezTo>
                    <a:pt x="617427" y="743620"/>
                    <a:pt x="648031" y="774224"/>
                    <a:pt x="685784" y="774224"/>
                  </a:cubicBezTo>
                  <a:lnTo>
                    <a:pt x="1394474" y="774224"/>
                  </a:lnTo>
                  <a:lnTo>
                    <a:pt x="1394474" y="1326117"/>
                  </a:lnTo>
                  <a:cubicBezTo>
                    <a:pt x="1394474" y="1363870"/>
                    <a:pt x="1363870" y="1394474"/>
                    <a:pt x="1326117" y="1394474"/>
                  </a:cubicBezTo>
                  <a:lnTo>
                    <a:pt x="68357" y="1394474"/>
                  </a:lnTo>
                  <a:cubicBezTo>
                    <a:pt x="30604" y="1394474"/>
                    <a:pt x="0" y="1363870"/>
                    <a:pt x="0" y="1326117"/>
                  </a:cubicBezTo>
                  <a:lnTo>
                    <a:pt x="0" y="68357"/>
                  </a:lnTo>
                  <a:cubicBezTo>
                    <a:pt x="0" y="49481"/>
                    <a:pt x="7651" y="32391"/>
                    <a:pt x="20021" y="2002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5331924" y="5083531"/>
              <a:ext cx="360509" cy="407748"/>
              <a:chOff x="4994016" y="4872552"/>
              <a:chExt cx="406393" cy="459645"/>
            </a:xfrm>
            <a:solidFill>
              <a:srgbClr val="3E3E40"/>
            </a:solidFill>
            <a:effectLst/>
          </p:grpSpPr>
          <p:sp>
            <p:nvSpPr>
              <p:cNvPr id="33" name="Freeform 148"/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1635597" y="4447715"/>
            <a:ext cx="2673105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635597" y="2167213"/>
            <a:ext cx="2673105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076175" y="4426087"/>
            <a:ext cx="2673105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076175" y="2145585"/>
            <a:ext cx="2673105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3634779814"/>
      </p:ext>
    </p:extLst>
  </p:cSld>
  <p:clrMapOvr>
    <a:masterClrMapping/>
  </p:clrMapOvr>
  <p:transition spd="slow" advClick="0" advTm="732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" presetClass="entr" presetSubtype="9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" presetClass="entr" presetSubtype="3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" presetClass="entr" presetSubtype="12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2" presetClass="entr" presetSubtype="6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Straight Connector 48"/>
          <p:cNvCxnSpPr/>
          <p:nvPr/>
        </p:nvCxnSpPr>
        <p:spPr>
          <a:xfrm>
            <a:off x="5325533" y="3696125"/>
            <a:ext cx="1532467" cy="2116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5325533" y="2267374"/>
            <a:ext cx="1532467" cy="2117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0"/>
          <p:cNvCxnSpPr/>
          <p:nvPr/>
        </p:nvCxnSpPr>
        <p:spPr>
          <a:xfrm>
            <a:off x="5325533" y="5220125"/>
            <a:ext cx="1532467" cy="2116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8"/>
          <p:cNvGrpSpPr/>
          <p:nvPr/>
        </p:nvGrpSpPr>
        <p:grpSpPr bwMode="auto">
          <a:xfrm>
            <a:off x="476252" y="3116160"/>
            <a:ext cx="3524249" cy="1212381"/>
            <a:chOff x="357158" y="2428874"/>
            <a:chExt cx="2643206" cy="909501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92"/>
              <a:ext cx="2643206" cy="6236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012668" y="2428874"/>
              <a:ext cx="946420" cy="34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4476751" y="3272791"/>
            <a:ext cx="848783" cy="848783"/>
            <a:chOff x="3357554" y="2500312"/>
            <a:chExt cx="636196" cy="636164"/>
          </a:xfrm>
          <a:solidFill>
            <a:srgbClr val="273A41"/>
          </a:solidFill>
        </p:grpSpPr>
        <p:sp>
          <p:nvSpPr>
            <p:cNvPr id="13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14" name="Freeform 23"/>
            <p:cNvSpPr>
              <a:spLocks noEditPoints="1"/>
            </p:cNvSpPr>
            <p:nvPr/>
          </p:nvSpPr>
          <p:spPr bwMode="auto">
            <a:xfrm>
              <a:off x="3478130" y="2660542"/>
              <a:ext cx="388698" cy="323635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</p:grpSp>
      <p:grpSp>
        <p:nvGrpSpPr>
          <p:cNvPr id="15" name="Group 89"/>
          <p:cNvGrpSpPr/>
          <p:nvPr/>
        </p:nvGrpSpPr>
        <p:grpSpPr bwMode="auto">
          <a:xfrm>
            <a:off x="476252" y="1687407"/>
            <a:ext cx="3524249" cy="1212380"/>
            <a:chOff x="357158" y="1357304"/>
            <a:chExt cx="2643206" cy="909500"/>
          </a:xfrm>
        </p:grpSpPr>
        <p:sp>
          <p:nvSpPr>
            <p:cNvPr id="16" name="Rectangle 29"/>
            <p:cNvSpPr/>
            <p:nvPr/>
          </p:nvSpPr>
          <p:spPr>
            <a:xfrm>
              <a:off x="357158" y="1643121"/>
              <a:ext cx="2643206" cy="6236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17" name="Rectangle 30"/>
            <p:cNvSpPr/>
            <p:nvPr/>
          </p:nvSpPr>
          <p:spPr>
            <a:xfrm>
              <a:off x="2015843" y="1357304"/>
              <a:ext cx="946420" cy="34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4476751" y="1844040"/>
            <a:ext cx="848783" cy="848784"/>
            <a:chOff x="3357554" y="1428742"/>
            <a:chExt cx="636196" cy="636164"/>
          </a:xfrm>
          <a:solidFill>
            <a:srgbClr val="273A41"/>
          </a:solidFill>
        </p:grpSpPr>
        <p:sp>
          <p:nvSpPr>
            <p:cNvPr id="19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20" name="Freeform 100"/>
            <p:cNvSpPr/>
            <p:nvPr/>
          </p:nvSpPr>
          <p:spPr bwMode="auto">
            <a:xfrm>
              <a:off x="3500341" y="1571522"/>
              <a:ext cx="303026" cy="342672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</p:grpSp>
      <p:grpSp>
        <p:nvGrpSpPr>
          <p:cNvPr id="21" name="Group 92"/>
          <p:cNvGrpSpPr/>
          <p:nvPr/>
        </p:nvGrpSpPr>
        <p:grpSpPr bwMode="auto">
          <a:xfrm>
            <a:off x="8191500" y="4640160"/>
            <a:ext cx="3524251" cy="1212381"/>
            <a:chOff x="6143636" y="3571882"/>
            <a:chExt cx="2643206" cy="909501"/>
          </a:xfrm>
        </p:grpSpPr>
        <p:sp>
          <p:nvSpPr>
            <p:cNvPr id="22" name="Rectangle 39"/>
            <p:cNvSpPr/>
            <p:nvPr/>
          </p:nvSpPr>
          <p:spPr>
            <a:xfrm>
              <a:off x="6143636" y="3857700"/>
              <a:ext cx="2643206" cy="6236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23" name="Rectangle 40"/>
            <p:cNvSpPr/>
            <p:nvPr/>
          </p:nvSpPr>
          <p:spPr>
            <a:xfrm>
              <a:off x="6143636" y="3571882"/>
              <a:ext cx="946419" cy="34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6858000" y="4796791"/>
            <a:ext cx="848784" cy="848783"/>
            <a:chOff x="5143504" y="3643320"/>
            <a:chExt cx="636196" cy="636164"/>
          </a:xfrm>
          <a:solidFill>
            <a:srgbClr val="273A41"/>
          </a:solidFill>
        </p:grpSpPr>
        <p:sp>
          <p:nvSpPr>
            <p:cNvPr id="25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26" name="Freeform 107"/>
            <p:cNvSpPr>
              <a:spLocks noEditPoints="1"/>
            </p:cNvSpPr>
            <p:nvPr/>
          </p:nvSpPr>
          <p:spPr bwMode="auto">
            <a:xfrm>
              <a:off x="5286291" y="3786100"/>
              <a:ext cx="364900" cy="314116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Group 87"/>
          <p:cNvGrpSpPr/>
          <p:nvPr/>
        </p:nvGrpSpPr>
        <p:grpSpPr bwMode="auto">
          <a:xfrm>
            <a:off x="476252" y="4633806"/>
            <a:ext cx="3524249" cy="1218731"/>
            <a:chOff x="357158" y="3567642"/>
            <a:chExt cx="2643206" cy="913754"/>
          </a:xfrm>
        </p:grpSpPr>
        <p:sp>
          <p:nvSpPr>
            <p:cNvPr id="28" name="Rectangle 33"/>
            <p:cNvSpPr/>
            <p:nvPr/>
          </p:nvSpPr>
          <p:spPr>
            <a:xfrm>
              <a:off x="357158" y="3858061"/>
              <a:ext cx="2643206" cy="6233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29" name="Rectangle 34"/>
            <p:cNvSpPr/>
            <p:nvPr/>
          </p:nvSpPr>
          <p:spPr>
            <a:xfrm>
              <a:off x="2004731" y="3567642"/>
              <a:ext cx="946420" cy="3448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4476751" y="4796791"/>
            <a:ext cx="848783" cy="848783"/>
            <a:chOff x="3357554" y="3643320"/>
            <a:chExt cx="636196" cy="636164"/>
          </a:xfrm>
          <a:solidFill>
            <a:srgbClr val="273A41"/>
          </a:solidFill>
        </p:grpSpPr>
        <p:sp>
          <p:nvSpPr>
            <p:cNvPr id="31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grpSp>
          <p:nvGrpSpPr>
            <p:cNvPr id="32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grpFill/>
          </p:grpSpPr>
          <p:sp>
            <p:nvSpPr>
              <p:cNvPr id="33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34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35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6" name="Group 90"/>
          <p:cNvGrpSpPr/>
          <p:nvPr/>
        </p:nvGrpSpPr>
        <p:grpSpPr bwMode="auto">
          <a:xfrm>
            <a:off x="8191500" y="1687407"/>
            <a:ext cx="3524251" cy="1212380"/>
            <a:chOff x="6143636" y="1357304"/>
            <a:chExt cx="2643206" cy="909500"/>
          </a:xfrm>
        </p:grpSpPr>
        <p:sp>
          <p:nvSpPr>
            <p:cNvPr id="37" name="Rectangle 35"/>
            <p:cNvSpPr/>
            <p:nvPr/>
          </p:nvSpPr>
          <p:spPr>
            <a:xfrm>
              <a:off x="6143636" y="1643121"/>
              <a:ext cx="2643206" cy="6236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38" name="Rectangle 36"/>
            <p:cNvSpPr/>
            <p:nvPr/>
          </p:nvSpPr>
          <p:spPr>
            <a:xfrm>
              <a:off x="6143636" y="1357304"/>
              <a:ext cx="946419" cy="34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6858000" y="1844040"/>
            <a:ext cx="848784" cy="848784"/>
            <a:chOff x="5143504" y="1428742"/>
            <a:chExt cx="636196" cy="636164"/>
          </a:xfrm>
          <a:solidFill>
            <a:srgbClr val="273A41"/>
          </a:solidFill>
        </p:grpSpPr>
        <p:sp>
          <p:nvSpPr>
            <p:cNvPr id="40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grpSp>
          <p:nvGrpSpPr>
            <p:cNvPr id="41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grpFill/>
          </p:grpSpPr>
          <p:sp>
            <p:nvSpPr>
              <p:cNvPr id="42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6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7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8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49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50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51" name="Group 91"/>
          <p:cNvGrpSpPr/>
          <p:nvPr/>
        </p:nvGrpSpPr>
        <p:grpSpPr bwMode="auto">
          <a:xfrm>
            <a:off x="8191500" y="3116160"/>
            <a:ext cx="3524251" cy="1212381"/>
            <a:chOff x="6143636" y="2428874"/>
            <a:chExt cx="2643206" cy="909501"/>
          </a:xfrm>
        </p:grpSpPr>
        <p:sp>
          <p:nvSpPr>
            <p:cNvPr id="52" name="Rectangle 37"/>
            <p:cNvSpPr/>
            <p:nvPr/>
          </p:nvSpPr>
          <p:spPr>
            <a:xfrm>
              <a:off x="6143636" y="2714692"/>
              <a:ext cx="2643206" cy="6236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sp>
          <p:nvSpPr>
            <p:cNvPr id="53" name="Rectangle 38"/>
            <p:cNvSpPr/>
            <p:nvPr/>
          </p:nvSpPr>
          <p:spPr>
            <a:xfrm>
              <a:off x="6143636" y="2428874"/>
              <a:ext cx="946419" cy="34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altLang="zh-CN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6858000" y="3272791"/>
            <a:ext cx="848784" cy="848783"/>
            <a:chOff x="5143504" y="2500312"/>
            <a:chExt cx="636196" cy="636164"/>
          </a:xfrm>
          <a:solidFill>
            <a:srgbClr val="273A41"/>
          </a:solidFill>
        </p:grpSpPr>
        <p:sp>
          <p:nvSpPr>
            <p:cNvPr id="55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</a:endParaRPr>
            </a:p>
          </p:txBody>
        </p:sp>
        <p:grpSp>
          <p:nvGrpSpPr>
            <p:cNvPr id="56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grpFill/>
          </p:grpSpPr>
          <p:sp>
            <p:nvSpPr>
              <p:cNvPr id="57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  <p:sp>
            <p:nvSpPr>
              <p:cNvPr id="58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>
                  <a:defRPr/>
                </a:pPr>
                <a:endParaRPr lang="en-US" sz="4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Lao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2474536"/>
      </p:ext>
    </p:extLst>
  </p:cSld>
  <p:clrMapOvr>
    <a:masterClrMapping/>
  </p:clrMapOvr>
  <p:transition spd="slow" advClick="0" advTm="52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3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002839" y="2720925"/>
            <a:ext cx="7515762" cy="2066591"/>
            <a:chOff x="2347122" y="3099837"/>
            <a:chExt cx="7515762" cy="2066591"/>
          </a:xfrm>
        </p:grpSpPr>
        <p:sp>
          <p:nvSpPr>
            <p:cNvPr id="5" name="任意多边形 4"/>
            <p:cNvSpPr/>
            <p:nvPr/>
          </p:nvSpPr>
          <p:spPr>
            <a:xfrm>
              <a:off x="5637066" y="3099837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7763434" y="3099837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10698" y="3099837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flipH="1" flipV="1">
              <a:off x="2347122" y="4126403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 flipH="1" flipV="1">
              <a:off x="4499774" y="4126403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 flipV="1">
              <a:off x="6627272" y="4126403"/>
              <a:ext cx="2099450" cy="1040025"/>
            </a:xfrm>
            <a:custGeom>
              <a:avLst/>
              <a:gdLst>
                <a:gd name="connsiteX0" fmla="*/ 2194560 w 2194560"/>
                <a:gd name="connsiteY0" fmla="*/ 1081634 h 1087140"/>
                <a:gd name="connsiteX1" fmla="*/ 2194560 w 2194560"/>
                <a:gd name="connsiteY1" fmla="*/ 1085303 h 1087140"/>
                <a:gd name="connsiteX2" fmla="*/ 2158166 w 2194560"/>
                <a:gd name="connsiteY2" fmla="*/ 1085303 h 1087140"/>
                <a:gd name="connsiteX3" fmla="*/ 1071026 w 2194560"/>
                <a:gd name="connsiteY3" fmla="*/ 0 h 1087140"/>
                <a:gd name="connsiteX4" fmla="*/ 1603553 w 2194560"/>
                <a:gd name="connsiteY4" fmla="*/ 434022 h 1087140"/>
                <a:gd name="connsiteX5" fmla="*/ 1612993 w 2194560"/>
                <a:gd name="connsiteY5" fmla="*/ 527665 h 1087140"/>
                <a:gd name="connsiteX6" fmla="*/ 1616014 w 2194560"/>
                <a:gd name="connsiteY6" fmla="*/ 527665 h 1087140"/>
                <a:gd name="connsiteX7" fmla="*/ 1614596 w 2194560"/>
                <a:gd name="connsiteY7" fmla="*/ 541733 h 1087140"/>
                <a:gd name="connsiteX8" fmla="*/ 2158166 w 2194560"/>
                <a:gd name="connsiteY8" fmla="*/ 1085303 h 1087140"/>
                <a:gd name="connsiteX9" fmla="*/ 1089249 w 2194560"/>
                <a:gd name="connsiteY9" fmla="*/ 1085303 h 1087140"/>
                <a:gd name="connsiteX10" fmla="*/ 1071026 w 2194560"/>
                <a:gd name="connsiteY10" fmla="*/ 1087140 h 1087140"/>
                <a:gd name="connsiteX11" fmla="*/ 1052804 w 2194560"/>
                <a:gd name="connsiteY11" fmla="*/ 1085303 h 1087140"/>
                <a:gd name="connsiteX12" fmla="*/ 0 w 2194560"/>
                <a:gd name="connsiteY12" fmla="*/ 1085303 h 1087140"/>
                <a:gd name="connsiteX13" fmla="*/ 0 w 2194560"/>
                <a:gd name="connsiteY13" fmla="*/ 1084131 h 1087140"/>
                <a:gd name="connsiteX14" fmla="*/ 97923 w 2194560"/>
                <a:gd name="connsiteY14" fmla="*/ 1074260 h 1087140"/>
                <a:gd name="connsiteX15" fmla="*/ 523455 w 2194560"/>
                <a:gd name="connsiteY15" fmla="*/ 637954 h 1087140"/>
                <a:gd name="connsiteX16" fmla="*/ 529764 w 2194560"/>
                <a:gd name="connsiteY16" fmla="*/ 566459 h 1087140"/>
                <a:gd name="connsiteX17" fmla="*/ 527456 w 2194560"/>
                <a:gd name="connsiteY17" fmla="*/ 543570 h 1087140"/>
                <a:gd name="connsiteX18" fmla="*/ 1071026 w 2194560"/>
                <a:gd name="connsiteY18" fmla="*/ 0 h 108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94560" h="1087140">
                  <a:moveTo>
                    <a:pt x="2194560" y="1081634"/>
                  </a:moveTo>
                  <a:lnTo>
                    <a:pt x="2194560" y="1085303"/>
                  </a:lnTo>
                  <a:lnTo>
                    <a:pt x="2158166" y="1085303"/>
                  </a:lnTo>
                  <a:close/>
                  <a:moveTo>
                    <a:pt x="1071026" y="0"/>
                  </a:moveTo>
                  <a:cubicBezTo>
                    <a:pt x="1333706" y="0"/>
                    <a:pt x="1552867" y="186326"/>
                    <a:pt x="1603553" y="434022"/>
                  </a:cubicBezTo>
                  <a:lnTo>
                    <a:pt x="1612993" y="527665"/>
                  </a:lnTo>
                  <a:lnTo>
                    <a:pt x="1616014" y="527665"/>
                  </a:lnTo>
                  <a:lnTo>
                    <a:pt x="1614596" y="541733"/>
                  </a:lnTo>
                  <a:cubicBezTo>
                    <a:pt x="1614596" y="841938"/>
                    <a:pt x="1857961" y="1085303"/>
                    <a:pt x="2158166" y="1085303"/>
                  </a:cubicBezTo>
                  <a:lnTo>
                    <a:pt x="1089249" y="1085303"/>
                  </a:lnTo>
                  <a:lnTo>
                    <a:pt x="1071026" y="1087140"/>
                  </a:lnTo>
                  <a:lnTo>
                    <a:pt x="1052804" y="1085303"/>
                  </a:lnTo>
                  <a:lnTo>
                    <a:pt x="0" y="1085303"/>
                  </a:lnTo>
                  <a:lnTo>
                    <a:pt x="0" y="1084131"/>
                  </a:lnTo>
                  <a:lnTo>
                    <a:pt x="97923" y="1074260"/>
                  </a:lnTo>
                  <a:cubicBezTo>
                    <a:pt x="314657" y="1029910"/>
                    <a:pt x="484405" y="856570"/>
                    <a:pt x="523455" y="637954"/>
                  </a:cubicBezTo>
                  <a:lnTo>
                    <a:pt x="529764" y="566459"/>
                  </a:lnTo>
                  <a:lnTo>
                    <a:pt x="527456" y="543570"/>
                  </a:lnTo>
                  <a:cubicBezTo>
                    <a:pt x="527456" y="243365"/>
                    <a:pt x="770821" y="0"/>
                    <a:pt x="107102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>
              <a:grpSpLocks noChangeAspect="1"/>
            </p:cNvGrpSpPr>
            <p:nvPr/>
          </p:nvGrpSpPr>
          <p:grpSpPr>
            <a:xfrm>
              <a:off x="8589753" y="3415283"/>
              <a:ext cx="446811" cy="339491"/>
              <a:chOff x="4268086" y="4221191"/>
              <a:chExt cx="509646" cy="387231"/>
            </a:xfrm>
            <a:solidFill>
              <a:srgbClr val="262120"/>
            </a:solidFill>
          </p:grpSpPr>
          <p:sp>
            <p:nvSpPr>
              <p:cNvPr id="37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380716" y="3398960"/>
              <a:ext cx="359413" cy="343735"/>
              <a:chOff x="1004888" y="993775"/>
              <a:chExt cx="2438400" cy="2332038"/>
            </a:xfrm>
            <a:solidFill>
              <a:srgbClr val="262120"/>
            </a:solidFill>
          </p:grpSpPr>
          <p:sp>
            <p:nvSpPr>
              <p:cNvPr id="35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任意多边形 35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528682" y="3338288"/>
              <a:ext cx="316218" cy="404407"/>
              <a:chOff x="1605186" y="572440"/>
              <a:chExt cx="563562" cy="720725"/>
            </a:xfrm>
            <a:solidFill>
              <a:srgbClr val="262120"/>
            </a:solidFill>
          </p:grpSpPr>
          <p:sp>
            <p:nvSpPr>
              <p:cNvPr id="32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3235322" y="4454611"/>
              <a:ext cx="351067" cy="397067"/>
              <a:chOff x="4994016" y="4872553"/>
              <a:chExt cx="406394" cy="459644"/>
            </a:xfrm>
            <a:solidFill>
              <a:srgbClr val="262120"/>
            </a:solidFill>
            <a:effectLst/>
          </p:grpSpPr>
          <p:sp>
            <p:nvSpPr>
              <p:cNvPr id="29" name="Freeform 148"/>
              <p:cNvSpPr>
                <a:spLocks noEditPoints="1"/>
              </p:cNvSpPr>
              <p:nvPr/>
            </p:nvSpPr>
            <p:spPr bwMode="auto">
              <a:xfrm>
                <a:off x="5049137" y="4872553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5418292" y="4409883"/>
              <a:ext cx="350196" cy="391635"/>
              <a:chOff x="5999255" y="3275006"/>
              <a:chExt cx="402656" cy="450303"/>
            </a:xfrm>
            <a:solidFill>
              <a:srgbClr val="262120"/>
            </a:solidFill>
            <a:effectLst/>
          </p:grpSpPr>
          <p:sp>
            <p:nvSpPr>
              <p:cNvPr id="24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7557931" y="4457600"/>
              <a:ext cx="356039" cy="383154"/>
              <a:chOff x="7005429" y="4859473"/>
              <a:chExt cx="466184" cy="501686"/>
            </a:xfrm>
            <a:solidFill>
              <a:srgbClr val="262120"/>
            </a:solidFill>
          </p:grpSpPr>
          <p:sp>
            <p:nvSpPr>
              <p:cNvPr id="19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959427" y="2118275"/>
            <a:ext cx="635033" cy="635033"/>
            <a:chOff x="3303710" y="2497187"/>
            <a:chExt cx="635033" cy="635033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303710" y="2497187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392721" y="2596342"/>
              <a:ext cx="466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125687" y="2118275"/>
            <a:ext cx="635033" cy="635033"/>
            <a:chOff x="5469970" y="2497187"/>
            <a:chExt cx="635033" cy="635033"/>
          </a:xfrm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5469970" y="2497187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556118" y="2581229"/>
              <a:ext cx="5036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274344" y="2118275"/>
            <a:ext cx="635033" cy="635033"/>
            <a:chOff x="7618627" y="2497187"/>
            <a:chExt cx="635033" cy="635033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7618627" y="2497187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685997" y="2592991"/>
              <a:ext cx="5132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795594" y="4822470"/>
            <a:ext cx="635033" cy="635033"/>
            <a:chOff x="4139877" y="5201382"/>
            <a:chExt cx="635033" cy="635033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4139877" y="5201382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212043" y="5323203"/>
              <a:ext cx="5036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61853" y="4822470"/>
            <a:ext cx="635033" cy="635033"/>
            <a:chOff x="6306136" y="5201382"/>
            <a:chExt cx="635033" cy="635033"/>
          </a:xfrm>
        </p:grpSpPr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6306136" y="5201382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375440" y="5308090"/>
              <a:ext cx="5148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10510" y="4822470"/>
            <a:ext cx="635033" cy="635033"/>
            <a:chOff x="8454793" y="5201382"/>
            <a:chExt cx="635033" cy="635033"/>
          </a:xfrm>
        </p:grpSpPr>
        <p:sp>
          <p:nvSpPr>
            <p:cNvPr id="55" name="椭圆 54"/>
            <p:cNvSpPr>
              <a:spLocks noChangeAspect="1"/>
            </p:cNvSpPr>
            <p:nvPr/>
          </p:nvSpPr>
          <p:spPr>
            <a:xfrm>
              <a:off x="8454793" y="5201382"/>
              <a:ext cx="635033" cy="63503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505319" y="5319852"/>
              <a:ext cx="5132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262120"/>
                  </a:solidFill>
                  <a:latin typeface="Impact" panose="020B0806030902050204" pitchFamily="34" charset="0"/>
                </a:rPr>
                <a:t>06</a:t>
              </a:r>
              <a:endParaRPr lang="zh-CN" altLang="en-US" sz="2400" dirty="0">
                <a:solidFill>
                  <a:srgbClr val="26212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148750" y="1330111"/>
            <a:ext cx="2842449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4294116" y="1342441"/>
            <a:ext cx="2842449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419151" y="1313761"/>
            <a:ext cx="2842449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816389" y="5457608"/>
            <a:ext cx="2842449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158917" y="5501242"/>
            <a:ext cx="2842449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588703" y="5457503"/>
            <a:ext cx="2775390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4041984090"/>
      </p:ext>
    </p:extLst>
  </p:cSld>
  <p:clrMapOvr>
    <a:masterClrMapping/>
  </p:clrMapOvr>
  <p:transition spd="slow" advClick="0" advTm="81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5418370" y="2000848"/>
            <a:ext cx="1235260" cy="2222400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5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6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9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6"/>
          <p:cNvSpPr txBox="1"/>
          <p:nvPr/>
        </p:nvSpPr>
        <p:spPr>
          <a:xfrm>
            <a:off x="5766929" y="3413077"/>
            <a:ext cx="517787" cy="523065"/>
          </a:xfrm>
          <a:prstGeom prst="rect">
            <a:avLst/>
          </a:prstGeom>
          <a:noFill/>
        </p:spPr>
        <p:txBody>
          <a:bodyPr wrap="none" lIns="91289" tIns="45643" rIns="91289" bIns="45643" rtlCol="0">
            <a:spAutoFit/>
          </a:bodyPr>
          <a:lstStyle/>
          <a:p>
            <a:pPr algn="ctr" defTabSz="912684"/>
            <a:r>
              <a:rPr lang="en-US" altLang="zh-CN" sz="2800" b="1" dirty="0">
                <a:solidFill>
                  <a:srgbClr val="273A41"/>
                </a:solidFill>
                <a:latin typeface="Agency FB" panose="020B0503020202020204" pitchFamily="34" charset="0"/>
              </a:rPr>
              <a:t>03</a:t>
            </a:r>
            <a:endParaRPr lang="zh-CN" altLang="en-US" sz="2800" b="1" dirty="0">
              <a:solidFill>
                <a:srgbClr val="273A4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317028" y="2001981"/>
            <a:ext cx="1234629" cy="2221264"/>
            <a:chOff x="3851919" y="1591543"/>
            <a:chExt cx="1385318" cy="2492375"/>
          </a:xfrm>
          <a:solidFill>
            <a:srgbClr val="4996B8"/>
          </a:solidFill>
        </p:grpSpPr>
        <p:sp>
          <p:nvSpPr>
            <p:cNvPr id="12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13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14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02"/>
          <p:cNvSpPr txBox="1"/>
          <p:nvPr/>
        </p:nvSpPr>
        <p:spPr>
          <a:xfrm>
            <a:off x="3668502" y="3352804"/>
            <a:ext cx="511375" cy="523065"/>
          </a:xfrm>
          <a:prstGeom prst="rect">
            <a:avLst/>
          </a:prstGeom>
          <a:noFill/>
        </p:spPr>
        <p:txBody>
          <a:bodyPr wrap="none" lIns="91289" tIns="45643" rIns="91289" bIns="45643" rtlCol="0">
            <a:spAutoFit/>
          </a:bodyPr>
          <a:lstStyle/>
          <a:p>
            <a:pPr algn="ctr" defTabSz="912684"/>
            <a:r>
              <a:rPr lang="en-US" altLang="zh-CN" sz="2800" b="1" dirty="0">
                <a:solidFill>
                  <a:srgbClr val="273A41"/>
                </a:solidFill>
                <a:latin typeface="Agency FB" panose="020B0503020202020204" pitchFamily="34" charset="0"/>
              </a:rPr>
              <a:t>02</a:t>
            </a:r>
            <a:endParaRPr lang="zh-CN" altLang="en-US" sz="2800" b="1" dirty="0">
              <a:solidFill>
                <a:srgbClr val="273A4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680987" y="2001981"/>
            <a:ext cx="1234629" cy="2221264"/>
            <a:chOff x="3851919" y="1591543"/>
            <a:chExt cx="1385318" cy="2492375"/>
          </a:xfrm>
          <a:solidFill>
            <a:srgbClr val="4996B8"/>
          </a:solidFill>
        </p:grpSpPr>
        <p:sp>
          <p:nvSpPr>
            <p:cNvPr id="17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18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19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08"/>
          <p:cNvSpPr txBox="1"/>
          <p:nvPr/>
        </p:nvSpPr>
        <p:spPr>
          <a:xfrm>
            <a:off x="8030056" y="3352804"/>
            <a:ext cx="516183" cy="523065"/>
          </a:xfrm>
          <a:prstGeom prst="rect">
            <a:avLst/>
          </a:prstGeom>
          <a:noFill/>
        </p:spPr>
        <p:txBody>
          <a:bodyPr wrap="none" lIns="91289" tIns="45643" rIns="91289" bIns="45643" rtlCol="0">
            <a:spAutoFit/>
          </a:bodyPr>
          <a:lstStyle/>
          <a:p>
            <a:pPr algn="ctr" defTabSz="912684"/>
            <a:r>
              <a:rPr lang="en-US" altLang="zh-CN" sz="2800" b="1" dirty="0">
                <a:solidFill>
                  <a:srgbClr val="273A41"/>
                </a:solidFill>
                <a:latin typeface="Agency FB" panose="020B0503020202020204" pitchFamily="34" charset="0"/>
              </a:rPr>
              <a:t>04</a:t>
            </a:r>
            <a:endParaRPr lang="zh-CN" altLang="en-US" sz="2800" b="1" dirty="0">
              <a:solidFill>
                <a:srgbClr val="273A4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782307" y="2001981"/>
            <a:ext cx="1234629" cy="2221264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22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24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108"/>
          <p:cNvSpPr txBox="1"/>
          <p:nvPr/>
        </p:nvSpPr>
        <p:spPr>
          <a:xfrm>
            <a:off x="10131364" y="3352804"/>
            <a:ext cx="516183" cy="523065"/>
          </a:xfrm>
          <a:prstGeom prst="rect">
            <a:avLst/>
          </a:prstGeom>
          <a:noFill/>
        </p:spPr>
        <p:txBody>
          <a:bodyPr wrap="none" lIns="91289" tIns="45643" rIns="91289" bIns="45643" rtlCol="0">
            <a:spAutoFit/>
          </a:bodyPr>
          <a:lstStyle/>
          <a:p>
            <a:pPr algn="ctr" defTabSz="912684"/>
            <a:r>
              <a:rPr lang="en-US" altLang="zh-CN" sz="2800" b="1" dirty="0">
                <a:solidFill>
                  <a:srgbClr val="273A41"/>
                </a:solidFill>
                <a:latin typeface="Agency FB" panose="020B0503020202020204" pitchFamily="34" charset="0"/>
              </a:rPr>
              <a:t>05</a:t>
            </a:r>
            <a:endParaRPr lang="zh-CN" altLang="en-US" sz="2800" b="1" dirty="0">
              <a:solidFill>
                <a:srgbClr val="273A4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215711" y="2001981"/>
            <a:ext cx="1234629" cy="2221264"/>
            <a:chOff x="3851919" y="1591543"/>
            <a:chExt cx="1385318" cy="2492375"/>
          </a:xfrm>
          <a:solidFill>
            <a:srgbClr val="FF7C80"/>
          </a:solidFill>
        </p:grpSpPr>
        <p:sp>
          <p:nvSpPr>
            <p:cNvPr id="27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28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  <p:sp>
          <p:nvSpPr>
            <p:cNvPr id="29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zh-CN" altLang="en-US" sz="2133">
                <a:solidFill>
                  <a:schemeClr val="bg1"/>
                </a:solidFill>
              </a:endParaRPr>
            </a:p>
          </p:txBody>
        </p:sp>
      </p:grpSp>
      <p:sp>
        <p:nvSpPr>
          <p:cNvPr id="30" name="TextBox 102"/>
          <p:cNvSpPr txBox="1"/>
          <p:nvPr/>
        </p:nvSpPr>
        <p:spPr>
          <a:xfrm>
            <a:off x="1604052" y="3352804"/>
            <a:ext cx="437635" cy="523065"/>
          </a:xfrm>
          <a:prstGeom prst="rect">
            <a:avLst/>
          </a:prstGeom>
          <a:noFill/>
        </p:spPr>
        <p:txBody>
          <a:bodyPr wrap="none" lIns="91289" tIns="45643" rIns="91289" bIns="45643" rtlCol="0">
            <a:spAutoFit/>
          </a:bodyPr>
          <a:lstStyle/>
          <a:p>
            <a:pPr algn="ctr" defTabSz="912684"/>
            <a:r>
              <a:rPr lang="en-US" altLang="zh-CN" sz="2800" b="1" dirty="0">
                <a:solidFill>
                  <a:srgbClr val="273A41"/>
                </a:solidFill>
                <a:latin typeface="Agency FB" panose="020B0503020202020204" pitchFamily="34" charset="0"/>
              </a:rPr>
              <a:t>01</a:t>
            </a:r>
            <a:endParaRPr lang="zh-CN" altLang="en-US" sz="2800" b="1" dirty="0">
              <a:solidFill>
                <a:srgbClr val="273A4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文本框 34"/>
          <p:cNvSpPr>
            <a:spLocks noChangeArrowheads="1"/>
          </p:cNvSpPr>
          <p:nvPr/>
        </p:nvSpPr>
        <p:spPr bwMode="auto">
          <a:xfrm>
            <a:off x="1012455" y="4376185"/>
            <a:ext cx="1662883" cy="13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3231428" y="4376185"/>
            <a:ext cx="1662883" cy="13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5333063" y="4376185"/>
            <a:ext cx="1662883" cy="13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7466860" y="4376185"/>
            <a:ext cx="1662883" cy="13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9619853" y="4376185"/>
            <a:ext cx="1662883" cy="132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521683791"/>
      </p:ext>
    </p:extLst>
  </p:cSld>
  <p:clrMapOvr>
    <a:masterClrMapping/>
  </p:clrMapOvr>
  <p:transition spd="slow" advClick="0" advTm="85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" presetClass="entr" presetSubtype="4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5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5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5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decel="533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5" grpId="0"/>
      <p:bldP spid="20" grpId="0"/>
      <p:bldP spid="25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440843" y="2073211"/>
            <a:ext cx="1431405" cy="1625594"/>
            <a:chOff x="5440843" y="2266251"/>
            <a:chExt cx="1431405" cy="1625594"/>
          </a:xfrm>
        </p:grpSpPr>
        <p:sp>
          <p:nvSpPr>
            <p:cNvPr id="5" name="任意多边形 4"/>
            <p:cNvSpPr/>
            <p:nvPr/>
          </p:nvSpPr>
          <p:spPr>
            <a:xfrm>
              <a:off x="5440843" y="2266251"/>
              <a:ext cx="1431405" cy="1625594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84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533895" y="2339265"/>
              <a:ext cx="1245302" cy="1414243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0800000" flipV="1">
              <a:off x="5444914" y="2339265"/>
              <a:ext cx="1423264" cy="143060"/>
            </a:xfrm>
            <a:prstGeom prst="rect">
              <a:avLst/>
            </a:prstGeom>
            <a:effectLst/>
          </p:spPr>
        </p:pic>
        <p:grpSp>
          <p:nvGrpSpPr>
            <p:cNvPr id="10" name="组合 9"/>
            <p:cNvGrpSpPr/>
            <p:nvPr/>
          </p:nvGrpSpPr>
          <p:grpSpPr>
            <a:xfrm>
              <a:off x="5932039" y="2981279"/>
              <a:ext cx="433110" cy="416516"/>
              <a:chOff x="9791183" y="5224434"/>
              <a:chExt cx="645684" cy="620945"/>
            </a:xfrm>
            <a:solidFill>
              <a:srgbClr val="262120"/>
            </a:solidFill>
            <a:effectLst/>
          </p:grpSpPr>
          <p:sp>
            <p:nvSpPr>
              <p:cNvPr id="11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812193" y="3026931"/>
            <a:ext cx="1625594" cy="1741085"/>
            <a:chOff x="3812193" y="3219971"/>
            <a:chExt cx="1625594" cy="1741085"/>
          </a:xfrm>
        </p:grpSpPr>
        <p:sp>
          <p:nvSpPr>
            <p:cNvPr id="14" name="任意多边形 13"/>
            <p:cNvSpPr/>
            <p:nvPr/>
          </p:nvSpPr>
          <p:spPr>
            <a:xfrm rot="17280000">
              <a:off x="3909287" y="3432557"/>
              <a:ext cx="1431405" cy="1625594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84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 rot="17280000">
              <a:off x="4043737" y="3420889"/>
              <a:ext cx="1245302" cy="1414243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6480000" flipV="1">
              <a:off x="3350272" y="3860073"/>
              <a:ext cx="1423264" cy="143060"/>
            </a:xfrm>
            <a:prstGeom prst="rect">
              <a:avLst/>
            </a:prstGeom>
            <a:effectLst/>
          </p:spPr>
        </p:pic>
        <p:grpSp>
          <p:nvGrpSpPr>
            <p:cNvPr id="17" name="组合 16"/>
            <p:cNvGrpSpPr/>
            <p:nvPr/>
          </p:nvGrpSpPr>
          <p:grpSpPr>
            <a:xfrm>
              <a:off x="4493000" y="3938926"/>
              <a:ext cx="545740" cy="414656"/>
              <a:chOff x="4268086" y="4221191"/>
              <a:chExt cx="509646" cy="387231"/>
            </a:xfrm>
            <a:solidFill>
              <a:srgbClr val="262120"/>
            </a:solidFill>
            <a:effectLst/>
          </p:grpSpPr>
          <p:sp>
            <p:nvSpPr>
              <p:cNvPr id="18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144001" y="4904328"/>
            <a:ext cx="1910822" cy="1625594"/>
            <a:chOff x="4144001" y="5097368"/>
            <a:chExt cx="1910822" cy="1625594"/>
          </a:xfrm>
        </p:grpSpPr>
        <p:sp>
          <p:nvSpPr>
            <p:cNvPr id="21" name="任意多边形 20"/>
            <p:cNvSpPr/>
            <p:nvPr/>
          </p:nvSpPr>
          <p:spPr>
            <a:xfrm rot="12960000">
              <a:off x="4623418" y="5097368"/>
              <a:ext cx="1431405" cy="1625594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84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rot="12960000">
              <a:off x="4606572" y="5137343"/>
              <a:ext cx="1245302" cy="1414243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2160000" flipV="1">
              <a:off x="4144001" y="6287139"/>
              <a:ext cx="1423264" cy="143060"/>
            </a:xfrm>
            <a:prstGeom prst="rect">
              <a:avLst/>
            </a:prstGeom>
            <a:effectLst/>
          </p:spPr>
        </p:pic>
        <p:grpSp>
          <p:nvGrpSpPr>
            <p:cNvPr id="24" name="组合 23"/>
            <p:cNvGrpSpPr/>
            <p:nvPr/>
          </p:nvGrpSpPr>
          <p:grpSpPr>
            <a:xfrm>
              <a:off x="5184480" y="5490700"/>
              <a:ext cx="309282" cy="395534"/>
              <a:chOff x="1605186" y="572440"/>
              <a:chExt cx="563562" cy="720725"/>
            </a:xfrm>
            <a:solidFill>
              <a:srgbClr val="262120"/>
            </a:solidFill>
            <a:effectLst/>
          </p:grpSpPr>
          <p:sp>
            <p:nvSpPr>
              <p:cNvPr id="25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26349" y="3023121"/>
            <a:ext cx="1625592" cy="1714833"/>
            <a:chOff x="6826349" y="3216161"/>
            <a:chExt cx="1625592" cy="1714833"/>
          </a:xfrm>
        </p:grpSpPr>
        <p:sp>
          <p:nvSpPr>
            <p:cNvPr id="29" name="任意多边形 28"/>
            <p:cNvSpPr/>
            <p:nvPr/>
          </p:nvSpPr>
          <p:spPr>
            <a:xfrm rot="4320000">
              <a:off x="6923442" y="3402496"/>
              <a:ext cx="1431405" cy="1625592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84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rot="4320000">
              <a:off x="7016493" y="3417081"/>
              <a:ext cx="1245302" cy="1414243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5120000" flipV="1">
              <a:off x="7531995" y="3856263"/>
              <a:ext cx="1423264" cy="143060"/>
            </a:xfrm>
            <a:prstGeom prst="rect">
              <a:avLst/>
            </a:prstGeom>
            <a:effectLst/>
          </p:spPr>
        </p:pic>
        <p:grpSp>
          <p:nvGrpSpPr>
            <p:cNvPr id="32" name="组合 31"/>
            <p:cNvGrpSpPr/>
            <p:nvPr/>
          </p:nvGrpSpPr>
          <p:grpSpPr>
            <a:xfrm>
              <a:off x="7300045" y="3919395"/>
              <a:ext cx="354580" cy="350924"/>
              <a:chOff x="6967126" y="4092464"/>
              <a:chExt cx="453105" cy="448433"/>
            </a:xfrm>
            <a:solidFill>
              <a:srgbClr val="262120"/>
            </a:solidFill>
            <a:effectLst/>
          </p:grpSpPr>
          <p:sp>
            <p:nvSpPr>
              <p:cNvPr id="33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308099" y="4914829"/>
            <a:ext cx="1846038" cy="1625592"/>
            <a:chOff x="6308099" y="5107869"/>
            <a:chExt cx="1846038" cy="1625592"/>
          </a:xfrm>
        </p:grpSpPr>
        <p:sp>
          <p:nvSpPr>
            <p:cNvPr id="36" name="任意多边形 35"/>
            <p:cNvSpPr/>
            <p:nvPr/>
          </p:nvSpPr>
          <p:spPr>
            <a:xfrm rot="8640000">
              <a:off x="6308099" y="5107869"/>
              <a:ext cx="1431405" cy="1625592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84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8640000">
              <a:off x="6446262" y="5137344"/>
              <a:ext cx="1245302" cy="1414243"/>
            </a:xfrm>
            <a:custGeom>
              <a:avLst/>
              <a:gdLst>
                <a:gd name="connsiteX0" fmla="*/ 471709 w 1243697"/>
                <a:gd name="connsiteY0" fmla="*/ 0 h 1412420"/>
                <a:gd name="connsiteX1" fmla="*/ 771990 w 1243697"/>
                <a:gd name="connsiteY1" fmla="*/ 0 h 1412420"/>
                <a:gd name="connsiteX2" fmla="*/ 1243697 w 1243697"/>
                <a:gd name="connsiteY2" fmla="*/ 1412420 h 1412420"/>
                <a:gd name="connsiteX3" fmla="*/ 0 w 1243697"/>
                <a:gd name="connsiteY3" fmla="*/ 1412420 h 1412420"/>
                <a:gd name="connsiteX4" fmla="*/ 471709 w 1243697"/>
                <a:gd name="connsiteY4" fmla="*/ 0 h 14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697" h="1412420">
                  <a:moveTo>
                    <a:pt x="471709" y="0"/>
                  </a:moveTo>
                  <a:lnTo>
                    <a:pt x="771990" y="0"/>
                  </a:lnTo>
                  <a:lnTo>
                    <a:pt x="1243697" y="1412420"/>
                  </a:lnTo>
                  <a:lnTo>
                    <a:pt x="0" y="1412420"/>
                  </a:lnTo>
                  <a:lnTo>
                    <a:pt x="47170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9440000" flipV="1">
              <a:off x="6730873" y="6287139"/>
              <a:ext cx="1423264" cy="143060"/>
            </a:xfrm>
            <a:prstGeom prst="rect">
              <a:avLst/>
            </a:prstGeom>
            <a:effectLst/>
          </p:spPr>
        </p:pic>
        <p:grpSp>
          <p:nvGrpSpPr>
            <p:cNvPr id="39" name="组合 38"/>
            <p:cNvGrpSpPr/>
            <p:nvPr/>
          </p:nvGrpSpPr>
          <p:grpSpPr>
            <a:xfrm>
              <a:off x="6766742" y="5573441"/>
              <a:ext cx="365114" cy="349188"/>
              <a:chOff x="1004888" y="993775"/>
              <a:chExt cx="2438400" cy="2332038"/>
            </a:xfrm>
            <a:solidFill>
              <a:srgbClr val="262120"/>
            </a:solidFill>
            <a:effectLst/>
          </p:grpSpPr>
          <p:sp>
            <p:nvSpPr>
              <p:cNvPr id="40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任意多边形 40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5483131" y="4239639"/>
            <a:ext cx="135325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prstClr val="white"/>
                </a:solidFill>
                <a:latin typeface="方正姚体" panose="02010601030101010101" pitchFamily="2" charset="-122"/>
              </a:rPr>
              <a:t>TITLE  HERE</a:t>
            </a:r>
            <a:endParaRPr lang="en-US" altLang="zh-CN" sz="1400" b="1" dirty="0" smtClean="0">
              <a:solidFill>
                <a:prstClr val="white"/>
              </a:solidFill>
              <a:latin typeface="方正姚体" panose="0201060103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15153" y="1136328"/>
            <a:ext cx="2466882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227061" y="3204755"/>
            <a:ext cx="2526487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701755" y="3204755"/>
            <a:ext cx="2466882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955692" y="5368988"/>
            <a:ext cx="2466882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930653" y="5317255"/>
            <a:ext cx="2526487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240319155"/>
      </p:ext>
    </p:extLst>
  </p:cSld>
  <p:clrMapOvr>
    <a:masterClrMapping/>
  </p:clrMapOvr>
  <p:transition spd="slow" advClick="0" advTm="70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50"/>
                            </p:stCondLst>
                            <p:childTnLst>
                              <p:par>
                                <p:cTn id="5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48683" y="5967617"/>
            <a:ext cx="7582768" cy="524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7541228" y="4865283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31746" y="4865260"/>
            <a:ext cx="4906497" cy="524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9" name="椭圆 4"/>
          <p:cNvSpPr/>
          <p:nvPr/>
        </p:nvSpPr>
        <p:spPr>
          <a:xfrm flipH="1">
            <a:off x="2049204" y="3762919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26616" y="3766843"/>
            <a:ext cx="2676272" cy="524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1" name="椭圆 4"/>
          <p:cNvSpPr/>
          <p:nvPr/>
        </p:nvSpPr>
        <p:spPr>
          <a:xfrm>
            <a:off x="5302896" y="2662029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03406" y="2662009"/>
            <a:ext cx="2099484" cy="524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3" name="椭圆 4"/>
          <p:cNvSpPr/>
          <p:nvPr/>
        </p:nvSpPr>
        <p:spPr>
          <a:xfrm flipH="1">
            <a:off x="2626626" y="1559678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9" tIns="45643" rIns="91289" bIns="45643" rtlCol="0" anchor="ctr"/>
          <a:lstStyle/>
          <a:p>
            <a:pPr algn="ctr" defTabSz="912684"/>
            <a:endParaRPr lang="en-US" sz="320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204047" y="1400998"/>
            <a:ext cx="7530605" cy="364561"/>
            <a:chOff x="2440137" y="1223211"/>
            <a:chExt cx="5647954" cy="273421"/>
          </a:xfrm>
          <a:solidFill>
            <a:srgbClr val="325F0B"/>
          </a:solidFill>
        </p:grpSpPr>
        <p:sp>
          <p:nvSpPr>
            <p:cNvPr id="15" name="矩形 14"/>
            <p:cNvSpPr/>
            <p:nvPr/>
          </p:nvSpPr>
          <p:spPr>
            <a:xfrm>
              <a:off x="2440137" y="1342222"/>
              <a:ext cx="5352543" cy="3936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en-US" sz="3200">
                <a:solidFill>
                  <a:schemeClr val="bg1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7784095" y="1192637"/>
              <a:ext cx="273421" cy="334570"/>
            </a:xfrm>
            <a:prstGeom prst="triangl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2684"/>
              <a:endParaRPr 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34"/>
          <p:cNvSpPr>
            <a:spLocks noChangeArrowheads="1"/>
          </p:cNvSpPr>
          <p:nvPr/>
        </p:nvSpPr>
        <p:spPr bwMode="auto">
          <a:xfrm>
            <a:off x="8266249" y="5098746"/>
            <a:ext cx="2871352" cy="6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8" name="文本框 34"/>
          <p:cNvSpPr>
            <a:spLocks noChangeArrowheads="1"/>
          </p:cNvSpPr>
          <p:nvPr/>
        </p:nvSpPr>
        <p:spPr bwMode="auto">
          <a:xfrm>
            <a:off x="2666812" y="3996382"/>
            <a:ext cx="3172671" cy="6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文本框 34"/>
          <p:cNvSpPr>
            <a:spLocks noChangeArrowheads="1"/>
          </p:cNvSpPr>
          <p:nvPr/>
        </p:nvSpPr>
        <p:spPr bwMode="auto">
          <a:xfrm>
            <a:off x="6096000" y="2921362"/>
            <a:ext cx="3172671" cy="6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文本框 34"/>
          <p:cNvSpPr>
            <a:spLocks noChangeArrowheads="1"/>
          </p:cNvSpPr>
          <p:nvPr/>
        </p:nvSpPr>
        <p:spPr bwMode="auto">
          <a:xfrm>
            <a:off x="3167760" y="1794655"/>
            <a:ext cx="3172671" cy="6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89" tIns="45643" rIns="91289" bIns="45643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2651163154"/>
      </p:ext>
    </p:extLst>
  </p:cSld>
  <p:clrMapOvr>
    <a:masterClrMapping/>
  </p:clrMapOvr>
  <p:transition spd="slow" advClick="0" advTm="759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KSO_Shape"/>
          <p:cNvSpPr>
            <a:spLocks/>
          </p:cNvSpPr>
          <p:nvPr/>
        </p:nvSpPr>
        <p:spPr bwMode="auto">
          <a:xfrm>
            <a:off x="1863457" y="1667180"/>
            <a:ext cx="2685688" cy="3006367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1"/>
          <p:cNvSpPr>
            <a:spLocks noChangeArrowheads="1"/>
          </p:cNvSpPr>
          <p:nvPr/>
        </p:nvSpPr>
        <p:spPr bwMode="auto">
          <a:xfrm>
            <a:off x="4923805" y="3666805"/>
            <a:ext cx="57246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blipFill>
                  <a:blip r:embed="rId5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点击添加文章标题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6860211" y="1355249"/>
            <a:ext cx="17908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blipFill>
                  <a:blip r:embed="rId5"/>
                  <a:stretch>
                    <a:fillRect/>
                  </a:stretch>
                </a:blipFill>
                <a:latin typeface="Agency FB" panose="020B0503020202020204" pitchFamily="34" charset="0"/>
                <a:ea typeface="方正姚体" panose="02010601030101010101" pitchFamily="2" charset="-122"/>
              </a:rPr>
              <a:t>02</a:t>
            </a:r>
            <a:endParaRPr lang="zh-CN" altLang="en-US" sz="13800" b="1" dirty="0">
              <a:blipFill>
                <a:blip r:embed="rId5"/>
                <a:stretch>
                  <a:fillRect/>
                </a:stretch>
              </a:blip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5400000">
            <a:off x="7786127" y="1047940"/>
            <a:ext cx="0" cy="489600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10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193">
        <p14:window dir="vert"/>
      </p:transition>
    </mc:Choice>
    <mc:Fallback xmlns="">
      <p:transition spd="slow" advClick="0" advTm="51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525277" y="2067218"/>
            <a:ext cx="4702601" cy="4056820"/>
            <a:chOff x="3535437" y="2229778"/>
            <a:chExt cx="4702601" cy="4056820"/>
          </a:xfrm>
        </p:grpSpPr>
        <p:sp>
          <p:nvSpPr>
            <p:cNvPr id="22" name="任意多边形 21"/>
            <p:cNvSpPr/>
            <p:nvPr/>
          </p:nvSpPr>
          <p:spPr>
            <a:xfrm rot="20794993">
              <a:off x="3535437" y="2575398"/>
              <a:ext cx="2859898" cy="1797293"/>
            </a:xfrm>
            <a:custGeom>
              <a:avLst/>
              <a:gdLst>
                <a:gd name="connsiteX0" fmla="*/ 1601408 w 3105659"/>
                <a:gd name="connsiteY0" fmla="*/ 25640 h 1951740"/>
                <a:gd name="connsiteX1" fmla="*/ 2340891 w 3105659"/>
                <a:gd name="connsiteY1" fmla="*/ 842319 h 1951740"/>
                <a:gd name="connsiteX2" fmla="*/ 2352079 w 3105659"/>
                <a:gd name="connsiteY2" fmla="*/ 926292 h 1951740"/>
                <a:gd name="connsiteX3" fmla="*/ 2386570 w 3105659"/>
                <a:gd name="connsiteY3" fmla="*/ 913103 h 1951740"/>
                <a:gd name="connsiteX4" fmla="*/ 2687887 w 3105659"/>
                <a:gd name="connsiteY4" fmla="*/ 909007 h 1951740"/>
                <a:gd name="connsiteX5" fmla="*/ 3095739 w 3105659"/>
                <a:gd name="connsiteY5" fmla="*/ 1451145 h 1951740"/>
                <a:gd name="connsiteX6" fmla="*/ 2952802 w 3105659"/>
                <a:gd name="connsiteY6" fmla="*/ 1665767 h 1951740"/>
                <a:gd name="connsiteX7" fmla="*/ 2941515 w 3105659"/>
                <a:gd name="connsiteY7" fmla="*/ 1672735 h 1951740"/>
                <a:gd name="connsiteX8" fmla="*/ 2934818 w 3105659"/>
                <a:gd name="connsiteY8" fmla="*/ 1681756 h 1951740"/>
                <a:gd name="connsiteX9" fmla="*/ 2409953 w 3105659"/>
                <a:gd name="connsiteY9" fmla="*/ 1885822 h 1951740"/>
                <a:gd name="connsiteX10" fmla="*/ 2221729 w 3105659"/>
                <a:gd name="connsiteY10" fmla="*/ 1865013 h 1951740"/>
                <a:gd name="connsiteX11" fmla="*/ 2203416 w 3105659"/>
                <a:gd name="connsiteY11" fmla="*/ 1859737 h 1951740"/>
                <a:gd name="connsiteX12" fmla="*/ 2154441 w 3105659"/>
                <a:gd name="connsiteY12" fmla="*/ 1850320 h 1951740"/>
                <a:gd name="connsiteX13" fmla="*/ 2065945 w 3105659"/>
                <a:gd name="connsiteY13" fmla="*/ 1823526 h 1951740"/>
                <a:gd name="connsiteX14" fmla="*/ 2025747 w 3105659"/>
                <a:gd name="connsiteY14" fmla="*/ 1806746 h 1951740"/>
                <a:gd name="connsiteX15" fmla="*/ 1878644 w 3105659"/>
                <a:gd name="connsiteY15" fmla="*/ 1785041 h 1951740"/>
                <a:gd name="connsiteX16" fmla="*/ 1603116 w 3105659"/>
                <a:gd name="connsiteY16" fmla="*/ 1805430 h 1951740"/>
                <a:gd name="connsiteX17" fmla="*/ 1550300 w 3105659"/>
                <a:gd name="connsiteY17" fmla="*/ 1820359 h 1951740"/>
                <a:gd name="connsiteX18" fmla="*/ 1550032 w 3105659"/>
                <a:gd name="connsiteY18" fmla="*/ 1820741 h 1951740"/>
                <a:gd name="connsiteX19" fmla="*/ 1545756 w 3105659"/>
                <a:gd name="connsiteY19" fmla="*/ 1821644 h 1951740"/>
                <a:gd name="connsiteX20" fmla="*/ 1500359 w 3105659"/>
                <a:gd name="connsiteY20" fmla="*/ 1834476 h 1951740"/>
                <a:gd name="connsiteX21" fmla="*/ 1355305 w 3105659"/>
                <a:gd name="connsiteY21" fmla="*/ 1894020 h 1951740"/>
                <a:gd name="connsiteX22" fmla="*/ 1355268 w 3105659"/>
                <a:gd name="connsiteY22" fmla="*/ 1894036 h 1951740"/>
                <a:gd name="connsiteX23" fmla="*/ 1266979 w 3105659"/>
                <a:gd name="connsiteY23" fmla="*/ 1951740 h 1951740"/>
                <a:gd name="connsiteX24" fmla="*/ 1240899 w 3105659"/>
                <a:gd name="connsiteY24" fmla="*/ 1902486 h 1951740"/>
                <a:gd name="connsiteX25" fmla="*/ 603974 w 3105659"/>
                <a:gd name="connsiteY25" fmla="*/ 1454086 h 1951740"/>
                <a:gd name="connsiteX26" fmla="*/ 588602 w 3105659"/>
                <a:gd name="connsiteY26" fmla="*/ 1451818 h 1951740"/>
                <a:gd name="connsiteX27" fmla="*/ 588412 w 3105659"/>
                <a:gd name="connsiteY27" fmla="*/ 1451441 h 1951740"/>
                <a:gd name="connsiteX28" fmla="*/ 459988 w 3105659"/>
                <a:gd name="connsiteY28" fmla="*/ 1429623 h 1951740"/>
                <a:gd name="connsiteX29" fmla="*/ 50475 w 3105659"/>
                <a:gd name="connsiteY29" fmla="*/ 1468566 h 1951740"/>
                <a:gd name="connsiteX30" fmla="*/ 8426 w 3105659"/>
                <a:gd name="connsiteY30" fmla="*/ 1485827 h 1951740"/>
                <a:gd name="connsiteX31" fmla="*/ 1967 w 3105659"/>
                <a:gd name="connsiteY31" fmla="*/ 1431665 h 1951740"/>
                <a:gd name="connsiteX32" fmla="*/ 22829 w 3105659"/>
                <a:gd name="connsiteY32" fmla="*/ 1181530 h 1951740"/>
                <a:gd name="connsiteX33" fmla="*/ 543461 w 3105659"/>
                <a:gd name="connsiteY33" fmla="*/ 594345 h 1951740"/>
                <a:gd name="connsiteX34" fmla="*/ 558414 w 3105659"/>
                <a:gd name="connsiteY34" fmla="*/ 590358 h 1951740"/>
                <a:gd name="connsiteX35" fmla="*/ 634932 w 3105659"/>
                <a:gd name="connsiteY35" fmla="*/ 434743 h 1951740"/>
                <a:gd name="connsiteX36" fmla="*/ 1228391 w 3105659"/>
                <a:gd name="connsiteY36" fmla="*/ 15653 h 1951740"/>
                <a:gd name="connsiteX37" fmla="*/ 1601408 w 3105659"/>
                <a:gd name="connsiteY37" fmla="*/ 25640 h 195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05659" h="1951740">
                  <a:moveTo>
                    <a:pt x="1601408" y="25640"/>
                  </a:moveTo>
                  <a:cubicBezTo>
                    <a:pt x="1960687" y="114485"/>
                    <a:pt x="2260866" y="426603"/>
                    <a:pt x="2340891" y="842319"/>
                  </a:cubicBezTo>
                  <a:lnTo>
                    <a:pt x="2352079" y="926292"/>
                  </a:lnTo>
                  <a:lnTo>
                    <a:pt x="2386570" y="913103"/>
                  </a:lnTo>
                  <a:cubicBezTo>
                    <a:pt x="2478514" y="887070"/>
                    <a:pt x="2582624" y="883897"/>
                    <a:pt x="2687887" y="909007"/>
                  </a:cubicBezTo>
                  <a:cubicBezTo>
                    <a:pt x="2968588" y="975966"/>
                    <a:pt x="3151190" y="1218690"/>
                    <a:pt x="3095739" y="1451145"/>
                  </a:cubicBezTo>
                  <a:cubicBezTo>
                    <a:pt x="3074945" y="1538316"/>
                    <a:pt x="3023628" y="1611664"/>
                    <a:pt x="2952802" y="1665767"/>
                  </a:cubicBezTo>
                  <a:lnTo>
                    <a:pt x="2941515" y="1672735"/>
                  </a:lnTo>
                  <a:lnTo>
                    <a:pt x="2934818" y="1681756"/>
                  </a:lnTo>
                  <a:cubicBezTo>
                    <a:pt x="2821070" y="1804875"/>
                    <a:pt x="2628439" y="1885822"/>
                    <a:pt x="2409953" y="1885822"/>
                  </a:cubicBezTo>
                  <a:cubicBezTo>
                    <a:pt x="2344408" y="1885822"/>
                    <a:pt x="2281189" y="1878536"/>
                    <a:pt x="2221729" y="1865013"/>
                  </a:cubicBezTo>
                  <a:lnTo>
                    <a:pt x="2203416" y="1859737"/>
                  </a:lnTo>
                  <a:lnTo>
                    <a:pt x="2154441" y="1850320"/>
                  </a:lnTo>
                  <a:cubicBezTo>
                    <a:pt x="2124501" y="1842916"/>
                    <a:pt x="2094971" y="1833962"/>
                    <a:pt x="2065945" y="1823526"/>
                  </a:cubicBezTo>
                  <a:lnTo>
                    <a:pt x="2025747" y="1806746"/>
                  </a:lnTo>
                  <a:lnTo>
                    <a:pt x="1878644" y="1785041"/>
                  </a:lnTo>
                  <a:cubicBezTo>
                    <a:pt x="1783884" y="1779579"/>
                    <a:pt x="1691193" y="1786819"/>
                    <a:pt x="1603116" y="1805430"/>
                  </a:cubicBezTo>
                  <a:lnTo>
                    <a:pt x="1550300" y="1820359"/>
                  </a:lnTo>
                  <a:lnTo>
                    <a:pt x="1550032" y="1820741"/>
                  </a:lnTo>
                  <a:lnTo>
                    <a:pt x="1545756" y="1821644"/>
                  </a:lnTo>
                  <a:lnTo>
                    <a:pt x="1500359" y="1834476"/>
                  </a:lnTo>
                  <a:lnTo>
                    <a:pt x="1355305" y="1894020"/>
                  </a:lnTo>
                  <a:lnTo>
                    <a:pt x="1355268" y="1894036"/>
                  </a:lnTo>
                  <a:lnTo>
                    <a:pt x="1266979" y="1951740"/>
                  </a:lnTo>
                  <a:lnTo>
                    <a:pt x="1240899" y="1902486"/>
                  </a:lnTo>
                  <a:cubicBezTo>
                    <a:pt x="1111209" y="1689954"/>
                    <a:pt x="885110" y="1521148"/>
                    <a:pt x="603974" y="1454086"/>
                  </a:cubicBezTo>
                  <a:lnTo>
                    <a:pt x="588602" y="1451818"/>
                  </a:lnTo>
                  <a:lnTo>
                    <a:pt x="588412" y="1451441"/>
                  </a:lnTo>
                  <a:lnTo>
                    <a:pt x="459988" y="1429623"/>
                  </a:lnTo>
                  <a:cubicBezTo>
                    <a:pt x="316919" y="1415022"/>
                    <a:pt x="177552" y="1429504"/>
                    <a:pt x="50475" y="1468566"/>
                  </a:cubicBezTo>
                  <a:lnTo>
                    <a:pt x="8426" y="1485827"/>
                  </a:lnTo>
                  <a:lnTo>
                    <a:pt x="1967" y="1431665"/>
                  </a:lnTo>
                  <a:cubicBezTo>
                    <a:pt x="-3705" y="1349722"/>
                    <a:pt x="2778" y="1265584"/>
                    <a:pt x="22829" y="1181530"/>
                  </a:cubicBezTo>
                  <a:cubicBezTo>
                    <a:pt x="89665" y="901347"/>
                    <a:pt x="291422" y="688392"/>
                    <a:pt x="543461" y="594345"/>
                  </a:cubicBezTo>
                  <a:lnTo>
                    <a:pt x="558414" y="590358"/>
                  </a:lnTo>
                  <a:lnTo>
                    <a:pt x="634932" y="434743"/>
                  </a:lnTo>
                  <a:cubicBezTo>
                    <a:pt x="766332" y="221097"/>
                    <a:pt x="974533" y="64521"/>
                    <a:pt x="1228391" y="15653"/>
                  </a:cubicBezTo>
                  <a:cubicBezTo>
                    <a:pt x="1355320" y="-8781"/>
                    <a:pt x="1481647" y="-3975"/>
                    <a:pt x="1601408" y="2564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747730">
              <a:off x="3663366" y="4221815"/>
              <a:ext cx="1183304" cy="702380"/>
            </a:xfrm>
            <a:custGeom>
              <a:avLst/>
              <a:gdLst>
                <a:gd name="connsiteX0" fmla="*/ 531206 w 1284989"/>
                <a:gd name="connsiteY0" fmla="*/ 10988 h 762738"/>
                <a:gd name="connsiteX1" fmla="*/ 682577 w 1284989"/>
                <a:gd name="connsiteY1" fmla="*/ 0 h 762738"/>
                <a:gd name="connsiteX2" fmla="*/ 1250513 w 1284989"/>
                <a:gd name="connsiteY2" fmla="*/ 186896 h 762738"/>
                <a:gd name="connsiteX3" fmla="*/ 1274941 w 1284989"/>
                <a:gd name="connsiteY3" fmla="*/ 211021 h 762738"/>
                <a:gd name="connsiteX4" fmla="*/ 1274258 w 1284989"/>
                <a:gd name="connsiteY4" fmla="*/ 212959 h 762738"/>
                <a:gd name="connsiteX5" fmla="*/ 1270922 w 1284989"/>
                <a:gd name="connsiteY5" fmla="*/ 546350 h 762738"/>
                <a:gd name="connsiteX6" fmla="*/ 1284989 w 1284989"/>
                <a:gd name="connsiteY6" fmla="*/ 587073 h 762738"/>
                <a:gd name="connsiteX7" fmla="*/ 1242693 w 1284989"/>
                <a:gd name="connsiteY7" fmla="*/ 622241 h 762738"/>
                <a:gd name="connsiteX8" fmla="*/ 737677 w 1284989"/>
                <a:gd name="connsiteY8" fmla="*/ 762738 h 762738"/>
                <a:gd name="connsiteX9" fmla="*/ 1845 w 1284989"/>
                <a:gd name="connsiteY9" fmla="*/ 330907 h 762738"/>
                <a:gd name="connsiteX10" fmla="*/ 0 w 1284989"/>
                <a:gd name="connsiteY10" fmla="*/ 317724 h 762738"/>
                <a:gd name="connsiteX11" fmla="*/ 59761 w 1284989"/>
                <a:gd name="connsiteY11" fmla="*/ 238446 h 762738"/>
                <a:gd name="connsiteX12" fmla="*/ 531206 w 1284989"/>
                <a:gd name="connsiteY12" fmla="*/ 10988 h 76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4989" h="762738">
                  <a:moveTo>
                    <a:pt x="531206" y="10988"/>
                  </a:moveTo>
                  <a:cubicBezTo>
                    <a:pt x="580100" y="3784"/>
                    <a:pt x="630725" y="0"/>
                    <a:pt x="682577" y="0"/>
                  </a:cubicBezTo>
                  <a:cubicBezTo>
                    <a:pt x="909430" y="0"/>
                    <a:pt x="1112793" y="72416"/>
                    <a:pt x="1250513" y="186896"/>
                  </a:cubicBezTo>
                  <a:lnTo>
                    <a:pt x="1274941" y="211021"/>
                  </a:lnTo>
                  <a:lnTo>
                    <a:pt x="1274258" y="212959"/>
                  </a:lnTo>
                  <a:cubicBezTo>
                    <a:pt x="1248519" y="320892"/>
                    <a:pt x="1246059" y="433848"/>
                    <a:pt x="1270922" y="546350"/>
                  </a:cubicBezTo>
                  <a:lnTo>
                    <a:pt x="1284989" y="587073"/>
                  </a:lnTo>
                  <a:lnTo>
                    <a:pt x="1242693" y="622241"/>
                  </a:lnTo>
                  <a:cubicBezTo>
                    <a:pt x="1109310" y="709534"/>
                    <a:pt x="932122" y="762738"/>
                    <a:pt x="737677" y="762738"/>
                  </a:cubicBezTo>
                  <a:cubicBezTo>
                    <a:pt x="374713" y="762738"/>
                    <a:pt x="71882" y="577353"/>
                    <a:pt x="1845" y="330907"/>
                  </a:cubicBezTo>
                  <a:lnTo>
                    <a:pt x="0" y="317724"/>
                  </a:lnTo>
                  <a:lnTo>
                    <a:pt x="59761" y="238446"/>
                  </a:lnTo>
                  <a:cubicBezTo>
                    <a:pt x="167742" y="123357"/>
                    <a:pt x="335630" y="39805"/>
                    <a:pt x="531206" y="1098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 rot="20141227">
              <a:off x="5151652" y="3741739"/>
              <a:ext cx="2985762" cy="2544859"/>
            </a:xfrm>
            <a:custGeom>
              <a:avLst/>
              <a:gdLst>
                <a:gd name="connsiteX0" fmla="*/ 1825588 w 3242338"/>
                <a:gd name="connsiteY0" fmla="*/ 1984943 h 2763547"/>
                <a:gd name="connsiteX1" fmla="*/ 1836874 w 3242338"/>
                <a:gd name="connsiteY1" fmla="*/ 1996191 h 2763547"/>
                <a:gd name="connsiteX2" fmla="*/ 1849543 w 3242338"/>
                <a:gd name="connsiteY2" fmla="*/ 2005700 h 2763547"/>
                <a:gd name="connsiteX3" fmla="*/ 1637945 w 3242338"/>
                <a:gd name="connsiteY3" fmla="*/ 1762963 h 2763547"/>
                <a:gd name="connsiteX4" fmla="*/ 1645990 w 3242338"/>
                <a:gd name="connsiteY4" fmla="*/ 1777330 h 2763547"/>
                <a:gd name="connsiteX5" fmla="*/ 1655989 w 3242338"/>
                <a:gd name="connsiteY5" fmla="*/ 1790519 h 2763547"/>
                <a:gd name="connsiteX6" fmla="*/ 1564403 w 3242338"/>
                <a:gd name="connsiteY6" fmla="*/ 1626628 h 2763547"/>
                <a:gd name="connsiteX7" fmla="*/ 1564402 w 3242338"/>
                <a:gd name="connsiteY7" fmla="*/ 1626628 h 2763547"/>
                <a:gd name="connsiteX8" fmla="*/ 1569631 w 3242338"/>
                <a:gd name="connsiteY8" fmla="*/ 1639162 h 2763547"/>
                <a:gd name="connsiteX9" fmla="*/ 1572574 w 3242338"/>
                <a:gd name="connsiteY9" fmla="*/ 1646220 h 2763547"/>
                <a:gd name="connsiteX10" fmla="*/ 1572574 w 3242338"/>
                <a:gd name="connsiteY10" fmla="*/ 1646219 h 2763547"/>
                <a:gd name="connsiteX11" fmla="*/ 1569631 w 3242338"/>
                <a:gd name="connsiteY11" fmla="*/ 1639162 h 2763547"/>
                <a:gd name="connsiteX12" fmla="*/ 2421499 w 3242338"/>
                <a:gd name="connsiteY12" fmla="*/ 67356 h 2763547"/>
                <a:gd name="connsiteX13" fmla="*/ 2874075 w 3242338"/>
                <a:gd name="connsiteY13" fmla="*/ 971945 h 2763547"/>
                <a:gd name="connsiteX14" fmla="*/ 2845797 w 3242338"/>
                <a:gd name="connsiteY14" fmla="*/ 1056254 h 2763547"/>
                <a:gd name="connsiteX15" fmla="*/ 2827733 w 3242338"/>
                <a:gd name="connsiteY15" fmla="*/ 1053385 h 2763547"/>
                <a:gd name="connsiteX16" fmla="*/ 2816928 w 3242338"/>
                <a:gd name="connsiteY16" fmla="*/ 1072024 h 2763547"/>
                <a:gd name="connsiteX17" fmla="*/ 2805685 w 3242338"/>
                <a:gd name="connsiteY17" fmla="*/ 1069189 h 2763547"/>
                <a:gd name="connsiteX18" fmla="*/ 2742888 w 3242338"/>
                <a:gd name="connsiteY18" fmla="*/ 1063991 h 2763547"/>
                <a:gd name="connsiteX19" fmla="*/ 2330534 w 3242338"/>
                <a:gd name="connsiteY19" fmla="*/ 1515115 h 2763547"/>
                <a:gd name="connsiteX20" fmla="*/ 2333357 w 3242338"/>
                <a:gd name="connsiteY20" fmla="*/ 1545752 h 2763547"/>
                <a:gd name="connsiteX21" fmla="*/ 2345126 w 3242338"/>
                <a:gd name="connsiteY21" fmla="*/ 1544857 h 2763547"/>
                <a:gd name="connsiteX22" fmla="*/ 2428230 w 3242338"/>
                <a:gd name="connsiteY22" fmla="*/ 1551179 h 2763547"/>
                <a:gd name="connsiteX23" fmla="*/ 2431492 w 3242338"/>
                <a:gd name="connsiteY23" fmla="*/ 1551944 h 2763547"/>
                <a:gd name="connsiteX24" fmla="*/ 2450035 w 3242338"/>
                <a:gd name="connsiteY24" fmla="*/ 1486590 h 2763547"/>
                <a:gd name="connsiteX25" fmla="*/ 2829984 w 3242338"/>
                <a:gd name="connsiteY25" fmla="*/ 1211063 h 2763547"/>
                <a:gd name="connsiteX26" fmla="*/ 3242338 w 3242338"/>
                <a:gd name="connsiteY26" fmla="*/ 1662187 h 2763547"/>
                <a:gd name="connsiteX27" fmla="*/ 2913088 w 3242338"/>
                <a:gd name="connsiteY27" fmla="*/ 2104146 h 2763547"/>
                <a:gd name="connsiteX28" fmla="*/ 2892857 w 3242338"/>
                <a:gd name="connsiteY28" fmla="*/ 2106378 h 2763547"/>
                <a:gd name="connsiteX29" fmla="*/ 2864516 w 3242338"/>
                <a:gd name="connsiteY29" fmla="*/ 2124280 h 2763547"/>
                <a:gd name="connsiteX30" fmla="*/ 2666629 w 3242338"/>
                <a:gd name="connsiteY30" fmla="*/ 2203185 h 2763547"/>
                <a:gd name="connsiteX31" fmla="*/ 2031423 w 3242338"/>
                <a:gd name="connsiteY31" fmla="*/ 2128354 h 2763547"/>
                <a:gd name="connsiteX32" fmla="*/ 2020176 w 3242338"/>
                <a:gd name="connsiteY32" fmla="*/ 2121836 h 2763547"/>
                <a:gd name="connsiteX33" fmla="*/ 1959700 w 3242338"/>
                <a:gd name="connsiteY33" fmla="*/ 2191565 h 2763547"/>
                <a:gd name="connsiteX34" fmla="*/ 1883024 w 3242338"/>
                <a:gd name="connsiteY34" fmla="*/ 2391451 h 2763547"/>
                <a:gd name="connsiteX35" fmla="*/ 1932242 w 3242338"/>
                <a:gd name="connsiteY35" fmla="*/ 2653466 h 2763547"/>
                <a:gd name="connsiteX36" fmla="*/ 1975533 w 3242338"/>
                <a:gd name="connsiteY36" fmla="*/ 2716102 h 2763547"/>
                <a:gd name="connsiteX37" fmla="*/ 1806147 w 3242338"/>
                <a:gd name="connsiteY37" fmla="*/ 2763547 h 2763547"/>
                <a:gd name="connsiteX38" fmla="*/ 1742459 w 3242338"/>
                <a:gd name="connsiteY38" fmla="*/ 2729021 h 2763547"/>
                <a:gd name="connsiteX39" fmla="*/ 1291722 w 3242338"/>
                <a:gd name="connsiteY39" fmla="*/ 1854930 h 2763547"/>
                <a:gd name="connsiteX40" fmla="*/ 1310741 w 3242338"/>
                <a:gd name="connsiteY40" fmla="*/ 1648950 h 2763547"/>
                <a:gd name="connsiteX41" fmla="*/ 1321307 w 3242338"/>
                <a:gd name="connsiteY41" fmla="*/ 1604091 h 2763547"/>
                <a:gd name="connsiteX42" fmla="*/ 1261650 w 3242338"/>
                <a:gd name="connsiteY42" fmla="*/ 1587335 h 2763547"/>
                <a:gd name="connsiteX43" fmla="*/ 1181645 w 3242338"/>
                <a:gd name="connsiteY43" fmla="*/ 1555918 h 2763547"/>
                <a:gd name="connsiteX44" fmla="*/ 910815 w 3242338"/>
                <a:gd name="connsiteY44" fmla="*/ 1361600 h 2763547"/>
                <a:gd name="connsiteX45" fmla="*/ 864208 w 3242338"/>
                <a:gd name="connsiteY45" fmla="*/ 1300512 h 2763547"/>
                <a:gd name="connsiteX46" fmla="*/ 776918 w 3242338"/>
                <a:gd name="connsiteY46" fmla="*/ 1309256 h 2763547"/>
                <a:gd name="connsiteX47" fmla="*/ 445868 w 3242338"/>
                <a:gd name="connsiteY47" fmla="*/ 1242344 h 2763547"/>
                <a:gd name="connsiteX48" fmla="*/ 18969 w 3242338"/>
                <a:gd name="connsiteY48" fmla="*/ 380228 h 2763547"/>
                <a:gd name="connsiteX49" fmla="*/ 20207 w 3242338"/>
                <a:gd name="connsiteY49" fmla="*/ 375816 h 2763547"/>
                <a:gd name="connsiteX50" fmla="*/ 78969 w 3242338"/>
                <a:gd name="connsiteY50" fmla="*/ 311136 h 2763547"/>
                <a:gd name="connsiteX51" fmla="*/ 625108 w 3242338"/>
                <a:gd name="connsiteY51" fmla="*/ 73693 h 2763547"/>
                <a:gd name="connsiteX52" fmla="*/ 880424 w 3242338"/>
                <a:gd name="connsiteY52" fmla="*/ 120441 h 2763547"/>
                <a:gd name="connsiteX53" fmla="*/ 957122 w 3242338"/>
                <a:gd name="connsiteY53" fmla="*/ 154439 h 2763547"/>
                <a:gd name="connsiteX54" fmla="*/ 1031375 w 3242338"/>
                <a:gd name="connsiteY54" fmla="*/ 203687 h 2763547"/>
                <a:gd name="connsiteX55" fmla="*/ 1477614 w 3242338"/>
                <a:gd name="connsiteY55" fmla="*/ 327043 h 2763547"/>
                <a:gd name="connsiteX56" fmla="*/ 2139593 w 3242338"/>
                <a:gd name="connsiteY56" fmla="*/ 27690 h 2763547"/>
                <a:gd name="connsiteX57" fmla="*/ 2162644 w 3242338"/>
                <a:gd name="connsiteY57" fmla="*/ 0 h 2763547"/>
                <a:gd name="connsiteX58" fmla="*/ 2189600 w 3242338"/>
                <a:gd name="connsiteY58" fmla="*/ 2008 h 2763547"/>
                <a:gd name="connsiteX59" fmla="*/ 2421499 w 3242338"/>
                <a:gd name="connsiteY59" fmla="*/ 67356 h 2763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242338" h="2763547">
                  <a:moveTo>
                    <a:pt x="1825588" y="1984943"/>
                  </a:moveTo>
                  <a:lnTo>
                    <a:pt x="1836874" y="1996191"/>
                  </a:lnTo>
                  <a:lnTo>
                    <a:pt x="1849543" y="2005700"/>
                  </a:lnTo>
                  <a:close/>
                  <a:moveTo>
                    <a:pt x="1637945" y="1762963"/>
                  </a:moveTo>
                  <a:lnTo>
                    <a:pt x="1645990" y="1777330"/>
                  </a:lnTo>
                  <a:lnTo>
                    <a:pt x="1655989" y="1790519"/>
                  </a:lnTo>
                  <a:close/>
                  <a:moveTo>
                    <a:pt x="1564403" y="1626628"/>
                  </a:moveTo>
                  <a:lnTo>
                    <a:pt x="1564402" y="1626628"/>
                  </a:lnTo>
                  <a:lnTo>
                    <a:pt x="1569631" y="1639162"/>
                  </a:lnTo>
                  <a:lnTo>
                    <a:pt x="1572574" y="1646220"/>
                  </a:lnTo>
                  <a:lnTo>
                    <a:pt x="1572574" y="1646219"/>
                  </a:lnTo>
                  <a:lnTo>
                    <a:pt x="1569631" y="1639162"/>
                  </a:lnTo>
                  <a:close/>
                  <a:moveTo>
                    <a:pt x="2421499" y="67356"/>
                  </a:moveTo>
                  <a:cubicBezTo>
                    <a:pt x="2774317" y="226755"/>
                    <a:pt x="2955912" y="609360"/>
                    <a:pt x="2874075" y="971945"/>
                  </a:cubicBezTo>
                  <a:lnTo>
                    <a:pt x="2845797" y="1056254"/>
                  </a:lnTo>
                  <a:lnTo>
                    <a:pt x="2827733" y="1053385"/>
                  </a:lnTo>
                  <a:lnTo>
                    <a:pt x="2816928" y="1072024"/>
                  </a:lnTo>
                  <a:lnTo>
                    <a:pt x="2805685" y="1069189"/>
                  </a:lnTo>
                  <a:cubicBezTo>
                    <a:pt x="2785210" y="1065766"/>
                    <a:pt x="2764238" y="1063991"/>
                    <a:pt x="2742888" y="1063991"/>
                  </a:cubicBezTo>
                  <a:cubicBezTo>
                    <a:pt x="2515151" y="1063992"/>
                    <a:pt x="2330534" y="1265966"/>
                    <a:pt x="2330534" y="1515115"/>
                  </a:cubicBezTo>
                  <a:lnTo>
                    <a:pt x="2333357" y="1545752"/>
                  </a:lnTo>
                  <a:lnTo>
                    <a:pt x="2345126" y="1544857"/>
                  </a:lnTo>
                  <a:cubicBezTo>
                    <a:pt x="2373593" y="1544857"/>
                    <a:pt x="2401386" y="1547034"/>
                    <a:pt x="2428230" y="1551179"/>
                  </a:cubicBezTo>
                  <a:lnTo>
                    <a:pt x="2431492" y="1551944"/>
                  </a:lnTo>
                  <a:lnTo>
                    <a:pt x="2450035" y="1486590"/>
                  </a:lnTo>
                  <a:cubicBezTo>
                    <a:pt x="2512634" y="1324675"/>
                    <a:pt x="2659181" y="1211064"/>
                    <a:pt x="2829984" y="1211063"/>
                  </a:cubicBezTo>
                  <a:cubicBezTo>
                    <a:pt x="3057721" y="1211064"/>
                    <a:pt x="3242338" y="1413038"/>
                    <a:pt x="3242338" y="1662187"/>
                  </a:cubicBezTo>
                  <a:cubicBezTo>
                    <a:pt x="3242338" y="1880193"/>
                    <a:pt x="3100991" y="2062081"/>
                    <a:pt x="2913088" y="2104146"/>
                  </a:cubicBezTo>
                  <a:lnTo>
                    <a:pt x="2892857" y="2106378"/>
                  </a:lnTo>
                  <a:lnTo>
                    <a:pt x="2864516" y="2124280"/>
                  </a:lnTo>
                  <a:cubicBezTo>
                    <a:pt x="2803131" y="2158065"/>
                    <a:pt x="2736964" y="2184756"/>
                    <a:pt x="2666629" y="2203185"/>
                  </a:cubicBezTo>
                  <a:cubicBezTo>
                    <a:pt x="2447812" y="2260519"/>
                    <a:pt x="2224921" y="2228378"/>
                    <a:pt x="2031423" y="2128354"/>
                  </a:cubicBezTo>
                  <a:lnTo>
                    <a:pt x="2020176" y="2121836"/>
                  </a:lnTo>
                  <a:lnTo>
                    <a:pt x="1959700" y="2191565"/>
                  </a:lnTo>
                  <a:cubicBezTo>
                    <a:pt x="1918684" y="2250900"/>
                    <a:pt x="1891832" y="2318334"/>
                    <a:pt x="1883024" y="2391451"/>
                  </a:cubicBezTo>
                  <a:cubicBezTo>
                    <a:pt x="1872014" y="2482849"/>
                    <a:pt x="1890500" y="2572313"/>
                    <a:pt x="1932242" y="2653466"/>
                  </a:cubicBezTo>
                  <a:lnTo>
                    <a:pt x="1975533" y="2716102"/>
                  </a:lnTo>
                  <a:lnTo>
                    <a:pt x="1806147" y="2763547"/>
                  </a:lnTo>
                  <a:lnTo>
                    <a:pt x="1742459" y="2729021"/>
                  </a:lnTo>
                  <a:cubicBezTo>
                    <a:pt x="1472231" y="2549764"/>
                    <a:pt x="1291722" y="2225361"/>
                    <a:pt x="1291722" y="1854930"/>
                  </a:cubicBezTo>
                  <a:cubicBezTo>
                    <a:pt x="1291722" y="1784371"/>
                    <a:pt x="1298271" y="1715483"/>
                    <a:pt x="1310741" y="1648950"/>
                  </a:cubicBezTo>
                  <a:lnTo>
                    <a:pt x="1321307" y="1604091"/>
                  </a:lnTo>
                  <a:lnTo>
                    <a:pt x="1261650" y="1587335"/>
                  </a:lnTo>
                  <a:cubicBezTo>
                    <a:pt x="1234755" y="1578311"/>
                    <a:pt x="1208056" y="1567850"/>
                    <a:pt x="1181645" y="1555918"/>
                  </a:cubicBezTo>
                  <a:cubicBezTo>
                    <a:pt x="1076000" y="1508189"/>
                    <a:pt x="984970" y="1441439"/>
                    <a:pt x="910815" y="1361600"/>
                  </a:cubicBezTo>
                  <a:lnTo>
                    <a:pt x="864208" y="1300512"/>
                  </a:lnTo>
                  <a:lnTo>
                    <a:pt x="776918" y="1309256"/>
                  </a:lnTo>
                  <a:cubicBezTo>
                    <a:pt x="666278" y="1312238"/>
                    <a:pt x="553367" y="1290911"/>
                    <a:pt x="445868" y="1242344"/>
                  </a:cubicBezTo>
                  <a:cubicBezTo>
                    <a:pt x="111428" y="1091248"/>
                    <a:pt x="-59804" y="726578"/>
                    <a:pt x="18969" y="380228"/>
                  </a:cubicBezTo>
                  <a:lnTo>
                    <a:pt x="20207" y="375816"/>
                  </a:lnTo>
                  <a:lnTo>
                    <a:pt x="78969" y="311136"/>
                  </a:lnTo>
                  <a:cubicBezTo>
                    <a:pt x="227383" y="162800"/>
                    <a:pt x="417653" y="73693"/>
                    <a:pt x="625108" y="73693"/>
                  </a:cubicBezTo>
                  <a:cubicBezTo>
                    <a:pt x="714017" y="73693"/>
                    <a:pt x="799770" y="90060"/>
                    <a:pt x="880424" y="120441"/>
                  </a:cubicBezTo>
                  <a:lnTo>
                    <a:pt x="957122" y="154439"/>
                  </a:lnTo>
                  <a:lnTo>
                    <a:pt x="1031375" y="203687"/>
                  </a:lnTo>
                  <a:cubicBezTo>
                    <a:pt x="1164025" y="282357"/>
                    <a:pt x="1316039" y="327043"/>
                    <a:pt x="1477614" y="327043"/>
                  </a:cubicBezTo>
                  <a:cubicBezTo>
                    <a:pt x="1736133" y="327043"/>
                    <a:pt x="1970178" y="212645"/>
                    <a:pt x="2139593" y="27690"/>
                  </a:cubicBezTo>
                  <a:lnTo>
                    <a:pt x="2162644" y="0"/>
                  </a:lnTo>
                  <a:lnTo>
                    <a:pt x="2189600" y="2008"/>
                  </a:lnTo>
                  <a:cubicBezTo>
                    <a:pt x="2267797" y="11717"/>
                    <a:pt x="2345895" y="33199"/>
                    <a:pt x="2421499" y="67356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 rot="20141227">
              <a:off x="7329839" y="3043248"/>
              <a:ext cx="908199" cy="1500623"/>
            </a:xfrm>
            <a:custGeom>
              <a:avLst/>
              <a:gdLst>
                <a:gd name="connsiteX0" fmla="*/ 824105 w 986243"/>
                <a:gd name="connsiteY0" fmla="*/ 0 h 1629576"/>
                <a:gd name="connsiteX1" fmla="*/ 868157 w 986243"/>
                <a:gd name="connsiteY1" fmla="*/ 90026 h 1629576"/>
                <a:gd name="connsiteX2" fmla="*/ 986243 w 986243"/>
                <a:gd name="connsiteY2" fmla="*/ 669014 h 1629576"/>
                <a:gd name="connsiteX3" fmla="*/ 630202 w 986243"/>
                <a:gd name="connsiteY3" fmla="*/ 1606320 h 1629576"/>
                <a:gd name="connsiteX4" fmla="*/ 605153 w 986243"/>
                <a:gd name="connsiteY4" fmla="*/ 1629576 h 1629576"/>
                <a:gd name="connsiteX5" fmla="*/ 604483 w 986243"/>
                <a:gd name="connsiteY5" fmla="*/ 1628227 h 1629576"/>
                <a:gd name="connsiteX6" fmla="*/ 351614 w 986243"/>
                <a:gd name="connsiteY6" fmla="*/ 1352163 h 1629576"/>
                <a:gd name="connsiteX7" fmla="*/ 199995 w 986243"/>
                <a:gd name="connsiteY7" fmla="*/ 1262318 h 1629576"/>
                <a:gd name="connsiteX8" fmla="*/ 204950 w 986243"/>
                <a:gd name="connsiteY8" fmla="*/ 1245645 h 1629576"/>
                <a:gd name="connsiteX9" fmla="*/ 234423 w 986243"/>
                <a:gd name="connsiteY9" fmla="*/ 990218 h 1629576"/>
                <a:gd name="connsiteX10" fmla="*/ 20645 w 986243"/>
                <a:gd name="connsiteY10" fmla="*/ 340095 h 1629576"/>
                <a:gd name="connsiteX11" fmla="*/ 0 w 986243"/>
                <a:gd name="connsiteY11" fmla="*/ 315295 h 1629576"/>
                <a:gd name="connsiteX12" fmla="*/ 39112 w 986243"/>
                <a:gd name="connsiteY12" fmla="*/ 284745 h 1629576"/>
                <a:gd name="connsiteX13" fmla="*/ 289737 w 986243"/>
                <a:gd name="connsiteY13" fmla="*/ 212270 h 1629576"/>
                <a:gd name="connsiteX14" fmla="*/ 380077 w 986243"/>
                <a:gd name="connsiteY14" fmla="*/ 220892 h 1629576"/>
                <a:gd name="connsiteX15" fmla="*/ 445353 w 986243"/>
                <a:gd name="connsiteY15" fmla="*/ 240075 h 1629576"/>
                <a:gd name="connsiteX16" fmla="*/ 446769 w 986243"/>
                <a:gd name="connsiteY16" fmla="*/ 241472 h 1629576"/>
                <a:gd name="connsiteX17" fmla="*/ 573435 w 986243"/>
                <a:gd name="connsiteY17" fmla="*/ 287733 h 1629576"/>
                <a:gd name="connsiteX18" fmla="*/ 733630 w 986243"/>
                <a:gd name="connsiteY18" fmla="*/ 208397 h 1629576"/>
                <a:gd name="connsiteX19" fmla="*/ 739243 w 986243"/>
                <a:gd name="connsiteY19" fmla="*/ 198443 h 1629576"/>
                <a:gd name="connsiteX20" fmla="*/ 741315 w 986243"/>
                <a:gd name="connsiteY20" fmla="*/ 198097 h 1629576"/>
                <a:gd name="connsiteX21" fmla="*/ 779811 w 986243"/>
                <a:gd name="connsiteY21" fmla="*/ 134082 h 1629576"/>
                <a:gd name="connsiteX22" fmla="*/ 810358 w 986243"/>
                <a:gd name="connsiteY22" fmla="*/ 54259 h 162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86243" h="1629576">
                  <a:moveTo>
                    <a:pt x="824105" y="0"/>
                  </a:moveTo>
                  <a:lnTo>
                    <a:pt x="868157" y="90026"/>
                  </a:lnTo>
                  <a:cubicBezTo>
                    <a:pt x="943466" y="262138"/>
                    <a:pt x="986243" y="459374"/>
                    <a:pt x="986243" y="669014"/>
                  </a:cubicBezTo>
                  <a:cubicBezTo>
                    <a:pt x="986243" y="1046367"/>
                    <a:pt x="847645" y="1383530"/>
                    <a:pt x="630202" y="1606320"/>
                  </a:cubicBezTo>
                  <a:lnTo>
                    <a:pt x="605153" y="1629576"/>
                  </a:lnTo>
                  <a:lnTo>
                    <a:pt x="604483" y="1628227"/>
                  </a:lnTo>
                  <a:cubicBezTo>
                    <a:pt x="537187" y="1519480"/>
                    <a:pt x="451225" y="1425632"/>
                    <a:pt x="351614" y="1352163"/>
                  </a:cubicBezTo>
                  <a:lnTo>
                    <a:pt x="199995" y="1262318"/>
                  </a:lnTo>
                  <a:lnTo>
                    <a:pt x="204950" y="1245645"/>
                  </a:lnTo>
                  <a:cubicBezTo>
                    <a:pt x="224190" y="1164004"/>
                    <a:pt x="234423" y="1078415"/>
                    <a:pt x="234423" y="990218"/>
                  </a:cubicBezTo>
                  <a:cubicBezTo>
                    <a:pt x="234423" y="743264"/>
                    <a:pt x="154197" y="516766"/>
                    <a:pt x="20645" y="340095"/>
                  </a:cubicBezTo>
                  <a:lnTo>
                    <a:pt x="0" y="315295"/>
                  </a:lnTo>
                  <a:lnTo>
                    <a:pt x="39112" y="284745"/>
                  </a:lnTo>
                  <a:cubicBezTo>
                    <a:pt x="110654" y="238987"/>
                    <a:pt x="196899" y="212270"/>
                    <a:pt x="289737" y="212270"/>
                  </a:cubicBezTo>
                  <a:cubicBezTo>
                    <a:pt x="320683" y="212270"/>
                    <a:pt x="350897" y="215239"/>
                    <a:pt x="380077" y="220892"/>
                  </a:cubicBezTo>
                  <a:lnTo>
                    <a:pt x="445353" y="240075"/>
                  </a:lnTo>
                  <a:lnTo>
                    <a:pt x="446769" y="241472"/>
                  </a:lnTo>
                  <a:cubicBezTo>
                    <a:pt x="482927" y="270679"/>
                    <a:pt x="526515" y="287733"/>
                    <a:pt x="573435" y="287733"/>
                  </a:cubicBezTo>
                  <a:cubicBezTo>
                    <a:pt x="635995" y="287733"/>
                    <a:pt x="692632" y="257414"/>
                    <a:pt x="733630" y="208397"/>
                  </a:cubicBezTo>
                  <a:lnTo>
                    <a:pt x="739243" y="198443"/>
                  </a:lnTo>
                  <a:lnTo>
                    <a:pt x="741315" y="198097"/>
                  </a:lnTo>
                  <a:lnTo>
                    <a:pt x="779811" y="134082"/>
                  </a:lnTo>
                  <a:cubicBezTo>
                    <a:pt x="791670" y="107832"/>
                    <a:pt x="801837" y="81192"/>
                    <a:pt x="810358" y="54259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120554" y="2229778"/>
              <a:ext cx="2477934" cy="1308496"/>
            </a:xfrm>
            <a:custGeom>
              <a:avLst/>
              <a:gdLst>
                <a:gd name="connsiteX0" fmla="*/ 753368 w 2690871"/>
                <a:gd name="connsiteY0" fmla="*/ 0 h 1420939"/>
                <a:gd name="connsiteX1" fmla="*/ 1297698 w 2690871"/>
                <a:gd name="connsiteY1" fmla="*/ 142516 h 1420939"/>
                <a:gd name="connsiteX2" fmla="*/ 1299739 w 2690871"/>
                <a:gd name="connsiteY2" fmla="*/ 143959 h 1420939"/>
                <a:gd name="connsiteX3" fmla="*/ 1338349 w 2690871"/>
                <a:gd name="connsiteY3" fmla="*/ 125997 h 1420939"/>
                <a:gd name="connsiteX4" fmla="*/ 1717305 w 2690871"/>
                <a:gd name="connsiteY4" fmla="*/ 60419 h 1420939"/>
                <a:gd name="connsiteX5" fmla="*/ 2690871 w 2690871"/>
                <a:gd name="connsiteY5" fmla="*/ 894898 h 1420939"/>
                <a:gd name="connsiteX6" fmla="*/ 2682146 w 2690871"/>
                <a:gd name="connsiteY6" fmla="*/ 969085 h 1420939"/>
                <a:gd name="connsiteX7" fmla="*/ 2680400 w 2690871"/>
                <a:gd name="connsiteY7" fmla="*/ 970253 h 1420939"/>
                <a:gd name="connsiteX8" fmla="*/ 2679383 w 2690871"/>
                <a:gd name="connsiteY8" fmla="*/ 981635 h 1420939"/>
                <a:gd name="connsiteX9" fmla="*/ 2566060 w 2690871"/>
                <a:gd name="connsiteY9" fmla="*/ 1119890 h 1420939"/>
                <a:gd name="connsiteX10" fmla="*/ 2431581 w 2690871"/>
                <a:gd name="connsiteY10" fmla="*/ 1129883 h 1420939"/>
                <a:gd name="connsiteX11" fmla="*/ 2429715 w 2690871"/>
                <a:gd name="connsiteY11" fmla="*/ 1129193 h 1420939"/>
                <a:gd name="connsiteX12" fmla="*/ 2362331 w 2690871"/>
                <a:gd name="connsiteY12" fmla="*/ 1138587 h 1420939"/>
                <a:gd name="connsiteX13" fmla="*/ 2276453 w 2690871"/>
                <a:gd name="connsiteY13" fmla="*/ 1167924 h 1420939"/>
                <a:gd name="connsiteX14" fmla="*/ 2077895 w 2690871"/>
                <a:gd name="connsiteY14" fmla="*/ 1337159 h 1420939"/>
                <a:gd name="connsiteX15" fmla="*/ 2048305 w 2690871"/>
                <a:gd name="connsiteY15" fmla="*/ 1393536 h 1420939"/>
                <a:gd name="connsiteX16" fmla="*/ 2000273 w 2690871"/>
                <a:gd name="connsiteY16" fmla="*/ 1384489 h 1420939"/>
                <a:gd name="connsiteX17" fmla="*/ 1723311 w 2690871"/>
                <a:gd name="connsiteY17" fmla="*/ 1397040 h 1420939"/>
                <a:gd name="connsiteX18" fmla="*/ 1633195 w 2690871"/>
                <a:gd name="connsiteY18" fmla="*/ 1420939 h 1420939"/>
                <a:gd name="connsiteX19" fmla="*/ 1628718 w 2690871"/>
                <a:gd name="connsiteY19" fmla="*/ 1395065 h 1420939"/>
                <a:gd name="connsiteX20" fmla="*/ 1475822 w 2690871"/>
                <a:gd name="connsiteY20" fmla="*/ 1103477 h 1420939"/>
                <a:gd name="connsiteX21" fmla="*/ 757097 w 2690871"/>
                <a:gd name="connsiteY21" fmla="*/ 920642 h 1420939"/>
                <a:gd name="connsiteX22" fmla="*/ 695022 w 2690871"/>
                <a:gd name="connsiteY22" fmla="*/ 949410 h 1420939"/>
                <a:gd name="connsiteX23" fmla="*/ 679284 w 2690871"/>
                <a:gd name="connsiteY23" fmla="*/ 915037 h 1420939"/>
                <a:gd name="connsiteX24" fmla="*/ 492527 w 2690871"/>
                <a:gd name="connsiteY24" fmla="*/ 650594 h 1420939"/>
                <a:gd name="connsiteX25" fmla="*/ 63158 w 2690871"/>
                <a:gd name="connsiteY25" fmla="*/ 333688 h 1420939"/>
                <a:gd name="connsiteX26" fmla="*/ 0 w 2690871"/>
                <a:gd name="connsiteY26" fmla="*/ 311891 h 1420939"/>
                <a:gd name="connsiteX27" fmla="*/ 64953 w 2690871"/>
                <a:gd name="connsiteY27" fmla="*/ 244413 h 1420939"/>
                <a:gd name="connsiteX28" fmla="*/ 753368 w 2690871"/>
                <a:gd name="connsiteY28" fmla="*/ 0 h 142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90871" h="1420939">
                  <a:moveTo>
                    <a:pt x="753368" y="0"/>
                  </a:moveTo>
                  <a:cubicBezTo>
                    <a:pt x="955001" y="0"/>
                    <a:pt x="1142316" y="52539"/>
                    <a:pt x="1297698" y="142516"/>
                  </a:cubicBezTo>
                  <a:lnTo>
                    <a:pt x="1299739" y="143959"/>
                  </a:lnTo>
                  <a:lnTo>
                    <a:pt x="1338349" y="125997"/>
                  </a:lnTo>
                  <a:cubicBezTo>
                    <a:pt x="1454825" y="83770"/>
                    <a:pt x="1582884" y="60419"/>
                    <a:pt x="1717305" y="60419"/>
                  </a:cubicBezTo>
                  <a:cubicBezTo>
                    <a:pt x="2254991" y="60419"/>
                    <a:pt x="2690871" y="434028"/>
                    <a:pt x="2690871" y="894898"/>
                  </a:cubicBezTo>
                  <a:lnTo>
                    <a:pt x="2682146" y="969085"/>
                  </a:lnTo>
                  <a:lnTo>
                    <a:pt x="2680400" y="970253"/>
                  </a:lnTo>
                  <a:lnTo>
                    <a:pt x="2679383" y="981635"/>
                  </a:lnTo>
                  <a:cubicBezTo>
                    <a:pt x="2662203" y="1043185"/>
                    <a:pt x="2623071" y="1094133"/>
                    <a:pt x="2566060" y="1119890"/>
                  </a:cubicBezTo>
                  <a:cubicBezTo>
                    <a:pt x="2523301" y="1139208"/>
                    <a:pt x="2476557" y="1141613"/>
                    <a:pt x="2431581" y="1129883"/>
                  </a:cubicBezTo>
                  <a:lnTo>
                    <a:pt x="2429715" y="1129193"/>
                  </a:lnTo>
                  <a:lnTo>
                    <a:pt x="2362331" y="1138587"/>
                  </a:lnTo>
                  <a:cubicBezTo>
                    <a:pt x="2333411" y="1145449"/>
                    <a:pt x="2304655" y="1155183"/>
                    <a:pt x="2276453" y="1167924"/>
                  </a:cubicBezTo>
                  <a:cubicBezTo>
                    <a:pt x="2191849" y="1206147"/>
                    <a:pt x="2124253" y="1266004"/>
                    <a:pt x="2077895" y="1337159"/>
                  </a:cubicBezTo>
                  <a:lnTo>
                    <a:pt x="2048305" y="1393536"/>
                  </a:lnTo>
                  <a:lnTo>
                    <a:pt x="2000273" y="1384489"/>
                  </a:lnTo>
                  <a:cubicBezTo>
                    <a:pt x="1908307" y="1374242"/>
                    <a:pt x="1815026" y="1378014"/>
                    <a:pt x="1723311" y="1397040"/>
                  </a:cubicBezTo>
                  <a:lnTo>
                    <a:pt x="1633195" y="1420939"/>
                  </a:lnTo>
                  <a:lnTo>
                    <a:pt x="1628718" y="1395065"/>
                  </a:lnTo>
                  <a:cubicBezTo>
                    <a:pt x="1603870" y="1289845"/>
                    <a:pt x="1553092" y="1189338"/>
                    <a:pt x="1475822" y="1103477"/>
                  </a:cubicBezTo>
                  <a:cubicBezTo>
                    <a:pt x="1290375" y="897410"/>
                    <a:pt x="1005003" y="834230"/>
                    <a:pt x="757097" y="920642"/>
                  </a:cubicBezTo>
                  <a:lnTo>
                    <a:pt x="695022" y="949410"/>
                  </a:lnTo>
                  <a:lnTo>
                    <a:pt x="679284" y="915037"/>
                  </a:lnTo>
                  <a:cubicBezTo>
                    <a:pt x="630535" y="824043"/>
                    <a:pt x="568093" y="734561"/>
                    <a:pt x="492527" y="650594"/>
                  </a:cubicBezTo>
                  <a:cubicBezTo>
                    <a:pt x="362987" y="506650"/>
                    <a:pt x="213277" y="399354"/>
                    <a:pt x="63158" y="333688"/>
                  </a:cubicBezTo>
                  <a:lnTo>
                    <a:pt x="0" y="311891"/>
                  </a:lnTo>
                  <a:lnTo>
                    <a:pt x="64953" y="244413"/>
                  </a:lnTo>
                  <a:cubicBezTo>
                    <a:pt x="241134" y="93402"/>
                    <a:pt x="484525" y="0"/>
                    <a:pt x="753368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589946" y="3085673"/>
              <a:ext cx="64953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2C2C2C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sz="3200" b="1" dirty="0" smtClean="0">
                <a:solidFill>
                  <a:srgbClr val="2C2C2C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338148" y="2406976"/>
              <a:ext cx="64953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2C2C2C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3200" b="1" dirty="0" smtClean="0">
                <a:solidFill>
                  <a:srgbClr val="2C2C2C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39898" y="3408838"/>
              <a:ext cx="64953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2C2C2C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3200" b="1" dirty="0" smtClean="0">
                <a:solidFill>
                  <a:srgbClr val="2C2C2C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240056" y="4341122"/>
              <a:ext cx="64953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2C2C2C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en-US" altLang="zh-CN" sz="3200" b="1" dirty="0" smtClean="0">
                <a:solidFill>
                  <a:srgbClr val="2C2C2C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319743" y="2164311"/>
            <a:ext cx="2700740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45038" y="4659269"/>
            <a:ext cx="283448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496522" y="2244416"/>
            <a:ext cx="276761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688960" y="4659269"/>
            <a:ext cx="283448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763608813"/>
      </p:ext>
    </p:extLst>
  </p:cSld>
  <p:clrMapOvr>
    <a:masterClrMapping/>
  </p:clrMapOvr>
  <p:transition spd="slow" advClick="0" advTm="53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2311252" y="2570874"/>
            <a:ext cx="3349011" cy="0"/>
          </a:xfrm>
          <a:custGeom>
            <a:avLst/>
            <a:gdLst>
              <a:gd name="connsiteX0" fmla="*/ 4105275 w 4105275"/>
              <a:gd name="connsiteY0" fmla="*/ 0 h 0"/>
              <a:gd name="connsiteX1" fmla="*/ 0 w 41052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05275">
                <a:moveTo>
                  <a:pt x="410527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FEFEFE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7074463" y="3574862"/>
            <a:ext cx="3349011" cy="0"/>
          </a:xfrm>
          <a:custGeom>
            <a:avLst/>
            <a:gdLst>
              <a:gd name="connsiteX0" fmla="*/ 4105275 w 4105275"/>
              <a:gd name="connsiteY0" fmla="*/ 0 h 0"/>
              <a:gd name="connsiteX1" fmla="*/ 0 w 41052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05275">
                <a:moveTo>
                  <a:pt x="410527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FEFEFE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311253" y="4778794"/>
            <a:ext cx="3426365" cy="37297"/>
          </a:xfrm>
          <a:custGeom>
            <a:avLst/>
            <a:gdLst>
              <a:gd name="connsiteX0" fmla="*/ 4105275 w 4105275"/>
              <a:gd name="connsiteY0" fmla="*/ 0 h 0"/>
              <a:gd name="connsiteX1" fmla="*/ 0 w 41052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05275">
                <a:moveTo>
                  <a:pt x="410527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FEFEFE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flipV="1">
            <a:off x="6581268" y="5557275"/>
            <a:ext cx="3898479" cy="37297"/>
          </a:xfrm>
          <a:custGeom>
            <a:avLst/>
            <a:gdLst>
              <a:gd name="connsiteX0" fmla="*/ 4105275 w 4105275"/>
              <a:gd name="connsiteY0" fmla="*/ 0 h 0"/>
              <a:gd name="connsiteX1" fmla="*/ 0 w 41052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05275">
                <a:moveTo>
                  <a:pt x="410527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FEFEFE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76913" y="1941478"/>
            <a:ext cx="1052211" cy="928614"/>
            <a:chOff x="5576913" y="1982118"/>
            <a:chExt cx="1052211" cy="928614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576913" y="1982118"/>
              <a:ext cx="1052211" cy="928614"/>
            </a:xfrm>
            <a:custGeom>
              <a:avLst/>
              <a:gdLst>
                <a:gd name="T0" fmla="*/ 1087 w 1087"/>
                <a:gd name="T1" fmla="*/ 544 h 960"/>
                <a:gd name="T2" fmla="*/ 544 w 1087"/>
                <a:gd name="T3" fmla="*/ 0 h 960"/>
                <a:gd name="T4" fmla="*/ 0 w 1087"/>
                <a:gd name="T5" fmla="*/ 544 h 960"/>
                <a:gd name="T6" fmla="*/ 194 w 1087"/>
                <a:gd name="T7" fmla="*/ 960 h 960"/>
                <a:gd name="T8" fmla="*/ 893 w 1087"/>
                <a:gd name="T9" fmla="*/ 960 h 960"/>
                <a:gd name="T10" fmla="*/ 1087 w 1087"/>
                <a:gd name="T11" fmla="*/ 544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960">
                  <a:moveTo>
                    <a:pt x="1087" y="544"/>
                  </a:moveTo>
                  <a:cubicBezTo>
                    <a:pt x="1087" y="244"/>
                    <a:pt x="844" y="0"/>
                    <a:pt x="544" y="0"/>
                  </a:cubicBezTo>
                  <a:cubicBezTo>
                    <a:pt x="243" y="0"/>
                    <a:pt x="0" y="244"/>
                    <a:pt x="0" y="544"/>
                  </a:cubicBezTo>
                  <a:cubicBezTo>
                    <a:pt x="0" y="711"/>
                    <a:pt x="76" y="861"/>
                    <a:pt x="194" y="960"/>
                  </a:cubicBezTo>
                  <a:cubicBezTo>
                    <a:pt x="893" y="960"/>
                    <a:pt x="893" y="960"/>
                    <a:pt x="893" y="960"/>
                  </a:cubicBezTo>
                  <a:cubicBezTo>
                    <a:pt x="1012" y="861"/>
                    <a:pt x="1087" y="711"/>
                    <a:pt x="1087" y="544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737617" y="2279843"/>
              <a:ext cx="726467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262626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rgbClr val="262626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7328" y="2870092"/>
            <a:ext cx="2112608" cy="1055485"/>
            <a:chOff x="5047328" y="2910732"/>
            <a:chExt cx="2112608" cy="1055485"/>
          </a:xfrm>
        </p:grpSpPr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047328" y="2910732"/>
              <a:ext cx="2112608" cy="1055485"/>
            </a:xfrm>
            <a:custGeom>
              <a:avLst/>
              <a:gdLst>
                <a:gd name="T0" fmla="*/ 1440 w 2182"/>
                <a:gd name="T1" fmla="*/ 0 h 1091"/>
                <a:gd name="T2" fmla="*/ 741 w 2182"/>
                <a:gd name="T3" fmla="*/ 0 h 1091"/>
                <a:gd name="T4" fmla="*/ 0 w 2182"/>
                <a:gd name="T5" fmla="*/ 680 h 1091"/>
                <a:gd name="T6" fmla="*/ 0 w 2182"/>
                <a:gd name="T7" fmla="*/ 1091 h 1091"/>
                <a:gd name="T8" fmla="*/ 439 w 2182"/>
                <a:gd name="T9" fmla="*/ 1091 h 1091"/>
                <a:gd name="T10" fmla="*/ 439 w 2182"/>
                <a:gd name="T11" fmla="*/ 736 h 1091"/>
                <a:gd name="T12" fmla="*/ 483 w 2182"/>
                <a:gd name="T13" fmla="*/ 692 h 1091"/>
                <a:gd name="T14" fmla="*/ 527 w 2182"/>
                <a:gd name="T15" fmla="*/ 736 h 1091"/>
                <a:gd name="T16" fmla="*/ 527 w 2182"/>
                <a:gd name="T17" fmla="*/ 1091 h 1091"/>
                <a:gd name="T18" fmla="*/ 1655 w 2182"/>
                <a:gd name="T19" fmla="*/ 1091 h 1091"/>
                <a:gd name="T20" fmla="*/ 1655 w 2182"/>
                <a:gd name="T21" fmla="*/ 736 h 1091"/>
                <a:gd name="T22" fmla="*/ 1699 w 2182"/>
                <a:gd name="T23" fmla="*/ 692 h 1091"/>
                <a:gd name="T24" fmla="*/ 1743 w 2182"/>
                <a:gd name="T25" fmla="*/ 736 h 1091"/>
                <a:gd name="T26" fmla="*/ 1743 w 2182"/>
                <a:gd name="T27" fmla="*/ 1091 h 1091"/>
                <a:gd name="T28" fmla="*/ 2182 w 2182"/>
                <a:gd name="T29" fmla="*/ 1091 h 1091"/>
                <a:gd name="T30" fmla="*/ 2182 w 2182"/>
                <a:gd name="T31" fmla="*/ 680 h 1091"/>
                <a:gd name="T32" fmla="*/ 1440 w 2182"/>
                <a:gd name="T33" fmla="*/ 0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2" h="1091">
                  <a:moveTo>
                    <a:pt x="1440" y="0"/>
                  </a:moveTo>
                  <a:cubicBezTo>
                    <a:pt x="741" y="0"/>
                    <a:pt x="741" y="0"/>
                    <a:pt x="741" y="0"/>
                  </a:cubicBezTo>
                  <a:cubicBezTo>
                    <a:pt x="273" y="68"/>
                    <a:pt x="0" y="286"/>
                    <a:pt x="0" y="680"/>
                  </a:cubicBezTo>
                  <a:cubicBezTo>
                    <a:pt x="0" y="1091"/>
                    <a:pt x="0" y="1091"/>
                    <a:pt x="0" y="1091"/>
                  </a:cubicBezTo>
                  <a:cubicBezTo>
                    <a:pt x="439" y="1091"/>
                    <a:pt x="439" y="1091"/>
                    <a:pt x="439" y="1091"/>
                  </a:cubicBezTo>
                  <a:cubicBezTo>
                    <a:pt x="439" y="736"/>
                    <a:pt x="439" y="736"/>
                    <a:pt x="439" y="736"/>
                  </a:cubicBezTo>
                  <a:cubicBezTo>
                    <a:pt x="439" y="712"/>
                    <a:pt x="458" y="692"/>
                    <a:pt x="483" y="692"/>
                  </a:cubicBezTo>
                  <a:cubicBezTo>
                    <a:pt x="507" y="692"/>
                    <a:pt x="527" y="712"/>
                    <a:pt x="527" y="736"/>
                  </a:cubicBezTo>
                  <a:cubicBezTo>
                    <a:pt x="527" y="1091"/>
                    <a:pt x="527" y="1091"/>
                    <a:pt x="527" y="1091"/>
                  </a:cubicBezTo>
                  <a:cubicBezTo>
                    <a:pt x="1655" y="1091"/>
                    <a:pt x="1655" y="1091"/>
                    <a:pt x="1655" y="1091"/>
                  </a:cubicBezTo>
                  <a:cubicBezTo>
                    <a:pt x="1655" y="736"/>
                    <a:pt x="1655" y="736"/>
                    <a:pt x="1655" y="736"/>
                  </a:cubicBezTo>
                  <a:cubicBezTo>
                    <a:pt x="1655" y="712"/>
                    <a:pt x="1674" y="692"/>
                    <a:pt x="1699" y="692"/>
                  </a:cubicBezTo>
                  <a:cubicBezTo>
                    <a:pt x="1723" y="692"/>
                    <a:pt x="1743" y="712"/>
                    <a:pt x="1743" y="736"/>
                  </a:cubicBezTo>
                  <a:cubicBezTo>
                    <a:pt x="1743" y="1091"/>
                    <a:pt x="1743" y="1091"/>
                    <a:pt x="1743" y="1091"/>
                  </a:cubicBezTo>
                  <a:cubicBezTo>
                    <a:pt x="2182" y="1091"/>
                    <a:pt x="2182" y="1091"/>
                    <a:pt x="2182" y="1091"/>
                  </a:cubicBezTo>
                  <a:cubicBezTo>
                    <a:pt x="2182" y="680"/>
                    <a:pt x="2182" y="680"/>
                    <a:pt x="2182" y="680"/>
                  </a:cubicBezTo>
                  <a:cubicBezTo>
                    <a:pt x="2182" y="286"/>
                    <a:pt x="1909" y="68"/>
                    <a:pt x="144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798529" y="3238884"/>
              <a:ext cx="726467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262626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rgbClr val="262626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47328" y="3925577"/>
            <a:ext cx="2112608" cy="1005146"/>
            <a:chOff x="5047328" y="3966217"/>
            <a:chExt cx="2112608" cy="1005146"/>
          </a:xfrm>
        </p:grpSpPr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557268" y="3966217"/>
              <a:ext cx="1092319" cy="1005146"/>
            </a:xfrm>
            <a:custGeom>
              <a:avLst/>
              <a:gdLst>
                <a:gd name="T0" fmla="*/ 439 w 1128"/>
                <a:gd name="T1" fmla="*/ 972 h 1039"/>
                <a:gd name="T2" fmla="*/ 564 w 1128"/>
                <a:gd name="T3" fmla="*/ 847 h 1039"/>
                <a:gd name="T4" fmla="*/ 689 w 1128"/>
                <a:gd name="T5" fmla="*/ 972 h 1039"/>
                <a:gd name="T6" fmla="*/ 689 w 1128"/>
                <a:gd name="T7" fmla="*/ 1039 h 1039"/>
                <a:gd name="T8" fmla="*/ 1128 w 1128"/>
                <a:gd name="T9" fmla="*/ 1039 h 1039"/>
                <a:gd name="T10" fmla="*/ 1128 w 1128"/>
                <a:gd name="T11" fmla="*/ 0 h 1039"/>
                <a:gd name="T12" fmla="*/ 0 w 1128"/>
                <a:gd name="T13" fmla="*/ 0 h 1039"/>
                <a:gd name="T14" fmla="*/ 0 w 1128"/>
                <a:gd name="T15" fmla="*/ 1039 h 1039"/>
                <a:gd name="T16" fmla="*/ 439 w 1128"/>
                <a:gd name="T17" fmla="*/ 1039 h 1039"/>
                <a:gd name="T18" fmla="*/ 439 w 1128"/>
                <a:gd name="T19" fmla="*/ 972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8" h="1039">
                  <a:moveTo>
                    <a:pt x="439" y="972"/>
                  </a:moveTo>
                  <a:cubicBezTo>
                    <a:pt x="439" y="903"/>
                    <a:pt x="495" y="847"/>
                    <a:pt x="564" y="847"/>
                  </a:cubicBezTo>
                  <a:cubicBezTo>
                    <a:pt x="633" y="847"/>
                    <a:pt x="689" y="903"/>
                    <a:pt x="689" y="972"/>
                  </a:cubicBezTo>
                  <a:cubicBezTo>
                    <a:pt x="689" y="1039"/>
                    <a:pt x="689" y="1039"/>
                    <a:pt x="689" y="1039"/>
                  </a:cubicBezTo>
                  <a:cubicBezTo>
                    <a:pt x="1128" y="1039"/>
                    <a:pt x="1128" y="1039"/>
                    <a:pt x="1128" y="1039"/>
                  </a:cubicBezTo>
                  <a:cubicBezTo>
                    <a:pt x="1128" y="0"/>
                    <a:pt x="1128" y="0"/>
                    <a:pt x="11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9"/>
                    <a:pt x="0" y="1039"/>
                    <a:pt x="0" y="1039"/>
                  </a:cubicBezTo>
                  <a:cubicBezTo>
                    <a:pt x="439" y="1039"/>
                    <a:pt x="439" y="1039"/>
                    <a:pt x="439" y="1039"/>
                  </a:cubicBezTo>
                  <a:lnTo>
                    <a:pt x="439" y="972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047328" y="3966217"/>
              <a:ext cx="2112608" cy="865588"/>
              <a:chOff x="5047328" y="3966217"/>
              <a:chExt cx="2112608" cy="865588"/>
            </a:xfrm>
          </p:grpSpPr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5047328" y="3966217"/>
                <a:ext cx="424813" cy="865588"/>
              </a:xfrm>
              <a:custGeom>
                <a:avLst/>
                <a:gdLst>
                  <a:gd name="T0" fmla="*/ 0 w 439"/>
                  <a:gd name="T1" fmla="*/ 676 h 895"/>
                  <a:gd name="T2" fmla="*/ 219 w 439"/>
                  <a:gd name="T3" fmla="*/ 895 h 895"/>
                  <a:gd name="T4" fmla="*/ 439 w 439"/>
                  <a:gd name="T5" fmla="*/ 676 h 895"/>
                  <a:gd name="T6" fmla="*/ 439 w 439"/>
                  <a:gd name="T7" fmla="*/ 0 h 895"/>
                  <a:gd name="T8" fmla="*/ 0 w 439"/>
                  <a:gd name="T9" fmla="*/ 0 h 895"/>
                  <a:gd name="T10" fmla="*/ 0 w 439"/>
                  <a:gd name="T11" fmla="*/ 676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9" h="895">
                    <a:moveTo>
                      <a:pt x="0" y="676"/>
                    </a:moveTo>
                    <a:cubicBezTo>
                      <a:pt x="0" y="797"/>
                      <a:pt x="98" y="895"/>
                      <a:pt x="219" y="895"/>
                    </a:cubicBezTo>
                    <a:cubicBezTo>
                      <a:pt x="340" y="895"/>
                      <a:pt x="439" y="797"/>
                      <a:pt x="439" y="676"/>
                    </a:cubicBez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76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Freeform 7"/>
              <p:cNvSpPr>
                <a:spLocks/>
              </p:cNvSpPr>
              <p:nvPr/>
            </p:nvSpPr>
            <p:spPr bwMode="auto">
              <a:xfrm>
                <a:off x="6734713" y="3966217"/>
                <a:ext cx="425223" cy="865588"/>
              </a:xfrm>
              <a:custGeom>
                <a:avLst/>
                <a:gdLst>
                  <a:gd name="T0" fmla="*/ 0 w 439"/>
                  <a:gd name="T1" fmla="*/ 676 h 895"/>
                  <a:gd name="T2" fmla="*/ 219 w 439"/>
                  <a:gd name="T3" fmla="*/ 895 h 895"/>
                  <a:gd name="T4" fmla="*/ 439 w 439"/>
                  <a:gd name="T5" fmla="*/ 676 h 895"/>
                  <a:gd name="T6" fmla="*/ 439 w 439"/>
                  <a:gd name="T7" fmla="*/ 0 h 895"/>
                  <a:gd name="T8" fmla="*/ 0 w 439"/>
                  <a:gd name="T9" fmla="*/ 0 h 895"/>
                  <a:gd name="T10" fmla="*/ 0 w 439"/>
                  <a:gd name="T11" fmla="*/ 676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9" h="895">
                    <a:moveTo>
                      <a:pt x="0" y="676"/>
                    </a:moveTo>
                    <a:cubicBezTo>
                      <a:pt x="0" y="797"/>
                      <a:pt x="98" y="895"/>
                      <a:pt x="219" y="895"/>
                    </a:cubicBezTo>
                    <a:cubicBezTo>
                      <a:pt x="340" y="895"/>
                      <a:pt x="439" y="797"/>
                      <a:pt x="439" y="676"/>
                    </a:cubicBez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76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5798529" y="4210702"/>
              <a:ext cx="726467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262626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rgbClr val="262626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57268" y="4930724"/>
            <a:ext cx="1159671" cy="1347697"/>
            <a:chOff x="5557268" y="4971364"/>
            <a:chExt cx="1159671" cy="1347697"/>
          </a:xfrm>
        </p:grpSpPr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6224773" y="4971364"/>
              <a:ext cx="424813" cy="1347697"/>
            </a:xfrm>
            <a:custGeom>
              <a:avLst/>
              <a:gdLst>
                <a:gd name="T0" fmla="*/ 0 w 439"/>
                <a:gd name="T1" fmla="*/ 1173 h 1393"/>
                <a:gd name="T2" fmla="*/ 219 w 439"/>
                <a:gd name="T3" fmla="*/ 1393 h 1393"/>
                <a:gd name="T4" fmla="*/ 439 w 439"/>
                <a:gd name="T5" fmla="*/ 1173 h 1393"/>
                <a:gd name="T6" fmla="*/ 439 w 439"/>
                <a:gd name="T7" fmla="*/ 0 h 1393"/>
                <a:gd name="T8" fmla="*/ 0 w 439"/>
                <a:gd name="T9" fmla="*/ 0 h 1393"/>
                <a:gd name="T10" fmla="*/ 0 w 439"/>
                <a:gd name="T11" fmla="*/ 1173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1393">
                  <a:moveTo>
                    <a:pt x="0" y="1173"/>
                  </a:moveTo>
                  <a:cubicBezTo>
                    <a:pt x="0" y="1295"/>
                    <a:pt x="98" y="1393"/>
                    <a:pt x="219" y="1393"/>
                  </a:cubicBezTo>
                  <a:cubicBezTo>
                    <a:pt x="341" y="1393"/>
                    <a:pt x="439" y="1295"/>
                    <a:pt x="439" y="1173"/>
                  </a:cubicBez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73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5557268" y="4971364"/>
              <a:ext cx="425223" cy="1347697"/>
            </a:xfrm>
            <a:custGeom>
              <a:avLst/>
              <a:gdLst>
                <a:gd name="T0" fmla="*/ 219 w 439"/>
                <a:gd name="T1" fmla="*/ 1393 h 1393"/>
                <a:gd name="T2" fmla="*/ 439 w 439"/>
                <a:gd name="T3" fmla="*/ 1173 h 1393"/>
                <a:gd name="T4" fmla="*/ 439 w 439"/>
                <a:gd name="T5" fmla="*/ 0 h 1393"/>
                <a:gd name="T6" fmla="*/ 0 w 439"/>
                <a:gd name="T7" fmla="*/ 0 h 1393"/>
                <a:gd name="T8" fmla="*/ 0 w 439"/>
                <a:gd name="T9" fmla="*/ 1173 h 1393"/>
                <a:gd name="T10" fmla="*/ 219 w 439"/>
                <a:gd name="T11" fmla="*/ 1393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1393">
                  <a:moveTo>
                    <a:pt x="219" y="1393"/>
                  </a:moveTo>
                  <a:cubicBezTo>
                    <a:pt x="340" y="1393"/>
                    <a:pt x="439" y="1295"/>
                    <a:pt x="439" y="1173"/>
                  </a:cubicBez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73"/>
                    <a:pt x="0" y="1173"/>
                    <a:pt x="0" y="1173"/>
                  </a:cubicBezTo>
                  <a:cubicBezTo>
                    <a:pt x="0" y="1295"/>
                    <a:pt x="98" y="1393"/>
                    <a:pt x="219" y="139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161762" y="5445157"/>
              <a:ext cx="555177" cy="400110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262626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dirty="0">
                <a:solidFill>
                  <a:srgbClr val="262626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509740" y="2821686"/>
            <a:ext cx="2399137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07515" y="5041274"/>
            <a:ext cx="2285937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297160" y="2404940"/>
            <a:ext cx="2342537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456481" y="4481188"/>
            <a:ext cx="2285937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681493066"/>
      </p:ext>
    </p:extLst>
  </p:cSld>
  <p:clrMapOvr>
    <a:masterClrMapping/>
  </p:clrMapOvr>
  <p:transition spd="slow" advClick="0" advTm="104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  <p:bldP spid="5" grpId="0" animBg="1"/>
      <p:bldP spid="6" grpId="0" animBg="1"/>
      <p:bldP spid="9" grpId="0" animBg="1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18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18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19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507914" y="1636184"/>
            <a:ext cx="2882900" cy="2080682"/>
            <a:chOff x="918241" y="1494189"/>
            <a:chExt cx="2161688" cy="1559981"/>
          </a:xfrm>
        </p:grpSpPr>
        <p:sp>
          <p:nvSpPr>
            <p:cNvPr id="5" name="MH_SubTitle_1"/>
            <p:cNvSpPr/>
            <p:nvPr>
              <p:custDataLst>
                <p:tags r:id="rId13"/>
              </p:custDataLst>
            </p:nvPr>
          </p:nvSpPr>
          <p:spPr>
            <a:xfrm>
              <a:off x="918241" y="1494189"/>
              <a:ext cx="2161688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MH_Other_2"/>
            <p:cNvSpPr/>
            <p:nvPr>
              <p:custDataLst>
                <p:tags r:id="rId14"/>
              </p:custDataLst>
            </p:nvPr>
          </p:nvSpPr>
          <p:spPr>
            <a:xfrm>
              <a:off x="1656263" y="1568776"/>
              <a:ext cx="682471" cy="668111"/>
            </a:xfrm>
            <a:prstGeom prst="diamond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15"/>
              </p:custDataLst>
            </p:nvPr>
          </p:nvSpPr>
          <p:spPr>
            <a:xfrm>
              <a:off x="1838784" y="1740167"/>
              <a:ext cx="309493" cy="288827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273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997598" y="2235299"/>
              <a:ext cx="2028368" cy="6691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4649047" y="1636184"/>
            <a:ext cx="2880784" cy="2080682"/>
            <a:chOff x="3273070" y="1494189"/>
            <a:chExt cx="2161689" cy="1559981"/>
          </a:xfrm>
        </p:grpSpPr>
        <p:sp>
          <p:nvSpPr>
            <p:cNvPr id="12" name="MH_SubTitle_2"/>
            <p:cNvSpPr/>
            <p:nvPr>
              <p:custDataLst>
                <p:tags r:id="rId10"/>
              </p:custDataLst>
            </p:nvPr>
          </p:nvSpPr>
          <p:spPr>
            <a:xfrm>
              <a:off x="3273070" y="1494189"/>
              <a:ext cx="2161689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MH_Other_11"/>
            <p:cNvSpPr/>
            <p:nvPr>
              <p:custDataLst>
                <p:tags r:id="rId11"/>
              </p:custDataLst>
            </p:nvPr>
          </p:nvSpPr>
          <p:spPr>
            <a:xfrm>
              <a:off x="4011634" y="1568776"/>
              <a:ext cx="682973" cy="668111"/>
            </a:xfrm>
            <a:prstGeom prst="diamond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MH_Other_12"/>
            <p:cNvSpPr/>
            <p:nvPr>
              <p:custDataLst>
                <p:tags r:id="rId12"/>
              </p:custDataLst>
            </p:nvPr>
          </p:nvSpPr>
          <p:spPr>
            <a:xfrm>
              <a:off x="4203819" y="1776668"/>
              <a:ext cx="298602" cy="236457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273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3330249" y="2235299"/>
              <a:ext cx="2029859" cy="6691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7790180" y="1636184"/>
            <a:ext cx="2880784" cy="2080682"/>
            <a:chOff x="5629385" y="1494189"/>
            <a:chExt cx="2160203" cy="1559981"/>
          </a:xfrm>
        </p:grpSpPr>
        <p:sp>
          <p:nvSpPr>
            <p:cNvPr id="17" name="MH_SubTitle_3"/>
            <p:cNvSpPr/>
            <p:nvPr>
              <p:custDataLst>
                <p:tags r:id="rId7"/>
              </p:custDataLst>
            </p:nvPr>
          </p:nvSpPr>
          <p:spPr>
            <a:xfrm>
              <a:off x="5629385" y="1494189"/>
              <a:ext cx="2160203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MH_Other_14"/>
            <p:cNvSpPr/>
            <p:nvPr>
              <p:custDataLst>
                <p:tags r:id="rId8"/>
              </p:custDataLst>
            </p:nvPr>
          </p:nvSpPr>
          <p:spPr>
            <a:xfrm>
              <a:off x="6367441" y="1568776"/>
              <a:ext cx="682503" cy="668111"/>
            </a:xfrm>
            <a:prstGeom prst="diamond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MH_Other_1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572192" y="1751276"/>
              <a:ext cx="276176" cy="272957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273A4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5686525" y="2235299"/>
              <a:ext cx="2028463" cy="6691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3103880" y="4068234"/>
            <a:ext cx="2880784" cy="2078567"/>
            <a:chOff x="2114227" y="3317140"/>
            <a:chExt cx="2160203" cy="1559981"/>
          </a:xfrm>
        </p:grpSpPr>
        <p:sp>
          <p:nvSpPr>
            <p:cNvPr id="22" name="MH_Other_4"/>
            <p:cNvSpPr/>
            <p:nvPr>
              <p:custDataLst>
                <p:tags r:id="rId4"/>
              </p:custDataLst>
            </p:nvPr>
          </p:nvSpPr>
          <p:spPr>
            <a:xfrm flipV="1">
              <a:off x="2852283" y="4133668"/>
              <a:ext cx="682503" cy="670379"/>
            </a:xfrm>
            <a:prstGeom prst="diamond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5"/>
              </p:custDataLst>
            </p:nvPr>
          </p:nvSpPr>
          <p:spPr bwMode="auto">
            <a:xfrm>
              <a:off x="3026877" y="4340183"/>
              <a:ext cx="304746" cy="211281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273A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MH_SubTitle_4"/>
            <p:cNvSpPr/>
            <p:nvPr>
              <p:custDataLst>
                <p:tags r:id="rId6"/>
              </p:custDataLst>
            </p:nvPr>
          </p:nvSpPr>
          <p:spPr>
            <a:xfrm>
              <a:off x="2114227" y="3317140"/>
              <a:ext cx="2160203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2149146" y="3433107"/>
              <a:ext cx="2028463" cy="6698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6242898" y="4068234"/>
            <a:ext cx="2882900" cy="2078567"/>
            <a:chOff x="4469056" y="3317140"/>
            <a:chExt cx="2161688" cy="1559981"/>
          </a:xfrm>
        </p:grpSpPr>
        <p:sp>
          <p:nvSpPr>
            <p:cNvPr id="27" name="MH_Other_6"/>
            <p:cNvSpPr/>
            <p:nvPr>
              <p:custDataLst>
                <p:tags r:id="rId1"/>
              </p:custDataLst>
            </p:nvPr>
          </p:nvSpPr>
          <p:spPr>
            <a:xfrm flipV="1">
              <a:off x="5207077" y="4133668"/>
              <a:ext cx="682471" cy="670379"/>
            </a:xfrm>
            <a:prstGeom prst="diamond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MH_Other_7"/>
            <p:cNvSpPr/>
            <p:nvPr>
              <p:custDataLst>
                <p:tags r:id="rId2"/>
              </p:custDataLst>
            </p:nvPr>
          </p:nvSpPr>
          <p:spPr bwMode="auto">
            <a:xfrm>
              <a:off x="5389599" y="4305234"/>
              <a:ext cx="296795" cy="258938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273A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720000" anchor="ctr"/>
            <a:lstStyle/>
            <a:p>
              <a:pPr>
                <a:defRPr/>
              </a:pPr>
              <a:endParaRPr lang="zh-CN" altLang="en-US" sz="135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MH_SubTitle_5"/>
            <p:cNvSpPr/>
            <p:nvPr>
              <p:custDataLst>
                <p:tags r:id="rId3"/>
              </p:custDataLst>
            </p:nvPr>
          </p:nvSpPr>
          <p:spPr>
            <a:xfrm>
              <a:off x="4469056" y="3317140"/>
              <a:ext cx="2161688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4503973" y="3433107"/>
              <a:ext cx="2028368" cy="6698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您的内容打在这里，或者通过复制您的文本后，在此框中选择粘贴您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529205"/>
      </p:ext>
    </p:extLst>
  </p:cSld>
  <p:clrMapOvr>
    <a:masterClrMapping/>
  </p:clrMapOvr>
  <p:transition spd="slow" advClick="0" advTm="613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0" y="2894133"/>
            <a:ext cx="4904522" cy="2164706"/>
            <a:chOff x="0" y="3219253"/>
            <a:chExt cx="4904522" cy="2164706"/>
          </a:xfrm>
        </p:grpSpPr>
        <p:sp>
          <p:nvSpPr>
            <p:cNvPr id="5" name="椭圆 4"/>
            <p:cNvSpPr>
              <a:spLocks noChangeAspect="1"/>
            </p:cNvSpPr>
            <p:nvPr/>
          </p:nvSpPr>
          <p:spPr>
            <a:xfrm>
              <a:off x="3752522" y="3219253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0" y="4371449"/>
              <a:ext cx="4414157" cy="1012510"/>
            </a:xfrm>
            <a:custGeom>
              <a:avLst/>
              <a:gdLst>
                <a:gd name="connsiteX0" fmla="*/ 4321630 w 4414157"/>
                <a:gd name="connsiteY0" fmla="*/ 0 h 1012510"/>
                <a:gd name="connsiteX1" fmla="*/ 4414157 w 4414157"/>
                <a:gd name="connsiteY1" fmla="*/ 0 h 1012510"/>
                <a:gd name="connsiteX2" fmla="*/ 4414157 w 4414157"/>
                <a:gd name="connsiteY2" fmla="*/ 663958 h 1012510"/>
                <a:gd name="connsiteX3" fmla="*/ 4065605 w 4414157"/>
                <a:gd name="connsiteY3" fmla="*/ 1012510 h 1012510"/>
                <a:gd name="connsiteX4" fmla="*/ 0 w 4414157"/>
                <a:gd name="connsiteY4" fmla="*/ 1012510 h 1012510"/>
                <a:gd name="connsiteX5" fmla="*/ 0 w 4414157"/>
                <a:gd name="connsiteY5" fmla="*/ 908130 h 1012510"/>
                <a:gd name="connsiteX6" fmla="*/ 3973078 w 4414157"/>
                <a:gd name="connsiteY6" fmla="*/ 908130 h 1012510"/>
                <a:gd name="connsiteX7" fmla="*/ 4321630 w 4414157"/>
                <a:gd name="connsiteY7" fmla="*/ 55957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4157" h="1012510">
                  <a:moveTo>
                    <a:pt x="4321630" y="0"/>
                  </a:moveTo>
                  <a:lnTo>
                    <a:pt x="4414157" y="0"/>
                  </a:lnTo>
                  <a:lnTo>
                    <a:pt x="4414157" y="663958"/>
                  </a:lnTo>
                  <a:cubicBezTo>
                    <a:pt x="4414157" y="856458"/>
                    <a:pt x="4258105" y="1012510"/>
                    <a:pt x="4065605" y="1012510"/>
                  </a:cubicBezTo>
                  <a:lnTo>
                    <a:pt x="0" y="1012510"/>
                  </a:lnTo>
                  <a:lnTo>
                    <a:pt x="0" y="908130"/>
                  </a:lnTo>
                  <a:lnTo>
                    <a:pt x="3973078" y="908130"/>
                  </a:lnTo>
                  <a:cubicBezTo>
                    <a:pt x="4165578" y="908130"/>
                    <a:pt x="4321630" y="752078"/>
                    <a:pt x="4321630" y="55957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57643" y="3430022"/>
              <a:ext cx="572556" cy="600222"/>
              <a:chOff x="7002627" y="828237"/>
              <a:chExt cx="444697" cy="466185"/>
            </a:xfrm>
            <a:solidFill>
              <a:srgbClr val="2E2C2D"/>
            </a:solidFill>
          </p:grpSpPr>
          <p:sp>
            <p:nvSpPr>
              <p:cNvPr id="10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" y="2165234"/>
            <a:ext cx="5915442" cy="2164510"/>
            <a:chOff x="1" y="2490354"/>
            <a:chExt cx="5915442" cy="2164510"/>
          </a:xfrm>
        </p:grpSpPr>
        <p:sp>
          <p:nvSpPr>
            <p:cNvPr id="19" name="任意多边形 18"/>
            <p:cNvSpPr/>
            <p:nvPr/>
          </p:nvSpPr>
          <p:spPr>
            <a:xfrm>
              <a:off x="1" y="3642354"/>
              <a:ext cx="5388429" cy="1012510"/>
            </a:xfrm>
            <a:custGeom>
              <a:avLst/>
              <a:gdLst>
                <a:gd name="connsiteX0" fmla="*/ 5295902 w 5388429"/>
                <a:gd name="connsiteY0" fmla="*/ 0 h 1012510"/>
                <a:gd name="connsiteX1" fmla="*/ 5388429 w 5388429"/>
                <a:gd name="connsiteY1" fmla="*/ 0 h 1012510"/>
                <a:gd name="connsiteX2" fmla="*/ 5388429 w 5388429"/>
                <a:gd name="connsiteY2" fmla="*/ 663958 h 1012510"/>
                <a:gd name="connsiteX3" fmla="*/ 5039877 w 5388429"/>
                <a:gd name="connsiteY3" fmla="*/ 1012510 h 1012510"/>
                <a:gd name="connsiteX4" fmla="*/ 0 w 5388429"/>
                <a:gd name="connsiteY4" fmla="*/ 1012510 h 1012510"/>
                <a:gd name="connsiteX5" fmla="*/ 0 w 5388429"/>
                <a:gd name="connsiteY5" fmla="*/ 908130 h 1012510"/>
                <a:gd name="connsiteX6" fmla="*/ 4947350 w 5388429"/>
                <a:gd name="connsiteY6" fmla="*/ 908130 h 1012510"/>
                <a:gd name="connsiteX7" fmla="*/ 5295902 w 5388429"/>
                <a:gd name="connsiteY7" fmla="*/ 55957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429" h="1012510">
                  <a:moveTo>
                    <a:pt x="5295902" y="0"/>
                  </a:moveTo>
                  <a:lnTo>
                    <a:pt x="5388429" y="0"/>
                  </a:lnTo>
                  <a:lnTo>
                    <a:pt x="5388429" y="663958"/>
                  </a:lnTo>
                  <a:cubicBezTo>
                    <a:pt x="5388429" y="856458"/>
                    <a:pt x="5232377" y="1012510"/>
                    <a:pt x="5039877" y="1012510"/>
                  </a:cubicBezTo>
                  <a:lnTo>
                    <a:pt x="0" y="1012510"/>
                  </a:lnTo>
                  <a:lnTo>
                    <a:pt x="0" y="908130"/>
                  </a:lnTo>
                  <a:lnTo>
                    <a:pt x="4947350" y="908130"/>
                  </a:lnTo>
                  <a:cubicBezTo>
                    <a:pt x="5139850" y="908130"/>
                    <a:pt x="5295902" y="752078"/>
                    <a:pt x="5295902" y="559578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4763443" y="2490354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146476" y="2793254"/>
              <a:ext cx="453211" cy="506840"/>
              <a:chOff x="5999255" y="3275006"/>
              <a:chExt cx="402656" cy="450303"/>
            </a:xfrm>
            <a:solidFill>
              <a:srgbClr val="2E2C2D"/>
            </a:solidFill>
          </p:grpSpPr>
          <p:sp>
            <p:nvSpPr>
              <p:cNvPr id="22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7303712" y="2894133"/>
            <a:ext cx="4905463" cy="2148573"/>
            <a:chOff x="7303712" y="3219253"/>
            <a:chExt cx="4905463" cy="2148573"/>
          </a:xfrm>
        </p:grpSpPr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7303712" y="3219253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flipH="1">
              <a:off x="7794077" y="4355316"/>
              <a:ext cx="4415098" cy="1012510"/>
            </a:xfrm>
            <a:custGeom>
              <a:avLst/>
              <a:gdLst>
                <a:gd name="connsiteX0" fmla="*/ 4415098 w 4415098"/>
                <a:gd name="connsiteY0" fmla="*/ 0 h 1012510"/>
                <a:gd name="connsiteX1" fmla="*/ 4322571 w 4415098"/>
                <a:gd name="connsiteY1" fmla="*/ 0 h 1012510"/>
                <a:gd name="connsiteX2" fmla="*/ 4322571 w 4415098"/>
                <a:gd name="connsiteY2" fmla="*/ 559578 h 1012510"/>
                <a:gd name="connsiteX3" fmla="*/ 3974019 w 4415098"/>
                <a:gd name="connsiteY3" fmla="*/ 908130 h 1012510"/>
                <a:gd name="connsiteX4" fmla="*/ 0 w 4415098"/>
                <a:gd name="connsiteY4" fmla="*/ 908130 h 1012510"/>
                <a:gd name="connsiteX5" fmla="*/ 0 w 4415098"/>
                <a:gd name="connsiteY5" fmla="*/ 1012510 h 1012510"/>
                <a:gd name="connsiteX6" fmla="*/ 4066546 w 4415098"/>
                <a:gd name="connsiteY6" fmla="*/ 1012510 h 1012510"/>
                <a:gd name="connsiteX7" fmla="*/ 4415098 w 4415098"/>
                <a:gd name="connsiteY7" fmla="*/ 66395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5098" h="1012510">
                  <a:moveTo>
                    <a:pt x="4415098" y="0"/>
                  </a:moveTo>
                  <a:lnTo>
                    <a:pt x="4322571" y="0"/>
                  </a:lnTo>
                  <a:lnTo>
                    <a:pt x="4322571" y="559578"/>
                  </a:lnTo>
                  <a:cubicBezTo>
                    <a:pt x="4322571" y="752078"/>
                    <a:pt x="4166519" y="908130"/>
                    <a:pt x="3974019" y="908130"/>
                  </a:cubicBezTo>
                  <a:lnTo>
                    <a:pt x="0" y="908130"/>
                  </a:lnTo>
                  <a:lnTo>
                    <a:pt x="0" y="1012510"/>
                  </a:lnTo>
                  <a:lnTo>
                    <a:pt x="4066546" y="1012510"/>
                  </a:lnTo>
                  <a:cubicBezTo>
                    <a:pt x="4259046" y="1012510"/>
                    <a:pt x="4415098" y="856458"/>
                    <a:pt x="4415098" y="66395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644590" y="3509725"/>
              <a:ext cx="449419" cy="508309"/>
              <a:chOff x="4994016" y="4872552"/>
              <a:chExt cx="406393" cy="459645"/>
            </a:xfrm>
            <a:solidFill>
              <a:srgbClr val="2E2C2D"/>
            </a:solidFill>
          </p:grpSpPr>
          <p:sp>
            <p:nvSpPr>
              <p:cNvPr id="31" name="Freeform 148"/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292791" y="2165234"/>
            <a:ext cx="5915442" cy="2148377"/>
            <a:chOff x="6292791" y="2490354"/>
            <a:chExt cx="5915442" cy="2148377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292791" y="2490354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flipH="1">
              <a:off x="6819804" y="3626221"/>
              <a:ext cx="5388429" cy="1012510"/>
            </a:xfrm>
            <a:custGeom>
              <a:avLst/>
              <a:gdLst>
                <a:gd name="connsiteX0" fmla="*/ 5295902 w 5388429"/>
                <a:gd name="connsiteY0" fmla="*/ 0 h 1012510"/>
                <a:gd name="connsiteX1" fmla="*/ 5388429 w 5388429"/>
                <a:gd name="connsiteY1" fmla="*/ 0 h 1012510"/>
                <a:gd name="connsiteX2" fmla="*/ 5388429 w 5388429"/>
                <a:gd name="connsiteY2" fmla="*/ 663958 h 1012510"/>
                <a:gd name="connsiteX3" fmla="*/ 5039877 w 5388429"/>
                <a:gd name="connsiteY3" fmla="*/ 1012510 h 1012510"/>
                <a:gd name="connsiteX4" fmla="*/ 0 w 5388429"/>
                <a:gd name="connsiteY4" fmla="*/ 1012510 h 1012510"/>
                <a:gd name="connsiteX5" fmla="*/ 0 w 5388429"/>
                <a:gd name="connsiteY5" fmla="*/ 908130 h 1012510"/>
                <a:gd name="connsiteX6" fmla="*/ 4947350 w 5388429"/>
                <a:gd name="connsiteY6" fmla="*/ 908130 h 1012510"/>
                <a:gd name="connsiteX7" fmla="*/ 5295902 w 5388429"/>
                <a:gd name="connsiteY7" fmla="*/ 55957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429" h="1012510">
                  <a:moveTo>
                    <a:pt x="5295902" y="0"/>
                  </a:moveTo>
                  <a:lnTo>
                    <a:pt x="5388429" y="0"/>
                  </a:lnTo>
                  <a:lnTo>
                    <a:pt x="5388429" y="663958"/>
                  </a:lnTo>
                  <a:cubicBezTo>
                    <a:pt x="5388429" y="856458"/>
                    <a:pt x="5232377" y="1012510"/>
                    <a:pt x="5039877" y="1012510"/>
                  </a:cubicBezTo>
                  <a:lnTo>
                    <a:pt x="0" y="1012510"/>
                  </a:lnTo>
                  <a:lnTo>
                    <a:pt x="0" y="908130"/>
                  </a:lnTo>
                  <a:lnTo>
                    <a:pt x="4947350" y="908130"/>
                  </a:lnTo>
                  <a:cubicBezTo>
                    <a:pt x="5139850" y="908130"/>
                    <a:pt x="5295902" y="752078"/>
                    <a:pt x="5295902" y="559578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629516" y="2843472"/>
              <a:ext cx="432242" cy="427784"/>
              <a:chOff x="6967126" y="4092464"/>
              <a:chExt cx="453105" cy="448433"/>
            </a:xfrm>
            <a:solidFill>
              <a:srgbClr val="2E2C2D"/>
            </a:solidFill>
          </p:grpSpPr>
          <p:sp>
            <p:nvSpPr>
              <p:cNvPr id="38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455713" y="3650433"/>
            <a:ext cx="3753462" cy="2137697"/>
            <a:chOff x="8455713" y="3975553"/>
            <a:chExt cx="3753462" cy="2137697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8455713" y="3975553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flipH="1">
              <a:off x="8966472" y="5100740"/>
              <a:ext cx="3242703" cy="1012510"/>
            </a:xfrm>
            <a:custGeom>
              <a:avLst/>
              <a:gdLst>
                <a:gd name="connsiteX0" fmla="*/ 3242703 w 3242703"/>
                <a:gd name="connsiteY0" fmla="*/ 0 h 1012510"/>
                <a:gd name="connsiteX1" fmla="*/ 3150176 w 3242703"/>
                <a:gd name="connsiteY1" fmla="*/ 0 h 1012510"/>
                <a:gd name="connsiteX2" fmla="*/ 3150176 w 3242703"/>
                <a:gd name="connsiteY2" fmla="*/ 559578 h 1012510"/>
                <a:gd name="connsiteX3" fmla="*/ 2801624 w 3242703"/>
                <a:gd name="connsiteY3" fmla="*/ 908130 h 1012510"/>
                <a:gd name="connsiteX4" fmla="*/ 0 w 3242703"/>
                <a:gd name="connsiteY4" fmla="*/ 908130 h 1012510"/>
                <a:gd name="connsiteX5" fmla="*/ 0 w 3242703"/>
                <a:gd name="connsiteY5" fmla="*/ 1012510 h 1012510"/>
                <a:gd name="connsiteX6" fmla="*/ 2894151 w 3242703"/>
                <a:gd name="connsiteY6" fmla="*/ 1012510 h 1012510"/>
                <a:gd name="connsiteX7" fmla="*/ 3242703 w 3242703"/>
                <a:gd name="connsiteY7" fmla="*/ 66395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2703" h="1012510">
                  <a:moveTo>
                    <a:pt x="3242703" y="0"/>
                  </a:moveTo>
                  <a:lnTo>
                    <a:pt x="3150176" y="0"/>
                  </a:lnTo>
                  <a:lnTo>
                    <a:pt x="3150176" y="559578"/>
                  </a:lnTo>
                  <a:cubicBezTo>
                    <a:pt x="3150176" y="752078"/>
                    <a:pt x="2994124" y="908130"/>
                    <a:pt x="2801624" y="908130"/>
                  </a:cubicBezTo>
                  <a:lnTo>
                    <a:pt x="0" y="908130"/>
                  </a:lnTo>
                  <a:lnTo>
                    <a:pt x="0" y="1012510"/>
                  </a:lnTo>
                  <a:lnTo>
                    <a:pt x="2894151" y="1012510"/>
                  </a:lnTo>
                  <a:cubicBezTo>
                    <a:pt x="3086651" y="1012510"/>
                    <a:pt x="3242703" y="856458"/>
                    <a:pt x="3242703" y="66395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855590" y="4298855"/>
              <a:ext cx="450219" cy="484506"/>
              <a:chOff x="7005429" y="4859473"/>
              <a:chExt cx="466184" cy="501686"/>
            </a:xfrm>
            <a:solidFill>
              <a:srgbClr val="2E2C2D"/>
            </a:solidFill>
          </p:grpSpPr>
          <p:sp>
            <p:nvSpPr>
              <p:cNvPr id="44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0" y="3634104"/>
            <a:ext cx="3750997" cy="2153830"/>
            <a:chOff x="0" y="3959224"/>
            <a:chExt cx="3750997" cy="2153830"/>
          </a:xfrm>
        </p:grpSpPr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2598997" y="3959224"/>
              <a:ext cx="1152000" cy="11520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0" y="5100544"/>
              <a:ext cx="3241762" cy="1012510"/>
            </a:xfrm>
            <a:custGeom>
              <a:avLst/>
              <a:gdLst>
                <a:gd name="connsiteX0" fmla="*/ 3149235 w 3241762"/>
                <a:gd name="connsiteY0" fmla="*/ 0 h 1012510"/>
                <a:gd name="connsiteX1" fmla="*/ 3241762 w 3241762"/>
                <a:gd name="connsiteY1" fmla="*/ 0 h 1012510"/>
                <a:gd name="connsiteX2" fmla="*/ 3241762 w 3241762"/>
                <a:gd name="connsiteY2" fmla="*/ 663958 h 1012510"/>
                <a:gd name="connsiteX3" fmla="*/ 2893210 w 3241762"/>
                <a:gd name="connsiteY3" fmla="*/ 1012510 h 1012510"/>
                <a:gd name="connsiteX4" fmla="*/ 0 w 3241762"/>
                <a:gd name="connsiteY4" fmla="*/ 1012510 h 1012510"/>
                <a:gd name="connsiteX5" fmla="*/ 0 w 3241762"/>
                <a:gd name="connsiteY5" fmla="*/ 908130 h 1012510"/>
                <a:gd name="connsiteX6" fmla="*/ 2800683 w 3241762"/>
                <a:gd name="connsiteY6" fmla="*/ 908130 h 1012510"/>
                <a:gd name="connsiteX7" fmla="*/ 3149235 w 3241762"/>
                <a:gd name="connsiteY7" fmla="*/ 559578 h 10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1762" h="1012510">
                  <a:moveTo>
                    <a:pt x="3149235" y="0"/>
                  </a:moveTo>
                  <a:lnTo>
                    <a:pt x="3241762" y="0"/>
                  </a:lnTo>
                  <a:lnTo>
                    <a:pt x="3241762" y="663958"/>
                  </a:lnTo>
                  <a:cubicBezTo>
                    <a:pt x="3241762" y="856458"/>
                    <a:pt x="3085710" y="1012510"/>
                    <a:pt x="2893210" y="1012510"/>
                  </a:cubicBezTo>
                  <a:lnTo>
                    <a:pt x="0" y="1012510"/>
                  </a:lnTo>
                  <a:lnTo>
                    <a:pt x="0" y="908130"/>
                  </a:lnTo>
                  <a:lnTo>
                    <a:pt x="2800683" y="908130"/>
                  </a:lnTo>
                  <a:cubicBezTo>
                    <a:pt x="2993183" y="908130"/>
                    <a:pt x="3149235" y="752078"/>
                    <a:pt x="3149235" y="55957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919764" y="4257749"/>
              <a:ext cx="500486" cy="481312"/>
              <a:chOff x="2607983" y="4241292"/>
              <a:chExt cx="490600" cy="471805"/>
            </a:xfrm>
            <a:solidFill>
              <a:srgbClr val="2E2C2D"/>
            </a:solidFill>
          </p:grpSpPr>
          <p:sp>
            <p:nvSpPr>
              <p:cNvPr id="53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34"/>
              <p:cNvSpPr>
                <a:spLocks/>
              </p:cNvSpPr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2437459" y="1610233"/>
            <a:ext cx="2094810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014849" y="2690699"/>
            <a:ext cx="2145425" cy="913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8805172" y="2658795"/>
            <a:ext cx="2145425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398484" y="1593688"/>
            <a:ext cx="2094810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235170" y="5344713"/>
            <a:ext cx="2094810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6748059" y="5344713"/>
            <a:ext cx="2145425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3138751034"/>
      </p:ext>
    </p:extLst>
  </p:cSld>
  <p:clrMapOvr>
    <a:masterClrMapping/>
  </p:clrMapOvr>
  <p:transition spd="slow" advClick="0" advTm="86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5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KSO_Shape"/>
          <p:cNvSpPr>
            <a:spLocks/>
          </p:cNvSpPr>
          <p:nvPr/>
        </p:nvSpPr>
        <p:spPr bwMode="auto">
          <a:xfrm>
            <a:off x="1863457" y="1667180"/>
            <a:ext cx="2685688" cy="3006367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1"/>
          <p:cNvSpPr>
            <a:spLocks noChangeArrowheads="1"/>
          </p:cNvSpPr>
          <p:nvPr/>
        </p:nvSpPr>
        <p:spPr bwMode="auto">
          <a:xfrm>
            <a:off x="4923805" y="3666805"/>
            <a:ext cx="57246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blipFill>
                  <a:blip r:embed="rId5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点击添加文章标题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6843380" y="1355249"/>
            <a:ext cx="1824538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blipFill>
                  <a:blip r:embed="rId5"/>
                  <a:stretch>
                    <a:fillRect/>
                  </a:stretch>
                </a:blipFill>
                <a:latin typeface="Agency FB" panose="020B0503020202020204" pitchFamily="34" charset="0"/>
                <a:ea typeface="方正姚体" panose="02010601030101010101" pitchFamily="2" charset="-122"/>
              </a:rPr>
              <a:t>03</a:t>
            </a:r>
            <a:endParaRPr lang="zh-CN" altLang="en-US" sz="13800" b="1" dirty="0">
              <a:blipFill>
                <a:blip r:embed="rId5"/>
                <a:stretch>
                  <a:fillRect/>
                </a:stretch>
              </a:blip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5400000">
            <a:off x="7786127" y="1047940"/>
            <a:ext cx="0" cy="489600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72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145">
        <p14:window dir="vert"/>
      </p:transition>
    </mc:Choice>
    <mc:Fallback xmlns="">
      <p:transition spd="slow" advClick="0" advTm="71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1399275" y="2085926"/>
            <a:ext cx="2206403" cy="3493471"/>
            <a:chOff x="1399275" y="2278966"/>
            <a:chExt cx="2206403" cy="3493471"/>
          </a:xfrm>
        </p:grpSpPr>
        <p:sp>
          <p:nvSpPr>
            <p:cNvPr id="62" name="Rectangle 3"/>
            <p:cNvSpPr/>
            <p:nvPr/>
          </p:nvSpPr>
          <p:spPr>
            <a:xfrm>
              <a:off x="1399275" y="2278966"/>
              <a:ext cx="2206403" cy="3493471"/>
            </a:xfrm>
            <a:prstGeom prst="rect">
              <a:avLst/>
            </a:prstGeom>
            <a:noFill/>
            <a:ln w="9525"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3" name="Rectangle 7"/>
            <p:cNvSpPr/>
            <p:nvPr/>
          </p:nvSpPr>
          <p:spPr>
            <a:xfrm>
              <a:off x="2019826" y="2503054"/>
              <a:ext cx="965301" cy="96721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64" name="Rectangle 10"/>
            <p:cNvSpPr/>
            <p:nvPr/>
          </p:nvSpPr>
          <p:spPr>
            <a:xfrm>
              <a:off x="1654008" y="5140395"/>
              <a:ext cx="1696938" cy="50180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65" name="Group 38"/>
            <p:cNvGrpSpPr/>
            <p:nvPr/>
          </p:nvGrpSpPr>
          <p:grpSpPr>
            <a:xfrm>
              <a:off x="2246532" y="2715855"/>
              <a:ext cx="511887" cy="541998"/>
              <a:chOff x="3659074" y="3351023"/>
              <a:chExt cx="424283" cy="449241"/>
            </a:xfrm>
            <a:solidFill>
              <a:srgbClr val="2E2E2E"/>
            </a:solidFill>
          </p:grpSpPr>
          <p:sp>
            <p:nvSpPr>
              <p:cNvPr id="68" name="Freeform 47"/>
              <p:cNvSpPr>
                <a:spLocks/>
              </p:cNvSpPr>
              <p:nvPr/>
            </p:nvSpPr>
            <p:spPr bwMode="auto">
              <a:xfrm>
                <a:off x="3659074" y="3518240"/>
                <a:ext cx="199662" cy="282024"/>
              </a:xfrm>
              <a:custGeom>
                <a:avLst/>
                <a:gdLst>
                  <a:gd name="T0" fmla="*/ 43 w 60"/>
                  <a:gd name="T1" fmla="*/ 49 h 85"/>
                  <a:gd name="T2" fmla="*/ 44 w 60"/>
                  <a:gd name="T3" fmla="*/ 40 h 85"/>
                  <a:gd name="T4" fmla="*/ 32 w 60"/>
                  <a:gd name="T5" fmla="*/ 4 h 85"/>
                  <a:gd name="T6" fmla="*/ 26 w 60"/>
                  <a:gd name="T7" fmla="*/ 2 h 85"/>
                  <a:gd name="T8" fmla="*/ 12 w 60"/>
                  <a:gd name="T9" fmla="*/ 7 h 85"/>
                  <a:gd name="T10" fmla="*/ 4 w 60"/>
                  <a:gd name="T11" fmla="*/ 22 h 85"/>
                  <a:gd name="T12" fmla="*/ 9 w 60"/>
                  <a:gd name="T13" fmla="*/ 37 h 85"/>
                  <a:gd name="T14" fmla="*/ 25 w 60"/>
                  <a:gd name="T15" fmla="*/ 46 h 85"/>
                  <a:gd name="T16" fmla="*/ 31 w 60"/>
                  <a:gd name="T17" fmla="*/ 52 h 85"/>
                  <a:gd name="T18" fmla="*/ 41 w 60"/>
                  <a:gd name="T19" fmla="*/ 80 h 85"/>
                  <a:gd name="T20" fmla="*/ 46 w 60"/>
                  <a:gd name="T21" fmla="*/ 83 h 85"/>
                  <a:gd name="T22" fmla="*/ 49 w 60"/>
                  <a:gd name="T23" fmla="*/ 70 h 85"/>
                  <a:gd name="T24" fmla="*/ 43 w 60"/>
                  <a:gd name="T25" fmla="*/ 4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85">
                    <a:moveTo>
                      <a:pt x="43" y="49"/>
                    </a:moveTo>
                    <a:cubicBezTo>
                      <a:pt x="43" y="49"/>
                      <a:pt x="45" y="43"/>
                      <a:pt x="44" y="40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0"/>
                      <a:pt x="26" y="2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0" y="11"/>
                      <a:pt x="4" y="22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14" y="50"/>
                      <a:pt x="25" y="46"/>
                    </a:cubicBezTo>
                    <a:cubicBezTo>
                      <a:pt x="25" y="46"/>
                      <a:pt x="29" y="45"/>
                      <a:pt x="31" y="52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0"/>
                      <a:pt x="41" y="85"/>
                      <a:pt x="46" y="83"/>
                    </a:cubicBezTo>
                    <a:cubicBezTo>
                      <a:pt x="46" y="83"/>
                      <a:pt x="60" y="81"/>
                      <a:pt x="49" y="70"/>
                    </a:cubicBezTo>
                    <a:cubicBezTo>
                      <a:pt x="52" y="63"/>
                      <a:pt x="43" y="58"/>
                      <a:pt x="43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48"/>
              <p:cNvSpPr>
                <a:spLocks/>
              </p:cNvSpPr>
              <p:nvPr/>
            </p:nvSpPr>
            <p:spPr bwMode="auto">
              <a:xfrm>
                <a:off x="3768888" y="3351023"/>
                <a:ext cx="272041" cy="316965"/>
              </a:xfrm>
              <a:custGeom>
                <a:avLst/>
                <a:gdLst>
                  <a:gd name="T0" fmla="*/ 70 w 82"/>
                  <a:gd name="T1" fmla="*/ 58 h 95"/>
                  <a:gd name="T2" fmla="*/ 73 w 82"/>
                  <a:gd name="T3" fmla="*/ 45 h 95"/>
                  <a:gd name="T4" fmla="*/ 62 w 82"/>
                  <a:gd name="T5" fmla="*/ 36 h 95"/>
                  <a:gd name="T6" fmla="*/ 52 w 82"/>
                  <a:gd name="T7" fmla="*/ 4 h 95"/>
                  <a:gd name="T8" fmla="*/ 48 w 82"/>
                  <a:gd name="T9" fmla="*/ 6 h 95"/>
                  <a:gd name="T10" fmla="*/ 4 w 82"/>
                  <a:gd name="T11" fmla="*/ 47 h 95"/>
                  <a:gd name="T12" fmla="*/ 2 w 82"/>
                  <a:gd name="T13" fmla="*/ 52 h 95"/>
                  <a:gd name="T14" fmla="*/ 12 w 82"/>
                  <a:gd name="T15" fmla="*/ 83 h 95"/>
                  <a:gd name="T16" fmla="*/ 17 w 82"/>
                  <a:gd name="T17" fmla="*/ 85 h 95"/>
                  <a:gd name="T18" fmla="*/ 78 w 82"/>
                  <a:gd name="T19" fmla="*/ 92 h 95"/>
                  <a:gd name="T20" fmla="*/ 81 w 82"/>
                  <a:gd name="T21" fmla="*/ 91 h 95"/>
                  <a:gd name="T22" fmla="*/ 70 w 82"/>
                  <a:gd name="T23" fmla="*/ 5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5">
                    <a:moveTo>
                      <a:pt x="70" y="58"/>
                    </a:moveTo>
                    <a:cubicBezTo>
                      <a:pt x="73" y="55"/>
                      <a:pt x="75" y="50"/>
                      <a:pt x="73" y="45"/>
                    </a:cubicBezTo>
                    <a:cubicBezTo>
                      <a:pt x="71" y="40"/>
                      <a:pt x="67" y="37"/>
                      <a:pt x="62" y="36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0" y="0"/>
                      <a:pt x="48" y="6"/>
                      <a:pt x="48" y="6"/>
                    </a:cubicBezTo>
                    <a:cubicBezTo>
                      <a:pt x="40" y="38"/>
                      <a:pt x="4" y="47"/>
                      <a:pt x="4" y="47"/>
                    </a:cubicBezTo>
                    <a:cubicBezTo>
                      <a:pt x="0" y="49"/>
                      <a:pt x="2" y="52"/>
                      <a:pt x="2" y="52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4" y="86"/>
                      <a:pt x="17" y="85"/>
                      <a:pt x="17" y="85"/>
                    </a:cubicBezTo>
                    <a:cubicBezTo>
                      <a:pt x="56" y="72"/>
                      <a:pt x="78" y="92"/>
                      <a:pt x="78" y="92"/>
                    </a:cubicBezTo>
                    <a:cubicBezTo>
                      <a:pt x="78" y="92"/>
                      <a:pt x="82" y="95"/>
                      <a:pt x="81" y="91"/>
                    </a:cubicBezTo>
                    <a:lnTo>
                      <a:pt x="7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49"/>
              <p:cNvSpPr>
                <a:spLocks/>
              </p:cNvSpPr>
              <p:nvPr/>
            </p:nvSpPr>
            <p:spPr bwMode="auto">
              <a:xfrm>
                <a:off x="4003491" y="3410922"/>
                <a:ext cx="44924" cy="57404"/>
              </a:xfrm>
              <a:custGeom>
                <a:avLst/>
                <a:gdLst>
                  <a:gd name="T0" fmla="*/ 18 w 18"/>
                  <a:gd name="T1" fmla="*/ 3 h 23"/>
                  <a:gd name="T2" fmla="*/ 15 w 18"/>
                  <a:gd name="T3" fmla="*/ 0 h 23"/>
                  <a:gd name="T4" fmla="*/ 0 w 18"/>
                  <a:gd name="T5" fmla="*/ 20 h 23"/>
                  <a:gd name="T6" fmla="*/ 3 w 18"/>
                  <a:gd name="T7" fmla="*/ 23 h 23"/>
                  <a:gd name="T8" fmla="*/ 18 w 18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18" y="3"/>
                    </a:moveTo>
                    <a:lnTo>
                      <a:pt x="15" y="0"/>
                    </a:lnTo>
                    <a:lnTo>
                      <a:pt x="0" y="20"/>
                    </a:lnTo>
                    <a:lnTo>
                      <a:pt x="3" y="23"/>
                    </a:lnTo>
                    <a:lnTo>
                      <a:pt x="1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50"/>
              <p:cNvSpPr>
                <a:spLocks/>
              </p:cNvSpPr>
              <p:nvPr/>
            </p:nvSpPr>
            <p:spPr bwMode="auto">
              <a:xfrm>
                <a:off x="4023458" y="3538206"/>
                <a:ext cx="59899" cy="37438"/>
              </a:xfrm>
              <a:custGeom>
                <a:avLst/>
                <a:gdLst>
                  <a:gd name="T0" fmla="*/ 0 w 24"/>
                  <a:gd name="T1" fmla="*/ 3 h 15"/>
                  <a:gd name="T2" fmla="*/ 23 w 24"/>
                  <a:gd name="T3" fmla="*/ 15 h 15"/>
                  <a:gd name="T4" fmla="*/ 24 w 24"/>
                  <a:gd name="T5" fmla="*/ 12 h 15"/>
                  <a:gd name="T6" fmla="*/ 3 w 24"/>
                  <a:gd name="T7" fmla="*/ 0 h 15"/>
                  <a:gd name="T8" fmla="*/ 0 w 24"/>
                  <a:gd name="T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5">
                    <a:moveTo>
                      <a:pt x="0" y="3"/>
                    </a:moveTo>
                    <a:lnTo>
                      <a:pt x="23" y="15"/>
                    </a:lnTo>
                    <a:lnTo>
                      <a:pt x="24" y="12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51"/>
              <p:cNvSpPr>
                <a:spLocks/>
              </p:cNvSpPr>
              <p:nvPr/>
            </p:nvSpPr>
            <p:spPr bwMode="auto">
              <a:xfrm>
                <a:off x="4023458" y="3478307"/>
                <a:ext cx="59899" cy="27454"/>
              </a:xfrm>
              <a:custGeom>
                <a:avLst/>
                <a:gdLst>
                  <a:gd name="T0" fmla="*/ 0 w 24"/>
                  <a:gd name="T1" fmla="*/ 11 h 11"/>
                  <a:gd name="T2" fmla="*/ 24 w 24"/>
                  <a:gd name="T3" fmla="*/ 3 h 11"/>
                  <a:gd name="T4" fmla="*/ 24 w 24"/>
                  <a:gd name="T5" fmla="*/ 0 h 11"/>
                  <a:gd name="T6" fmla="*/ 0 w 24"/>
                  <a:gd name="T7" fmla="*/ 7 h 11"/>
                  <a:gd name="T8" fmla="*/ 0 w 2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">
                    <a:moveTo>
                      <a:pt x="0" y="11"/>
                    </a:moveTo>
                    <a:lnTo>
                      <a:pt x="24" y="3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6" name="Text Box 10"/>
            <p:cNvSpPr txBox="1">
              <a:spLocks noChangeArrowheads="1"/>
            </p:cNvSpPr>
            <p:nvPr/>
          </p:nvSpPr>
          <p:spPr bwMode="auto">
            <a:xfrm>
              <a:off x="1673821" y="5196667"/>
              <a:ext cx="1685447" cy="4154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2400" dirty="0" smtClean="0">
                  <a:solidFill>
                    <a:srgbClr val="2E2C2D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rPr>
                <a:t>55%</a:t>
              </a:r>
              <a:endParaRPr lang="en-US" altLang="zh-CN" sz="1600" dirty="0">
                <a:solidFill>
                  <a:srgbClr val="2E2C2D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512461" y="3790858"/>
              <a:ext cx="1980029" cy="160043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 此处输入标题</a:t>
              </a:r>
              <a:endParaRPr lang="en-US" altLang="zh-CN" sz="20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在这里输入您的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主要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叙述内容请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输入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您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789545" y="2085926"/>
            <a:ext cx="2206403" cy="3493471"/>
            <a:chOff x="3789545" y="2278966"/>
            <a:chExt cx="2206403" cy="3493471"/>
          </a:xfrm>
        </p:grpSpPr>
        <p:sp>
          <p:nvSpPr>
            <p:cNvPr id="74" name="Rectangle 12"/>
            <p:cNvSpPr/>
            <p:nvPr/>
          </p:nvSpPr>
          <p:spPr>
            <a:xfrm>
              <a:off x="3789545" y="2278966"/>
              <a:ext cx="2206403" cy="3493471"/>
            </a:xfrm>
            <a:prstGeom prst="rect">
              <a:avLst/>
            </a:prstGeom>
            <a:noFill/>
            <a:ln w="9525"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5" name="Rectangle 13"/>
            <p:cNvSpPr/>
            <p:nvPr/>
          </p:nvSpPr>
          <p:spPr>
            <a:xfrm>
              <a:off x="4410095" y="2503054"/>
              <a:ext cx="965301" cy="96721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6" name="Rectangle 15"/>
            <p:cNvSpPr/>
            <p:nvPr/>
          </p:nvSpPr>
          <p:spPr>
            <a:xfrm>
              <a:off x="4044277" y="5140395"/>
              <a:ext cx="1696938" cy="50180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77" name="Freeform 64"/>
            <p:cNvSpPr>
              <a:spLocks noEditPoints="1"/>
            </p:cNvSpPr>
            <p:nvPr/>
          </p:nvSpPr>
          <p:spPr bwMode="auto">
            <a:xfrm>
              <a:off x="4636098" y="2732888"/>
              <a:ext cx="532448" cy="507549"/>
            </a:xfrm>
            <a:custGeom>
              <a:avLst/>
              <a:gdLst>
                <a:gd name="T0" fmla="*/ 415182 w 133"/>
                <a:gd name="T1" fmla="*/ 0 h 127"/>
                <a:gd name="T2" fmla="*/ 29893 w 133"/>
                <a:gd name="T3" fmla="*/ 0 h 127"/>
                <a:gd name="T4" fmla="*/ 0 w 133"/>
                <a:gd name="T5" fmla="*/ 29890 h 127"/>
                <a:gd name="T6" fmla="*/ 0 w 133"/>
                <a:gd name="T7" fmla="*/ 302226 h 127"/>
                <a:gd name="T8" fmla="*/ 29893 w 133"/>
                <a:gd name="T9" fmla="*/ 332117 h 127"/>
                <a:gd name="T10" fmla="*/ 176037 w 133"/>
                <a:gd name="T11" fmla="*/ 332117 h 127"/>
                <a:gd name="T12" fmla="*/ 132858 w 133"/>
                <a:gd name="T13" fmla="*/ 391898 h 127"/>
                <a:gd name="T14" fmla="*/ 132858 w 133"/>
                <a:gd name="T15" fmla="*/ 421788 h 127"/>
                <a:gd name="T16" fmla="*/ 176037 w 133"/>
                <a:gd name="T17" fmla="*/ 421788 h 127"/>
                <a:gd name="T18" fmla="*/ 265717 w 133"/>
                <a:gd name="T19" fmla="*/ 421788 h 127"/>
                <a:gd name="T20" fmla="*/ 312217 w 133"/>
                <a:gd name="T21" fmla="*/ 421788 h 127"/>
                <a:gd name="T22" fmla="*/ 312217 w 133"/>
                <a:gd name="T23" fmla="*/ 391898 h 127"/>
                <a:gd name="T24" fmla="*/ 265717 w 133"/>
                <a:gd name="T25" fmla="*/ 332117 h 127"/>
                <a:gd name="T26" fmla="*/ 415182 w 133"/>
                <a:gd name="T27" fmla="*/ 332117 h 127"/>
                <a:gd name="T28" fmla="*/ 441754 w 133"/>
                <a:gd name="T29" fmla="*/ 302226 h 127"/>
                <a:gd name="T30" fmla="*/ 441754 w 133"/>
                <a:gd name="T31" fmla="*/ 29890 h 127"/>
                <a:gd name="T32" fmla="*/ 415182 w 133"/>
                <a:gd name="T33" fmla="*/ 0 h 127"/>
                <a:gd name="T34" fmla="*/ 199288 w 133"/>
                <a:gd name="T35" fmla="*/ 295584 h 127"/>
                <a:gd name="T36" fmla="*/ 222538 w 133"/>
                <a:gd name="T37" fmla="*/ 272336 h 127"/>
                <a:gd name="T38" fmla="*/ 249109 w 133"/>
                <a:gd name="T39" fmla="*/ 295584 h 127"/>
                <a:gd name="T40" fmla="*/ 222538 w 133"/>
                <a:gd name="T41" fmla="*/ 322153 h 127"/>
                <a:gd name="T42" fmla="*/ 199288 w 133"/>
                <a:gd name="T43" fmla="*/ 295584 h 127"/>
                <a:gd name="T44" fmla="*/ 411861 w 133"/>
                <a:gd name="T45" fmla="*/ 262372 h 127"/>
                <a:gd name="T46" fmla="*/ 33215 w 133"/>
                <a:gd name="T47" fmla="*/ 262372 h 127"/>
                <a:gd name="T48" fmla="*/ 33215 w 133"/>
                <a:gd name="T49" fmla="*/ 33212 h 127"/>
                <a:gd name="T50" fmla="*/ 411861 w 133"/>
                <a:gd name="T51" fmla="*/ 33212 h 127"/>
                <a:gd name="T52" fmla="*/ 411861 w 133"/>
                <a:gd name="T53" fmla="*/ 262372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/>
          </p:spPr>
          <p:txBody>
            <a:bodyPr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Text Box 10"/>
            <p:cNvSpPr txBox="1">
              <a:spLocks noChangeArrowheads="1"/>
            </p:cNvSpPr>
            <p:nvPr/>
          </p:nvSpPr>
          <p:spPr bwMode="auto">
            <a:xfrm>
              <a:off x="4064091" y="5196667"/>
              <a:ext cx="1685447" cy="4154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2400" dirty="0" smtClean="0">
                  <a:solidFill>
                    <a:srgbClr val="2E2C2D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rPr>
                <a:t>45</a:t>
              </a:r>
              <a:r>
                <a:rPr lang="en-US" altLang="zh-CN" sz="2400" dirty="0">
                  <a:solidFill>
                    <a:srgbClr val="2E2C2D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rPr>
                <a:t>%</a:t>
              </a:r>
              <a:endParaRPr lang="en-US" altLang="zh-CN" sz="1600" dirty="0">
                <a:solidFill>
                  <a:srgbClr val="2E2C2D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961036" y="3790858"/>
              <a:ext cx="1980029" cy="160043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 此处输入标题</a:t>
              </a:r>
              <a:endParaRPr lang="en-US" altLang="zh-CN" sz="20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在这里输入您的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主要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叙述内容请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输入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您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185561" y="2085926"/>
            <a:ext cx="2206403" cy="3493471"/>
            <a:chOff x="6185561" y="2278966"/>
            <a:chExt cx="2206403" cy="3493471"/>
          </a:xfrm>
        </p:grpSpPr>
        <p:sp>
          <p:nvSpPr>
            <p:cNvPr id="81" name="Rectangle 27"/>
            <p:cNvSpPr/>
            <p:nvPr/>
          </p:nvSpPr>
          <p:spPr>
            <a:xfrm>
              <a:off x="6185561" y="2278966"/>
              <a:ext cx="2206403" cy="3493471"/>
            </a:xfrm>
            <a:prstGeom prst="rect">
              <a:avLst/>
            </a:prstGeom>
            <a:noFill/>
            <a:ln w="9525"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2" name="Rectangle 28"/>
            <p:cNvSpPr/>
            <p:nvPr/>
          </p:nvSpPr>
          <p:spPr>
            <a:xfrm>
              <a:off x="6806111" y="2503054"/>
              <a:ext cx="967216" cy="96721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3" name="Rectangle 30"/>
            <p:cNvSpPr/>
            <p:nvPr/>
          </p:nvSpPr>
          <p:spPr>
            <a:xfrm>
              <a:off x="6440292" y="5140395"/>
              <a:ext cx="1698854" cy="50180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84" name="Text Box 10"/>
            <p:cNvSpPr txBox="1">
              <a:spLocks noChangeArrowheads="1"/>
            </p:cNvSpPr>
            <p:nvPr/>
          </p:nvSpPr>
          <p:spPr bwMode="auto">
            <a:xfrm>
              <a:off x="6445451" y="5197549"/>
              <a:ext cx="1687361" cy="4154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2400" dirty="0" smtClean="0">
                  <a:solidFill>
                    <a:srgbClr val="2E2C2D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rPr>
                <a:t>72%</a:t>
              </a:r>
              <a:endParaRPr lang="en-US" altLang="zh-CN" sz="1600" dirty="0">
                <a:solidFill>
                  <a:srgbClr val="2E2C2D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85" name="Group 51"/>
            <p:cNvGrpSpPr/>
            <p:nvPr/>
          </p:nvGrpSpPr>
          <p:grpSpPr>
            <a:xfrm>
              <a:off x="7060300" y="2759515"/>
              <a:ext cx="457687" cy="454677"/>
              <a:chOff x="6853673" y="3715407"/>
              <a:chExt cx="379359" cy="376864"/>
            </a:xfrm>
            <a:solidFill>
              <a:srgbClr val="2E2E2E"/>
            </a:solidFill>
          </p:grpSpPr>
          <p:sp>
            <p:nvSpPr>
              <p:cNvPr id="87" name="Freeform 150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Rectangle 151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Rectangle 152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Rectangle 153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154"/>
              <p:cNvSpPr>
                <a:spLocks/>
              </p:cNvSpPr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155"/>
              <p:cNvSpPr>
                <a:spLocks/>
              </p:cNvSpPr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156"/>
              <p:cNvSpPr>
                <a:spLocks/>
              </p:cNvSpPr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157"/>
              <p:cNvSpPr>
                <a:spLocks/>
              </p:cNvSpPr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158"/>
              <p:cNvSpPr>
                <a:spLocks/>
              </p:cNvSpPr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Rectangle 159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160"/>
              <p:cNvSpPr>
                <a:spLocks/>
              </p:cNvSpPr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161"/>
              <p:cNvSpPr>
                <a:spLocks/>
              </p:cNvSpPr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162"/>
              <p:cNvSpPr>
                <a:spLocks/>
              </p:cNvSpPr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163"/>
              <p:cNvSpPr>
                <a:spLocks/>
              </p:cNvSpPr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164"/>
              <p:cNvSpPr>
                <a:spLocks/>
              </p:cNvSpPr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65"/>
              <p:cNvSpPr>
                <a:spLocks/>
              </p:cNvSpPr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Rectangle 166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Rectangle 167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6341284" y="3775842"/>
              <a:ext cx="1980029" cy="160043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 此处输入标题</a:t>
              </a:r>
              <a:endParaRPr lang="en-US" altLang="zh-CN" sz="20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在这里输入您的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主要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叙述内容请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输入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您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575830" y="2085926"/>
            <a:ext cx="2206403" cy="3493471"/>
            <a:chOff x="8575830" y="2278966"/>
            <a:chExt cx="2206403" cy="3493471"/>
          </a:xfrm>
        </p:grpSpPr>
        <p:sp>
          <p:nvSpPr>
            <p:cNvPr id="106" name="Rectangle 32"/>
            <p:cNvSpPr/>
            <p:nvPr/>
          </p:nvSpPr>
          <p:spPr>
            <a:xfrm>
              <a:off x="8575830" y="2278966"/>
              <a:ext cx="2206403" cy="3493471"/>
            </a:xfrm>
            <a:prstGeom prst="rect">
              <a:avLst/>
            </a:prstGeom>
            <a:noFill/>
            <a:ln w="9525"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7" name="Rectangle 33"/>
            <p:cNvSpPr/>
            <p:nvPr/>
          </p:nvSpPr>
          <p:spPr>
            <a:xfrm>
              <a:off x="9196381" y="2503054"/>
              <a:ext cx="967216" cy="96721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8" name="Rectangle 35"/>
            <p:cNvSpPr/>
            <p:nvPr/>
          </p:nvSpPr>
          <p:spPr>
            <a:xfrm>
              <a:off x="8830562" y="5140395"/>
              <a:ext cx="1698854" cy="50180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109" name="Group 45"/>
            <p:cNvGrpSpPr/>
            <p:nvPr/>
          </p:nvGrpSpPr>
          <p:grpSpPr>
            <a:xfrm>
              <a:off x="9439255" y="2702586"/>
              <a:ext cx="417897" cy="568535"/>
              <a:chOff x="8248816" y="4047345"/>
              <a:chExt cx="429274" cy="584013"/>
            </a:xfrm>
            <a:solidFill>
              <a:srgbClr val="2E2E2E"/>
            </a:solidFill>
          </p:grpSpPr>
          <p:sp>
            <p:nvSpPr>
              <p:cNvPr id="112" name="Freeform 136"/>
              <p:cNvSpPr>
                <a:spLocks/>
              </p:cNvSpPr>
              <p:nvPr/>
            </p:nvSpPr>
            <p:spPr bwMode="auto">
              <a:xfrm>
                <a:off x="8281260" y="4049842"/>
                <a:ext cx="19966" cy="529106"/>
              </a:xfrm>
              <a:custGeom>
                <a:avLst/>
                <a:gdLst>
                  <a:gd name="T0" fmla="*/ 8 w 8"/>
                  <a:gd name="T1" fmla="*/ 8 h 212"/>
                  <a:gd name="T2" fmla="*/ 0 w 8"/>
                  <a:gd name="T3" fmla="*/ 0 h 212"/>
                  <a:gd name="T4" fmla="*/ 0 w 8"/>
                  <a:gd name="T5" fmla="*/ 1 h 212"/>
                  <a:gd name="T6" fmla="*/ 0 w 8"/>
                  <a:gd name="T7" fmla="*/ 7 h 212"/>
                  <a:gd name="T8" fmla="*/ 0 w 8"/>
                  <a:gd name="T9" fmla="*/ 212 h 212"/>
                  <a:gd name="T10" fmla="*/ 8 w 8"/>
                  <a:gd name="T11" fmla="*/ 212 h 212"/>
                  <a:gd name="T12" fmla="*/ 8 w 8"/>
                  <a:gd name="T13" fmla="*/ 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12">
                    <a:moveTo>
                      <a:pt x="8" y="8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0" y="212"/>
                    </a:lnTo>
                    <a:lnTo>
                      <a:pt x="8" y="212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137"/>
              <p:cNvSpPr>
                <a:spLocks/>
              </p:cNvSpPr>
              <p:nvPr/>
            </p:nvSpPr>
            <p:spPr bwMode="auto">
              <a:xfrm>
                <a:off x="8283757" y="4047345"/>
                <a:ext cx="354401" cy="19966"/>
              </a:xfrm>
              <a:custGeom>
                <a:avLst/>
                <a:gdLst>
                  <a:gd name="T0" fmla="*/ 135 w 142"/>
                  <a:gd name="T1" fmla="*/ 8 h 8"/>
                  <a:gd name="T2" fmla="*/ 142 w 142"/>
                  <a:gd name="T3" fmla="*/ 0 h 8"/>
                  <a:gd name="T4" fmla="*/ 0 w 142"/>
                  <a:gd name="T5" fmla="*/ 0 h 8"/>
                  <a:gd name="T6" fmla="*/ 8 w 142"/>
                  <a:gd name="T7" fmla="*/ 8 h 8"/>
                  <a:gd name="T8" fmla="*/ 135 w 142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8">
                    <a:moveTo>
                      <a:pt x="135" y="8"/>
                    </a:moveTo>
                    <a:lnTo>
                      <a:pt x="142" y="0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1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138"/>
              <p:cNvSpPr>
                <a:spLocks/>
              </p:cNvSpPr>
              <p:nvPr/>
            </p:nvSpPr>
            <p:spPr bwMode="auto">
              <a:xfrm>
                <a:off x="8620686" y="4049842"/>
                <a:ext cx="22463" cy="529106"/>
              </a:xfrm>
              <a:custGeom>
                <a:avLst/>
                <a:gdLst>
                  <a:gd name="T0" fmla="*/ 0 w 9"/>
                  <a:gd name="T1" fmla="*/ 8 h 212"/>
                  <a:gd name="T2" fmla="*/ 0 w 9"/>
                  <a:gd name="T3" fmla="*/ 212 h 212"/>
                  <a:gd name="T4" fmla="*/ 9 w 9"/>
                  <a:gd name="T5" fmla="*/ 212 h 212"/>
                  <a:gd name="T6" fmla="*/ 9 w 9"/>
                  <a:gd name="T7" fmla="*/ 7 h 212"/>
                  <a:gd name="T8" fmla="*/ 9 w 9"/>
                  <a:gd name="T9" fmla="*/ 1 h 212"/>
                  <a:gd name="T10" fmla="*/ 9 w 9"/>
                  <a:gd name="T11" fmla="*/ 0 h 212"/>
                  <a:gd name="T12" fmla="*/ 0 w 9"/>
                  <a:gd name="T13" fmla="*/ 9 h 212"/>
                  <a:gd name="T14" fmla="*/ 0 w 9"/>
                  <a:gd name="T15" fmla="*/ 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212">
                    <a:moveTo>
                      <a:pt x="0" y="8"/>
                    </a:moveTo>
                    <a:lnTo>
                      <a:pt x="0" y="212"/>
                    </a:lnTo>
                    <a:lnTo>
                      <a:pt x="9" y="212"/>
                    </a:lnTo>
                    <a:lnTo>
                      <a:pt x="9" y="7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Rectangle 139"/>
              <p:cNvSpPr>
                <a:spLocks noChangeArrowheads="1"/>
              </p:cNvSpPr>
              <p:nvPr/>
            </p:nvSpPr>
            <p:spPr bwMode="auto">
              <a:xfrm>
                <a:off x="8248816" y="4596417"/>
                <a:ext cx="429274" cy="349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140"/>
              <p:cNvSpPr>
                <a:spLocks noEditPoints="1"/>
              </p:cNvSpPr>
              <p:nvPr/>
            </p:nvSpPr>
            <p:spPr bwMode="auto">
              <a:xfrm>
                <a:off x="8323689" y="4089774"/>
                <a:ext cx="159730" cy="476695"/>
              </a:xfrm>
              <a:custGeom>
                <a:avLst/>
                <a:gdLst>
                  <a:gd name="T0" fmla="*/ 0 w 48"/>
                  <a:gd name="T1" fmla="*/ 0 h 143"/>
                  <a:gd name="T2" fmla="*/ 0 w 48"/>
                  <a:gd name="T3" fmla="*/ 143 h 143"/>
                  <a:gd name="T4" fmla="*/ 48 w 48"/>
                  <a:gd name="T5" fmla="*/ 134 h 143"/>
                  <a:gd name="T6" fmla="*/ 48 w 48"/>
                  <a:gd name="T7" fmla="*/ 9 h 143"/>
                  <a:gd name="T8" fmla="*/ 0 w 48"/>
                  <a:gd name="T9" fmla="*/ 0 h 143"/>
                  <a:gd name="T10" fmla="*/ 6 w 48"/>
                  <a:gd name="T11" fmla="*/ 12 h 143"/>
                  <a:gd name="T12" fmla="*/ 42 w 48"/>
                  <a:gd name="T13" fmla="*/ 19 h 143"/>
                  <a:gd name="T14" fmla="*/ 42 w 48"/>
                  <a:gd name="T15" fmla="*/ 65 h 143"/>
                  <a:gd name="T16" fmla="*/ 6 w 48"/>
                  <a:gd name="T17" fmla="*/ 62 h 143"/>
                  <a:gd name="T18" fmla="*/ 6 w 48"/>
                  <a:gd name="T19" fmla="*/ 12 h 143"/>
                  <a:gd name="T20" fmla="*/ 42 w 48"/>
                  <a:gd name="T21" fmla="*/ 127 h 143"/>
                  <a:gd name="T22" fmla="*/ 6 w 48"/>
                  <a:gd name="T23" fmla="*/ 132 h 143"/>
                  <a:gd name="T24" fmla="*/ 6 w 48"/>
                  <a:gd name="T25" fmla="*/ 72 h 143"/>
                  <a:gd name="T26" fmla="*/ 42 w 48"/>
                  <a:gd name="T27" fmla="*/ 74 h 143"/>
                  <a:gd name="T28" fmla="*/ 42 w 48"/>
                  <a:gd name="T29" fmla="*/ 127 h 143"/>
                  <a:gd name="T30" fmla="*/ 44 w 48"/>
                  <a:gd name="T31" fmla="*/ 69 h 143"/>
                  <a:gd name="T32" fmla="*/ 43 w 48"/>
                  <a:gd name="T33" fmla="*/ 71 h 143"/>
                  <a:gd name="T34" fmla="*/ 36 w 48"/>
                  <a:gd name="T35" fmla="*/ 70 h 143"/>
                  <a:gd name="T36" fmla="*/ 35 w 48"/>
                  <a:gd name="T37" fmla="*/ 69 h 143"/>
                  <a:gd name="T38" fmla="*/ 35 w 48"/>
                  <a:gd name="T39" fmla="*/ 69 h 143"/>
                  <a:gd name="T40" fmla="*/ 36 w 48"/>
                  <a:gd name="T41" fmla="*/ 68 h 143"/>
                  <a:gd name="T42" fmla="*/ 43 w 48"/>
                  <a:gd name="T43" fmla="*/ 68 h 143"/>
                  <a:gd name="T44" fmla="*/ 44 w 48"/>
                  <a:gd name="T45" fmla="*/ 69 h 143"/>
                  <a:gd name="T46" fmla="*/ 45 w 48"/>
                  <a:gd name="T47" fmla="*/ 70 h 143"/>
                  <a:gd name="T48" fmla="*/ 43 w 48"/>
                  <a:gd name="T49" fmla="*/ 72 h 143"/>
                  <a:gd name="T50" fmla="*/ 40 w 48"/>
                  <a:gd name="T51" fmla="*/ 70 h 143"/>
                  <a:gd name="T52" fmla="*/ 43 w 48"/>
                  <a:gd name="T53" fmla="*/ 67 h 143"/>
                  <a:gd name="T54" fmla="*/ 45 w 48"/>
                  <a:gd name="T55" fmla="*/ 7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3">
                    <a:moveTo>
                      <a:pt x="0" y="0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48" y="134"/>
                      <a:pt x="48" y="134"/>
                      <a:pt x="48" y="134"/>
                    </a:cubicBezTo>
                    <a:cubicBezTo>
                      <a:pt x="48" y="9"/>
                      <a:pt x="48" y="9"/>
                      <a:pt x="48" y="9"/>
                    </a:cubicBezTo>
                    <a:lnTo>
                      <a:pt x="0" y="0"/>
                    </a:lnTo>
                    <a:close/>
                    <a:moveTo>
                      <a:pt x="6" y="12"/>
                    </a:move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6" y="62"/>
                      <a:pt x="6" y="62"/>
                      <a:pt x="6" y="62"/>
                    </a:cubicBezTo>
                    <a:lnTo>
                      <a:pt x="6" y="12"/>
                    </a:lnTo>
                    <a:close/>
                    <a:moveTo>
                      <a:pt x="42" y="127"/>
                    </a:moveTo>
                    <a:cubicBezTo>
                      <a:pt x="6" y="132"/>
                      <a:pt x="6" y="132"/>
                      <a:pt x="6" y="132"/>
                    </a:cubicBezTo>
                    <a:cubicBezTo>
                      <a:pt x="6" y="72"/>
                      <a:pt x="6" y="72"/>
                      <a:pt x="6" y="72"/>
                    </a:cubicBezTo>
                    <a:cubicBezTo>
                      <a:pt x="42" y="74"/>
                      <a:pt x="42" y="74"/>
                      <a:pt x="42" y="74"/>
                    </a:cubicBezTo>
                    <a:lnTo>
                      <a:pt x="42" y="127"/>
                    </a:lnTo>
                    <a:close/>
                    <a:moveTo>
                      <a:pt x="44" y="69"/>
                    </a:moveTo>
                    <a:cubicBezTo>
                      <a:pt x="44" y="70"/>
                      <a:pt x="44" y="71"/>
                      <a:pt x="43" y="71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5" y="70"/>
                      <a:pt x="35" y="70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8"/>
                      <a:pt x="35" y="68"/>
                      <a:pt x="36" y="68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4" y="68"/>
                      <a:pt x="44" y="69"/>
                      <a:pt x="44" y="69"/>
                    </a:cubicBezTo>
                    <a:close/>
                    <a:moveTo>
                      <a:pt x="45" y="70"/>
                    </a:moveTo>
                    <a:cubicBezTo>
                      <a:pt x="45" y="71"/>
                      <a:pt x="44" y="72"/>
                      <a:pt x="43" y="72"/>
                    </a:cubicBezTo>
                    <a:cubicBezTo>
                      <a:pt x="41" y="72"/>
                      <a:pt x="40" y="71"/>
                      <a:pt x="40" y="70"/>
                    </a:cubicBezTo>
                    <a:cubicBezTo>
                      <a:pt x="40" y="68"/>
                      <a:pt x="41" y="67"/>
                      <a:pt x="43" y="67"/>
                    </a:cubicBezTo>
                    <a:cubicBezTo>
                      <a:pt x="44" y="67"/>
                      <a:pt x="45" y="68"/>
                      <a:pt x="45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0" name="Text Box 10"/>
            <p:cNvSpPr txBox="1">
              <a:spLocks noChangeArrowheads="1"/>
            </p:cNvSpPr>
            <p:nvPr/>
          </p:nvSpPr>
          <p:spPr bwMode="auto">
            <a:xfrm>
              <a:off x="8850376" y="5196667"/>
              <a:ext cx="1687361" cy="41549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zh-CN" sz="2400" dirty="0" smtClean="0">
                  <a:solidFill>
                    <a:srgbClr val="2E2C2D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rPr>
                <a:t>28%</a:t>
              </a:r>
              <a:endParaRPr lang="en-US" altLang="zh-CN" sz="1600" dirty="0">
                <a:solidFill>
                  <a:srgbClr val="2E2C2D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8762283" y="3786204"/>
              <a:ext cx="1980029" cy="160043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 此处输入标题</a:t>
              </a:r>
              <a:endParaRPr lang="en-US" altLang="zh-CN" sz="20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在这里输入您的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主要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叙述内容请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在这里</a:t>
              </a:r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输入</a:t>
              </a:r>
              <a:endParaRPr lang="en-US" altLang="zh-CN" sz="1400" dirty="0" smtClean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您</a:t>
              </a:r>
              <a:r>
                <a:rPr lang="zh-CN" altLang="en-US" sz="1400" dirty="0">
                  <a:blipFill>
                    <a:blip r:embed="rId3"/>
                    <a:stretch>
                      <a:fillRect/>
                    </a:stretch>
                  </a:blip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en-US" altLang="zh-CN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5257"/>
      </p:ext>
    </p:extLst>
  </p:cSld>
  <p:clrMapOvr>
    <a:masterClrMapping/>
  </p:clrMapOvr>
  <p:transition spd="slow" advClick="0" advTm="67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618593" y="1925332"/>
            <a:ext cx="2708001" cy="4466533"/>
            <a:chOff x="4618593" y="1925332"/>
            <a:chExt cx="2708001" cy="4466533"/>
          </a:xfrm>
        </p:grpSpPr>
        <p:grpSp>
          <p:nvGrpSpPr>
            <p:cNvPr id="5" name="组合 4"/>
            <p:cNvGrpSpPr/>
            <p:nvPr/>
          </p:nvGrpSpPr>
          <p:grpSpPr>
            <a:xfrm>
              <a:off x="5376222" y="5434056"/>
              <a:ext cx="1176062" cy="957809"/>
              <a:chOff x="5376222" y="5434056"/>
              <a:chExt cx="1176062" cy="957809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20" name="Freeform 5"/>
              <p:cNvSpPr>
                <a:spLocks/>
              </p:cNvSpPr>
              <p:nvPr/>
            </p:nvSpPr>
            <p:spPr bwMode="auto">
              <a:xfrm>
                <a:off x="5597255" y="6200025"/>
                <a:ext cx="727045" cy="191840"/>
              </a:xfrm>
              <a:custGeom>
                <a:avLst/>
                <a:gdLst>
                  <a:gd name="T0" fmla="*/ 339 w 339"/>
                  <a:gd name="T1" fmla="*/ 44 h 89"/>
                  <a:gd name="T2" fmla="*/ 291 w 339"/>
                  <a:gd name="T3" fmla="*/ 89 h 89"/>
                  <a:gd name="T4" fmla="*/ 48 w 339"/>
                  <a:gd name="T5" fmla="*/ 89 h 89"/>
                  <a:gd name="T6" fmla="*/ 0 w 339"/>
                  <a:gd name="T7" fmla="*/ 44 h 89"/>
                  <a:gd name="T8" fmla="*/ 0 w 339"/>
                  <a:gd name="T9" fmla="*/ 44 h 89"/>
                  <a:gd name="T10" fmla="*/ 48 w 339"/>
                  <a:gd name="T11" fmla="*/ 0 h 89"/>
                  <a:gd name="T12" fmla="*/ 291 w 339"/>
                  <a:gd name="T13" fmla="*/ 0 h 89"/>
                  <a:gd name="T14" fmla="*/ 339 w 339"/>
                  <a:gd name="T15" fmla="*/ 4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9" h="89">
                    <a:moveTo>
                      <a:pt x="339" y="44"/>
                    </a:moveTo>
                    <a:cubicBezTo>
                      <a:pt x="339" y="69"/>
                      <a:pt x="318" y="89"/>
                      <a:pt x="291" y="89"/>
                    </a:cubicBezTo>
                    <a:cubicBezTo>
                      <a:pt x="48" y="89"/>
                      <a:pt x="48" y="89"/>
                      <a:pt x="48" y="89"/>
                    </a:cubicBezTo>
                    <a:cubicBezTo>
                      <a:pt x="21" y="89"/>
                      <a:pt x="0" y="69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1" y="0"/>
                      <a:pt x="48" y="0"/>
                    </a:cubicBezTo>
                    <a:cubicBezTo>
                      <a:pt x="291" y="0"/>
                      <a:pt x="291" y="0"/>
                      <a:pt x="291" y="0"/>
                    </a:cubicBezTo>
                    <a:cubicBezTo>
                      <a:pt x="318" y="0"/>
                      <a:pt x="339" y="20"/>
                      <a:pt x="339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6"/>
              <p:cNvSpPr>
                <a:spLocks/>
              </p:cNvSpPr>
              <p:nvPr/>
            </p:nvSpPr>
            <p:spPr bwMode="auto">
              <a:xfrm>
                <a:off x="5420706" y="6127738"/>
                <a:ext cx="1080142" cy="158476"/>
              </a:xfrm>
              <a:custGeom>
                <a:avLst/>
                <a:gdLst>
                  <a:gd name="T0" fmla="*/ 68 w 503"/>
                  <a:gd name="T1" fmla="*/ 74 h 74"/>
                  <a:gd name="T2" fmla="*/ 435 w 503"/>
                  <a:gd name="T3" fmla="*/ 74 h 74"/>
                  <a:gd name="T4" fmla="*/ 465 w 503"/>
                  <a:gd name="T5" fmla="*/ 44 h 74"/>
                  <a:gd name="T6" fmla="*/ 503 w 503"/>
                  <a:gd name="T7" fmla="*/ 0 h 74"/>
                  <a:gd name="T8" fmla="*/ 0 w 503"/>
                  <a:gd name="T9" fmla="*/ 0 h 74"/>
                  <a:gd name="T10" fmla="*/ 3 w 503"/>
                  <a:gd name="T11" fmla="*/ 6 h 74"/>
                  <a:gd name="T12" fmla="*/ 68 w 503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74">
                    <a:moveTo>
                      <a:pt x="68" y="74"/>
                    </a:moveTo>
                    <a:cubicBezTo>
                      <a:pt x="435" y="74"/>
                      <a:pt x="435" y="74"/>
                      <a:pt x="435" y="74"/>
                    </a:cubicBezTo>
                    <a:cubicBezTo>
                      <a:pt x="440" y="69"/>
                      <a:pt x="449" y="60"/>
                      <a:pt x="465" y="44"/>
                    </a:cubicBezTo>
                    <a:cubicBezTo>
                      <a:pt x="485" y="24"/>
                      <a:pt x="497" y="10"/>
                      <a:pt x="50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4"/>
                      <a:pt x="3" y="6"/>
                    </a:cubicBezTo>
                    <a:cubicBezTo>
                      <a:pt x="9" y="13"/>
                      <a:pt x="56" y="62"/>
                      <a:pt x="6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5384562" y="5595312"/>
                <a:ext cx="1157990" cy="111212"/>
              </a:xfrm>
              <a:custGeom>
                <a:avLst/>
                <a:gdLst>
                  <a:gd name="T0" fmla="*/ 540 w 540"/>
                  <a:gd name="T1" fmla="*/ 26 h 52"/>
                  <a:gd name="T2" fmla="*/ 517 w 540"/>
                  <a:gd name="T3" fmla="*/ 52 h 52"/>
                  <a:gd name="T4" fmla="*/ 23 w 540"/>
                  <a:gd name="T5" fmla="*/ 52 h 52"/>
                  <a:gd name="T6" fmla="*/ 0 w 540"/>
                  <a:gd name="T7" fmla="*/ 26 h 52"/>
                  <a:gd name="T8" fmla="*/ 0 w 540"/>
                  <a:gd name="T9" fmla="*/ 26 h 52"/>
                  <a:gd name="T10" fmla="*/ 23 w 540"/>
                  <a:gd name="T11" fmla="*/ 0 h 52"/>
                  <a:gd name="T12" fmla="*/ 517 w 540"/>
                  <a:gd name="T13" fmla="*/ 0 h 52"/>
                  <a:gd name="T14" fmla="*/ 540 w 540"/>
                  <a:gd name="T15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0" h="52">
                    <a:moveTo>
                      <a:pt x="540" y="26"/>
                    </a:moveTo>
                    <a:cubicBezTo>
                      <a:pt x="540" y="40"/>
                      <a:pt x="529" y="52"/>
                      <a:pt x="517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1" y="52"/>
                      <a:pt x="0" y="40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3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29" y="0"/>
                      <a:pt x="540" y="12"/>
                      <a:pt x="54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5384562" y="5757959"/>
                <a:ext cx="1157990" cy="112602"/>
              </a:xfrm>
              <a:custGeom>
                <a:avLst/>
                <a:gdLst>
                  <a:gd name="T0" fmla="*/ 540 w 540"/>
                  <a:gd name="T1" fmla="*/ 26 h 52"/>
                  <a:gd name="T2" fmla="*/ 517 w 540"/>
                  <a:gd name="T3" fmla="*/ 52 h 52"/>
                  <a:gd name="T4" fmla="*/ 23 w 540"/>
                  <a:gd name="T5" fmla="*/ 52 h 52"/>
                  <a:gd name="T6" fmla="*/ 0 w 540"/>
                  <a:gd name="T7" fmla="*/ 26 h 52"/>
                  <a:gd name="T8" fmla="*/ 0 w 540"/>
                  <a:gd name="T9" fmla="*/ 26 h 52"/>
                  <a:gd name="T10" fmla="*/ 23 w 540"/>
                  <a:gd name="T11" fmla="*/ 0 h 52"/>
                  <a:gd name="T12" fmla="*/ 517 w 540"/>
                  <a:gd name="T13" fmla="*/ 0 h 52"/>
                  <a:gd name="T14" fmla="*/ 540 w 540"/>
                  <a:gd name="T15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0" h="52">
                    <a:moveTo>
                      <a:pt x="540" y="26"/>
                    </a:moveTo>
                    <a:cubicBezTo>
                      <a:pt x="540" y="40"/>
                      <a:pt x="529" y="52"/>
                      <a:pt x="517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1" y="52"/>
                      <a:pt x="0" y="40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2"/>
                      <a:pt x="11" y="0"/>
                      <a:pt x="23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29" y="0"/>
                      <a:pt x="540" y="12"/>
                      <a:pt x="54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5384562" y="5921996"/>
                <a:ext cx="1157990" cy="108431"/>
              </a:xfrm>
              <a:custGeom>
                <a:avLst/>
                <a:gdLst>
                  <a:gd name="T0" fmla="*/ 540 w 540"/>
                  <a:gd name="T1" fmla="*/ 26 h 51"/>
                  <a:gd name="T2" fmla="*/ 517 w 540"/>
                  <a:gd name="T3" fmla="*/ 51 h 51"/>
                  <a:gd name="T4" fmla="*/ 23 w 540"/>
                  <a:gd name="T5" fmla="*/ 51 h 51"/>
                  <a:gd name="T6" fmla="*/ 0 w 540"/>
                  <a:gd name="T7" fmla="*/ 26 h 51"/>
                  <a:gd name="T8" fmla="*/ 0 w 540"/>
                  <a:gd name="T9" fmla="*/ 26 h 51"/>
                  <a:gd name="T10" fmla="*/ 23 w 540"/>
                  <a:gd name="T11" fmla="*/ 0 h 51"/>
                  <a:gd name="T12" fmla="*/ 517 w 540"/>
                  <a:gd name="T13" fmla="*/ 0 h 51"/>
                  <a:gd name="T14" fmla="*/ 540 w 540"/>
                  <a:gd name="T15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0" h="51">
                    <a:moveTo>
                      <a:pt x="540" y="26"/>
                    </a:moveTo>
                    <a:cubicBezTo>
                      <a:pt x="540" y="40"/>
                      <a:pt x="529" y="51"/>
                      <a:pt x="517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11" y="51"/>
                      <a:pt x="0" y="40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1"/>
                      <a:pt x="11" y="0"/>
                      <a:pt x="23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29" y="0"/>
                      <a:pt x="540" y="11"/>
                      <a:pt x="54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0"/>
              <p:cNvSpPr>
                <a:spLocks/>
              </p:cNvSpPr>
              <p:nvPr/>
            </p:nvSpPr>
            <p:spPr bwMode="auto">
              <a:xfrm>
                <a:off x="5384562" y="6065181"/>
                <a:ext cx="1149649" cy="70897"/>
              </a:xfrm>
              <a:custGeom>
                <a:avLst/>
                <a:gdLst>
                  <a:gd name="T0" fmla="*/ 536 w 536"/>
                  <a:gd name="T1" fmla="*/ 17 h 33"/>
                  <a:gd name="T2" fmla="*/ 513 w 536"/>
                  <a:gd name="T3" fmla="*/ 33 h 33"/>
                  <a:gd name="T4" fmla="*/ 23 w 536"/>
                  <a:gd name="T5" fmla="*/ 33 h 33"/>
                  <a:gd name="T6" fmla="*/ 0 w 536"/>
                  <a:gd name="T7" fmla="*/ 17 h 33"/>
                  <a:gd name="T8" fmla="*/ 0 w 536"/>
                  <a:gd name="T9" fmla="*/ 17 h 33"/>
                  <a:gd name="T10" fmla="*/ 23 w 536"/>
                  <a:gd name="T11" fmla="*/ 0 h 33"/>
                  <a:gd name="T12" fmla="*/ 513 w 536"/>
                  <a:gd name="T13" fmla="*/ 0 h 33"/>
                  <a:gd name="T14" fmla="*/ 536 w 536"/>
                  <a:gd name="T15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33">
                    <a:moveTo>
                      <a:pt x="536" y="17"/>
                    </a:moveTo>
                    <a:cubicBezTo>
                      <a:pt x="536" y="26"/>
                      <a:pt x="526" y="33"/>
                      <a:pt x="51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11" y="33"/>
                      <a:pt x="0" y="2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11" y="0"/>
                      <a:pt x="23" y="0"/>
                    </a:cubicBezTo>
                    <a:cubicBezTo>
                      <a:pt x="513" y="0"/>
                      <a:pt x="513" y="0"/>
                      <a:pt x="513" y="0"/>
                    </a:cubicBezTo>
                    <a:cubicBezTo>
                      <a:pt x="526" y="0"/>
                      <a:pt x="536" y="8"/>
                      <a:pt x="53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1"/>
              <p:cNvSpPr>
                <a:spLocks/>
              </p:cNvSpPr>
              <p:nvPr/>
            </p:nvSpPr>
            <p:spPr bwMode="auto">
              <a:xfrm>
                <a:off x="5376222" y="5434056"/>
                <a:ext cx="1176062" cy="109821"/>
              </a:xfrm>
              <a:custGeom>
                <a:avLst/>
                <a:gdLst>
                  <a:gd name="T0" fmla="*/ 548 w 548"/>
                  <a:gd name="T1" fmla="*/ 25 h 51"/>
                  <a:gd name="T2" fmla="*/ 525 w 548"/>
                  <a:gd name="T3" fmla="*/ 51 h 51"/>
                  <a:gd name="T4" fmla="*/ 23 w 548"/>
                  <a:gd name="T5" fmla="*/ 51 h 51"/>
                  <a:gd name="T6" fmla="*/ 0 w 548"/>
                  <a:gd name="T7" fmla="*/ 25 h 51"/>
                  <a:gd name="T8" fmla="*/ 0 w 548"/>
                  <a:gd name="T9" fmla="*/ 25 h 51"/>
                  <a:gd name="T10" fmla="*/ 23 w 548"/>
                  <a:gd name="T11" fmla="*/ 0 h 51"/>
                  <a:gd name="T12" fmla="*/ 525 w 548"/>
                  <a:gd name="T13" fmla="*/ 0 h 51"/>
                  <a:gd name="T14" fmla="*/ 548 w 548"/>
                  <a:gd name="T15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8" h="51">
                    <a:moveTo>
                      <a:pt x="548" y="25"/>
                    </a:moveTo>
                    <a:cubicBezTo>
                      <a:pt x="548" y="40"/>
                      <a:pt x="537" y="51"/>
                      <a:pt x="525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11" y="51"/>
                      <a:pt x="0" y="40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1" y="0"/>
                      <a:pt x="23" y="0"/>
                    </a:cubicBezTo>
                    <a:cubicBezTo>
                      <a:pt x="525" y="0"/>
                      <a:pt x="525" y="0"/>
                      <a:pt x="525" y="0"/>
                    </a:cubicBezTo>
                    <a:cubicBezTo>
                      <a:pt x="537" y="0"/>
                      <a:pt x="548" y="11"/>
                      <a:pt x="54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5538868" y="1925332"/>
              <a:ext cx="1787726" cy="1131577"/>
            </a:xfrm>
            <a:custGeom>
              <a:avLst/>
              <a:gdLst>
                <a:gd name="T0" fmla="*/ 0 w 1286"/>
                <a:gd name="T1" fmla="*/ 0 h 814"/>
                <a:gd name="T2" fmla="*/ 1286 w 1286"/>
                <a:gd name="T3" fmla="*/ 814 h 814"/>
                <a:gd name="T4" fmla="*/ 1041 w 1286"/>
                <a:gd name="T5" fmla="*/ 286 h 814"/>
                <a:gd name="T6" fmla="*/ 480 w 1286"/>
                <a:gd name="T7" fmla="*/ 0 h 814"/>
                <a:gd name="T8" fmla="*/ 0 w 1286"/>
                <a:gd name="T9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6" h="814">
                  <a:moveTo>
                    <a:pt x="0" y="0"/>
                  </a:moveTo>
                  <a:lnTo>
                    <a:pt x="1286" y="814"/>
                  </a:lnTo>
                  <a:lnTo>
                    <a:pt x="1041" y="286"/>
                  </a:lnTo>
                  <a:lnTo>
                    <a:pt x="48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538868" y="1925332"/>
              <a:ext cx="1787726" cy="1131577"/>
            </a:xfrm>
            <a:custGeom>
              <a:avLst/>
              <a:gdLst>
                <a:gd name="T0" fmla="*/ 0 w 1286"/>
                <a:gd name="T1" fmla="*/ 0 h 814"/>
                <a:gd name="T2" fmla="*/ 1286 w 1286"/>
                <a:gd name="T3" fmla="*/ 814 h 814"/>
                <a:gd name="T4" fmla="*/ 1041 w 1286"/>
                <a:gd name="T5" fmla="*/ 286 h 814"/>
                <a:gd name="T6" fmla="*/ 480 w 1286"/>
                <a:gd name="T7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6" h="814">
                  <a:moveTo>
                    <a:pt x="0" y="0"/>
                  </a:moveTo>
                  <a:lnTo>
                    <a:pt x="1286" y="814"/>
                  </a:lnTo>
                  <a:lnTo>
                    <a:pt x="1041" y="286"/>
                  </a:lnTo>
                  <a:lnTo>
                    <a:pt x="480" y="0"/>
                  </a:ln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4618593" y="2845607"/>
              <a:ext cx="2708001" cy="800723"/>
            </a:xfrm>
            <a:custGeom>
              <a:avLst/>
              <a:gdLst>
                <a:gd name="T0" fmla="*/ 0 w 1948"/>
                <a:gd name="T1" fmla="*/ 0 h 576"/>
                <a:gd name="T2" fmla="*/ 1948 w 1948"/>
                <a:gd name="T3" fmla="*/ 247 h 576"/>
                <a:gd name="T4" fmla="*/ 1928 w 1948"/>
                <a:gd name="T5" fmla="*/ 511 h 576"/>
                <a:gd name="T6" fmla="*/ 1 w 1948"/>
                <a:gd name="T7" fmla="*/ 576 h 576"/>
                <a:gd name="T8" fmla="*/ 0 w 1948"/>
                <a:gd name="T9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8" h="576">
                  <a:moveTo>
                    <a:pt x="0" y="0"/>
                  </a:moveTo>
                  <a:lnTo>
                    <a:pt x="1948" y="247"/>
                  </a:lnTo>
                  <a:lnTo>
                    <a:pt x="1928" y="511"/>
                  </a:lnTo>
                  <a:lnTo>
                    <a:pt x="1" y="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4825724" y="2322913"/>
              <a:ext cx="2500870" cy="1967054"/>
            </a:xfrm>
            <a:custGeom>
              <a:avLst/>
              <a:gdLst>
                <a:gd name="T0" fmla="*/ 1554 w 1799"/>
                <a:gd name="T1" fmla="*/ 0 h 1415"/>
                <a:gd name="T2" fmla="*/ 0 w 1799"/>
                <a:gd name="T3" fmla="*/ 1291 h 1415"/>
                <a:gd name="T4" fmla="*/ 70 w 1799"/>
                <a:gd name="T5" fmla="*/ 1415 h 1415"/>
                <a:gd name="T6" fmla="*/ 1799 w 1799"/>
                <a:gd name="T7" fmla="*/ 528 h 1415"/>
                <a:gd name="T8" fmla="*/ 1554 w 1799"/>
                <a:gd name="T9" fmla="*/ 0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9" h="1415">
                  <a:moveTo>
                    <a:pt x="1554" y="0"/>
                  </a:moveTo>
                  <a:lnTo>
                    <a:pt x="0" y="1291"/>
                  </a:lnTo>
                  <a:lnTo>
                    <a:pt x="70" y="1415"/>
                  </a:lnTo>
                  <a:lnTo>
                    <a:pt x="1799" y="528"/>
                  </a:lnTo>
                  <a:lnTo>
                    <a:pt x="1554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4825724" y="2322913"/>
              <a:ext cx="2500870" cy="1967054"/>
            </a:xfrm>
            <a:custGeom>
              <a:avLst/>
              <a:gdLst>
                <a:gd name="T0" fmla="*/ 1554 w 1799"/>
                <a:gd name="T1" fmla="*/ 0 h 1415"/>
                <a:gd name="T2" fmla="*/ 0 w 1799"/>
                <a:gd name="T3" fmla="*/ 1291 h 1415"/>
                <a:gd name="T4" fmla="*/ 70 w 1799"/>
                <a:gd name="T5" fmla="*/ 1415 h 1415"/>
                <a:gd name="T6" fmla="*/ 1799 w 1799"/>
                <a:gd name="T7" fmla="*/ 528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9" h="1415">
                  <a:moveTo>
                    <a:pt x="1554" y="0"/>
                  </a:moveTo>
                  <a:lnTo>
                    <a:pt x="0" y="1291"/>
                  </a:lnTo>
                  <a:lnTo>
                    <a:pt x="70" y="1415"/>
                  </a:lnTo>
                  <a:lnTo>
                    <a:pt x="1799" y="528"/>
                  </a:ln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4825724" y="4117589"/>
              <a:ext cx="2015709" cy="802113"/>
            </a:xfrm>
            <a:custGeom>
              <a:avLst/>
              <a:gdLst>
                <a:gd name="T0" fmla="*/ 0 w 1450"/>
                <a:gd name="T1" fmla="*/ 0 h 577"/>
                <a:gd name="T2" fmla="*/ 1450 w 1450"/>
                <a:gd name="T3" fmla="*/ 309 h 577"/>
                <a:gd name="T4" fmla="*/ 1365 w 1450"/>
                <a:gd name="T5" fmla="*/ 577 h 577"/>
                <a:gd name="T6" fmla="*/ 70 w 1450"/>
                <a:gd name="T7" fmla="*/ 124 h 577"/>
                <a:gd name="T8" fmla="*/ 0 w 1450"/>
                <a:gd name="T9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0" h="577">
                  <a:moveTo>
                    <a:pt x="0" y="0"/>
                  </a:moveTo>
                  <a:lnTo>
                    <a:pt x="1450" y="309"/>
                  </a:lnTo>
                  <a:lnTo>
                    <a:pt x="1365" y="577"/>
                  </a:lnTo>
                  <a:lnTo>
                    <a:pt x="70" y="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5102363" y="3188973"/>
              <a:ext cx="2224231" cy="1619518"/>
            </a:xfrm>
            <a:custGeom>
              <a:avLst/>
              <a:gdLst>
                <a:gd name="T0" fmla="*/ 1600 w 1600"/>
                <a:gd name="T1" fmla="*/ 0 h 1165"/>
                <a:gd name="T2" fmla="*/ 0 w 1600"/>
                <a:gd name="T3" fmla="*/ 1031 h 1165"/>
                <a:gd name="T4" fmla="*/ 39 w 1600"/>
                <a:gd name="T5" fmla="*/ 1165 h 1165"/>
                <a:gd name="T6" fmla="*/ 1580 w 1600"/>
                <a:gd name="T7" fmla="*/ 264 h 1165"/>
                <a:gd name="T8" fmla="*/ 1600 w 1600"/>
                <a:gd name="T9" fmla="*/ 0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0" h="1165">
                  <a:moveTo>
                    <a:pt x="1600" y="0"/>
                  </a:moveTo>
                  <a:lnTo>
                    <a:pt x="0" y="1031"/>
                  </a:lnTo>
                  <a:lnTo>
                    <a:pt x="39" y="1165"/>
                  </a:lnTo>
                  <a:lnTo>
                    <a:pt x="1580" y="264"/>
                  </a:lnTo>
                  <a:lnTo>
                    <a:pt x="160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5102363" y="3188973"/>
              <a:ext cx="2224231" cy="1619518"/>
            </a:xfrm>
            <a:custGeom>
              <a:avLst/>
              <a:gdLst>
                <a:gd name="T0" fmla="*/ 1600 w 1600"/>
                <a:gd name="T1" fmla="*/ 0 h 1165"/>
                <a:gd name="T2" fmla="*/ 0 w 1600"/>
                <a:gd name="T3" fmla="*/ 1031 h 1165"/>
                <a:gd name="T4" fmla="*/ 39 w 1600"/>
                <a:gd name="T5" fmla="*/ 1165 h 1165"/>
                <a:gd name="T6" fmla="*/ 1580 w 1600"/>
                <a:gd name="T7" fmla="*/ 264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0" h="1165">
                  <a:moveTo>
                    <a:pt x="1600" y="0"/>
                  </a:moveTo>
                  <a:lnTo>
                    <a:pt x="0" y="1031"/>
                  </a:lnTo>
                  <a:lnTo>
                    <a:pt x="39" y="1165"/>
                  </a:lnTo>
                  <a:lnTo>
                    <a:pt x="1580" y="264"/>
                  </a:ln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5102363" y="4622212"/>
              <a:ext cx="1522208" cy="707583"/>
            </a:xfrm>
            <a:custGeom>
              <a:avLst/>
              <a:gdLst>
                <a:gd name="T0" fmla="*/ 0 w 1095"/>
                <a:gd name="T1" fmla="*/ 0 h 509"/>
                <a:gd name="T2" fmla="*/ 1095 w 1095"/>
                <a:gd name="T3" fmla="*/ 433 h 509"/>
                <a:gd name="T4" fmla="*/ 1036 w 1095"/>
                <a:gd name="T5" fmla="*/ 509 h 509"/>
                <a:gd name="T6" fmla="*/ 39 w 1095"/>
                <a:gd name="T7" fmla="*/ 134 h 509"/>
                <a:gd name="T8" fmla="*/ 0 w 1095"/>
                <a:gd name="T9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5" h="509">
                  <a:moveTo>
                    <a:pt x="0" y="0"/>
                  </a:moveTo>
                  <a:lnTo>
                    <a:pt x="1095" y="433"/>
                  </a:lnTo>
                  <a:lnTo>
                    <a:pt x="1036" y="509"/>
                  </a:lnTo>
                  <a:lnTo>
                    <a:pt x="39" y="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4618593" y="1925332"/>
              <a:ext cx="1587545" cy="1720998"/>
            </a:xfrm>
            <a:custGeom>
              <a:avLst/>
              <a:gdLst>
                <a:gd name="T0" fmla="*/ 662 w 1142"/>
                <a:gd name="T1" fmla="*/ 0 h 1238"/>
                <a:gd name="T2" fmla="*/ 0 w 1142"/>
                <a:gd name="T3" fmla="*/ 662 h 1238"/>
                <a:gd name="T4" fmla="*/ 1 w 1142"/>
                <a:gd name="T5" fmla="*/ 1238 h 1238"/>
                <a:gd name="T6" fmla="*/ 1142 w 1142"/>
                <a:gd name="T7" fmla="*/ 0 h 1238"/>
                <a:gd name="T8" fmla="*/ 662 w 1142"/>
                <a:gd name="T9" fmla="*/ 0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2" h="1238">
                  <a:moveTo>
                    <a:pt x="662" y="0"/>
                  </a:moveTo>
                  <a:lnTo>
                    <a:pt x="0" y="662"/>
                  </a:lnTo>
                  <a:lnTo>
                    <a:pt x="1" y="1238"/>
                  </a:lnTo>
                  <a:lnTo>
                    <a:pt x="1142" y="0"/>
                  </a:lnTo>
                  <a:lnTo>
                    <a:pt x="66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5305324" y="4547144"/>
              <a:ext cx="1536109" cy="782651"/>
            </a:xfrm>
            <a:custGeom>
              <a:avLst/>
              <a:gdLst>
                <a:gd name="T0" fmla="*/ 69 w 1105"/>
                <a:gd name="T1" fmla="*/ 563 h 563"/>
                <a:gd name="T2" fmla="*/ 1020 w 1105"/>
                <a:gd name="T3" fmla="*/ 268 h 563"/>
                <a:gd name="T4" fmla="*/ 1105 w 1105"/>
                <a:gd name="T5" fmla="*/ 0 h 563"/>
                <a:gd name="T6" fmla="*/ 0 w 1105"/>
                <a:gd name="T7" fmla="*/ 498 h 563"/>
                <a:gd name="T8" fmla="*/ 69 w 1105"/>
                <a:gd name="T9" fmla="*/ 56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5" h="563">
                  <a:moveTo>
                    <a:pt x="69" y="563"/>
                  </a:moveTo>
                  <a:lnTo>
                    <a:pt x="1020" y="268"/>
                  </a:lnTo>
                  <a:lnTo>
                    <a:pt x="1105" y="0"/>
                  </a:lnTo>
                  <a:lnTo>
                    <a:pt x="0" y="498"/>
                  </a:lnTo>
                  <a:lnTo>
                    <a:pt x="69" y="563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5305324" y="5224144"/>
              <a:ext cx="1319247" cy="105651"/>
            </a:xfrm>
            <a:custGeom>
              <a:avLst/>
              <a:gdLst>
                <a:gd name="T0" fmla="*/ 0 w 949"/>
                <a:gd name="T1" fmla="*/ 11 h 76"/>
                <a:gd name="T2" fmla="*/ 949 w 949"/>
                <a:gd name="T3" fmla="*/ 0 h 76"/>
                <a:gd name="T4" fmla="*/ 890 w 949"/>
                <a:gd name="T5" fmla="*/ 76 h 76"/>
                <a:gd name="T6" fmla="*/ 69 w 949"/>
                <a:gd name="T7" fmla="*/ 76 h 76"/>
                <a:gd name="T8" fmla="*/ 0 w 949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76">
                  <a:moveTo>
                    <a:pt x="0" y="11"/>
                  </a:moveTo>
                  <a:lnTo>
                    <a:pt x="949" y="0"/>
                  </a:lnTo>
                  <a:lnTo>
                    <a:pt x="890" y="76"/>
                  </a:lnTo>
                  <a:lnTo>
                    <a:pt x="69" y="76"/>
                  </a:lnTo>
                  <a:lnTo>
                    <a:pt x="0" y="11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4070301" y="2178053"/>
            <a:ext cx="1315257" cy="0"/>
          </a:xfrm>
          <a:custGeom>
            <a:avLst/>
            <a:gdLst>
              <a:gd name="connsiteX0" fmla="*/ 1447800 w 1447800"/>
              <a:gd name="connsiteY0" fmla="*/ 0 h 0"/>
              <a:gd name="connsiteX1" fmla="*/ 0 w 1447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47800">
                <a:moveTo>
                  <a:pt x="144780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7029629" y="2887600"/>
            <a:ext cx="1211421" cy="0"/>
          </a:xfrm>
          <a:custGeom>
            <a:avLst/>
            <a:gdLst>
              <a:gd name="connsiteX0" fmla="*/ 0 w 1333500"/>
              <a:gd name="connsiteY0" fmla="*/ 0 h 0"/>
              <a:gd name="connsiteX1" fmla="*/ 1333500 w 1333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0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4018383" y="4644160"/>
            <a:ext cx="1211421" cy="0"/>
          </a:xfrm>
          <a:custGeom>
            <a:avLst/>
            <a:gdLst>
              <a:gd name="connsiteX0" fmla="*/ 1333500 w 1333500"/>
              <a:gd name="connsiteY0" fmla="*/ 0 h 0"/>
              <a:gd name="connsiteX1" fmla="*/ 0 w 1333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3500">
                <a:moveTo>
                  <a:pt x="133350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6527755" y="5275830"/>
            <a:ext cx="1445052" cy="0"/>
          </a:xfrm>
          <a:custGeom>
            <a:avLst/>
            <a:gdLst>
              <a:gd name="connsiteX0" fmla="*/ 0 w 1590675"/>
              <a:gd name="connsiteY0" fmla="*/ 0 h 0"/>
              <a:gd name="connsiteX1" fmla="*/ 1590675 w 15906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90675">
                <a:moveTo>
                  <a:pt x="0" y="0"/>
                </a:moveTo>
                <a:lnTo>
                  <a:pt x="1590675" y="0"/>
                </a:lnTo>
              </a:path>
            </a:pathLst>
          </a:custGeom>
          <a:noFill/>
          <a:ln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920563" y="4975608"/>
            <a:ext cx="600443" cy="600443"/>
            <a:chOff x="7920563" y="4975608"/>
            <a:chExt cx="600443" cy="600443"/>
          </a:xfrm>
        </p:grpSpPr>
        <p:sp>
          <p:nvSpPr>
            <p:cNvPr id="32" name="椭圆 31"/>
            <p:cNvSpPr/>
            <p:nvPr/>
          </p:nvSpPr>
          <p:spPr>
            <a:xfrm>
              <a:off x="7920563" y="4975608"/>
              <a:ext cx="600443" cy="60044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8098176" y="5107332"/>
              <a:ext cx="285747" cy="299555"/>
              <a:chOff x="7002627" y="828237"/>
              <a:chExt cx="444697" cy="466185"/>
            </a:xfrm>
            <a:solidFill>
              <a:srgbClr val="2E2C2D"/>
            </a:solidFill>
          </p:grpSpPr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636293" y="1927341"/>
            <a:ext cx="600443" cy="600443"/>
            <a:chOff x="3636293" y="1927341"/>
            <a:chExt cx="600443" cy="600443"/>
          </a:xfrm>
        </p:grpSpPr>
        <p:sp>
          <p:nvSpPr>
            <p:cNvPr id="43" name="椭圆 42"/>
            <p:cNvSpPr/>
            <p:nvPr/>
          </p:nvSpPr>
          <p:spPr>
            <a:xfrm>
              <a:off x="3636293" y="1927341"/>
              <a:ext cx="600443" cy="60044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814180" y="2073951"/>
              <a:ext cx="258734" cy="289349"/>
              <a:chOff x="5999255" y="3275006"/>
              <a:chExt cx="402656" cy="450303"/>
            </a:xfrm>
            <a:solidFill>
              <a:srgbClr val="2E2C2D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3631313" y="4347001"/>
            <a:ext cx="600443" cy="600443"/>
            <a:chOff x="3631313" y="4347001"/>
            <a:chExt cx="600443" cy="600443"/>
          </a:xfrm>
        </p:grpSpPr>
        <p:sp>
          <p:nvSpPr>
            <p:cNvPr id="51" name="椭圆 50"/>
            <p:cNvSpPr/>
            <p:nvPr/>
          </p:nvSpPr>
          <p:spPr>
            <a:xfrm>
              <a:off x="3631313" y="4347001"/>
              <a:ext cx="600443" cy="60044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3829188" y="4500984"/>
              <a:ext cx="192099" cy="321167"/>
              <a:chOff x="8065789" y="3254452"/>
              <a:chExt cx="298956" cy="499818"/>
            </a:xfrm>
            <a:solidFill>
              <a:srgbClr val="2E2C2D"/>
            </a:solidFill>
          </p:grpSpPr>
          <p:sp>
            <p:nvSpPr>
              <p:cNvPr id="53" name="Freeform 121"/>
              <p:cNvSpPr>
                <a:spLocks noEditPoints="1"/>
              </p:cNvSpPr>
              <p:nvPr/>
            </p:nvSpPr>
            <p:spPr bwMode="auto">
              <a:xfrm>
                <a:off x="8065789" y="3254452"/>
                <a:ext cx="298956" cy="369024"/>
              </a:xfrm>
              <a:custGeom>
                <a:avLst/>
                <a:gdLst>
                  <a:gd name="T0" fmla="*/ 32 w 135"/>
                  <a:gd name="T1" fmla="*/ 137 h 167"/>
                  <a:gd name="T2" fmla="*/ 31 w 135"/>
                  <a:gd name="T3" fmla="*/ 167 h 167"/>
                  <a:gd name="T4" fmla="*/ 37 w 135"/>
                  <a:gd name="T5" fmla="*/ 166 h 167"/>
                  <a:gd name="T6" fmla="*/ 101 w 135"/>
                  <a:gd name="T7" fmla="*/ 166 h 167"/>
                  <a:gd name="T8" fmla="*/ 106 w 135"/>
                  <a:gd name="T9" fmla="*/ 167 h 167"/>
                  <a:gd name="T10" fmla="*/ 104 w 135"/>
                  <a:gd name="T11" fmla="*/ 136 h 167"/>
                  <a:gd name="T12" fmla="*/ 135 w 135"/>
                  <a:gd name="T13" fmla="*/ 67 h 167"/>
                  <a:gd name="T14" fmla="*/ 68 w 135"/>
                  <a:gd name="T15" fmla="*/ 0 h 167"/>
                  <a:gd name="T16" fmla="*/ 0 w 135"/>
                  <a:gd name="T17" fmla="*/ 67 h 167"/>
                  <a:gd name="T18" fmla="*/ 32 w 135"/>
                  <a:gd name="T19" fmla="*/ 137 h 167"/>
                  <a:gd name="T20" fmla="*/ 68 w 135"/>
                  <a:gd name="T21" fmla="*/ 14 h 167"/>
                  <a:gd name="T22" fmla="*/ 121 w 135"/>
                  <a:gd name="T23" fmla="*/ 67 h 167"/>
                  <a:gd name="T24" fmla="*/ 95 w 135"/>
                  <a:gd name="T25" fmla="*/ 125 h 167"/>
                  <a:gd name="T26" fmla="*/ 90 w 135"/>
                  <a:gd name="T27" fmla="*/ 130 h 167"/>
                  <a:gd name="T28" fmla="*/ 91 w 135"/>
                  <a:gd name="T29" fmla="*/ 154 h 167"/>
                  <a:gd name="T30" fmla="*/ 46 w 135"/>
                  <a:gd name="T31" fmla="*/ 154 h 167"/>
                  <a:gd name="T32" fmla="*/ 47 w 135"/>
                  <a:gd name="T33" fmla="*/ 131 h 167"/>
                  <a:gd name="T34" fmla="*/ 42 w 135"/>
                  <a:gd name="T35" fmla="*/ 126 h 167"/>
                  <a:gd name="T36" fmla="*/ 15 w 135"/>
                  <a:gd name="T37" fmla="*/ 67 h 167"/>
                  <a:gd name="T38" fmla="*/ 68 w 135"/>
                  <a:gd name="T39" fmla="*/ 1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5" h="167">
                    <a:moveTo>
                      <a:pt x="32" y="137"/>
                    </a:moveTo>
                    <a:cubicBezTo>
                      <a:pt x="31" y="167"/>
                      <a:pt x="31" y="167"/>
                      <a:pt x="31" y="167"/>
                    </a:cubicBezTo>
                    <a:cubicBezTo>
                      <a:pt x="32" y="166"/>
                      <a:pt x="34" y="166"/>
                      <a:pt x="37" y="166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03" y="166"/>
                      <a:pt x="105" y="166"/>
                      <a:pt x="106" y="167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23" y="119"/>
                      <a:pt x="135" y="91"/>
                      <a:pt x="135" y="67"/>
                    </a:cubicBezTo>
                    <a:cubicBezTo>
                      <a:pt x="135" y="30"/>
                      <a:pt x="105" y="0"/>
                      <a:pt x="68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92"/>
                      <a:pt x="13" y="120"/>
                      <a:pt x="32" y="137"/>
                    </a:cubicBezTo>
                    <a:close/>
                    <a:moveTo>
                      <a:pt x="68" y="14"/>
                    </a:moveTo>
                    <a:cubicBezTo>
                      <a:pt x="97" y="14"/>
                      <a:pt x="121" y="38"/>
                      <a:pt x="121" y="67"/>
                    </a:cubicBezTo>
                    <a:cubicBezTo>
                      <a:pt x="121" y="87"/>
                      <a:pt x="110" y="111"/>
                      <a:pt x="95" y="125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46" y="154"/>
                      <a:pt x="46" y="154"/>
                      <a:pt x="46" y="154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2"/>
                      <a:pt x="15" y="88"/>
                      <a:pt x="15" y="67"/>
                    </a:cubicBezTo>
                    <a:cubicBezTo>
                      <a:pt x="15" y="38"/>
                      <a:pt x="38" y="14"/>
                      <a:pt x="6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22"/>
              <p:cNvSpPr>
                <a:spLocks/>
              </p:cNvSpPr>
              <p:nvPr/>
            </p:nvSpPr>
            <p:spPr bwMode="auto">
              <a:xfrm>
                <a:off x="8127449" y="3630016"/>
                <a:ext cx="181242" cy="38304"/>
              </a:xfrm>
              <a:custGeom>
                <a:avLst/>
                <a:gdLst>
                  <a:gd name="T0" fmla="*/ 73 w 82"/>
                  <a:gd name="T1" fmla="*/ 0 h 17"/>
                  <a:gd name="T2" fmla="*/ 9 w 82"/>
                  <a:gd name="T3" fmla="*/ 0 h 17"/>
                  <a:gd name="T4" fmla="*/ 0 w 82"/>
                  <a:gd name="T5" fmla="*/ 8 h 17"/>
                  <a:gd name="T6" fmla="*/ 9 w 82"/>
                  <a:gd name="T7" fmla="*/ 17 h 17"/>
                  <a:gd name="T8" fmla="*/ 73 w 82"/>
                  <a:gd name="T9" fmla="*/ 17 h 17"/>
                  <a:gd name="T10" fmla="*/ 82 w 82"/>
                  <a:gd name="T11" fmla="*/ 8 h 17"/>
                  <a:gd name="T12" fmla="*/ 73 w 82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7">
                    <a:moveTo>
                      <a:pt x="7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7"/>
                      <a:pt x="9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8" y="17"/>
                      <a:pt x="82" y="13"/>
                      <a:pt x="82" y="8"/>
                    </a:cubicBezTo>
                    <a:cubicBezTo>
                      <a:pt x="82" y="4"/>
                      <a:pt x="78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23"/>
              <p:cNvSpPr>
                <a:spLocks/>
              </p:cNvSpPr>
              <p:nvPr/>
            </p:nvSpPr>
            <p:spPr bwMode="auto">
              <a:xfrm>
                <a:off x="8134923" y="3672057"/>
                <a:ext cx="165360" cy="38304"/>
              </a:xfrm>
              <a:custGeom>
                <a:avLst/>
                <a:gdLst>
                  <a:gd name="T0" fmla="*/ 67 w 75"/>
                  <a:gd name="T1" fmla="*/ 0 h 17"/>
                  <a:gd name="T2" fmla="*/ 8 w 75"/>
                  <a:gd name="T3" fmla="*/ 0 h 17"/>
                  <a:gd name="T4" fmla="*/ 0 w 75"/>
                  <a:gd name="T5" fmla="*/ 9 h 17"/>
                  <a:gd name="T6" fmla="*/ 8 w 75"/>
                  <a:gd name="T7" fmla="*/ 17 h 17"/>
                  <a:gd name="T8" fmla="*/ 67 w 75"/>
                  <a:gd name="T9" fmla="*/ 17 h 17"/>
                  <a:gd name="T10" fmla="*/ 75 w 75"/>
                  <a:gd name="T11" fmla="*/ 9 h 17"/>
                  <a:gd name="T12" fmla="*/ 67 w 75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7">
                    <a:moveTo>
                      <a:pt x="6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3" y="17"/>
                      <a:pt x="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72" y="17"/>
                      <a:pt x="75" y="13"/>
                      <a:pt x="75" y="9"/>
                    </a:cubicBezTo>
                    <a:cubicBezTo>
                      <a:pt x="75" y="4"/>
                      <a:pt x="72" y="0"/>
                      <a:pt x="6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24"/>
              <p:cNvSpPr>
                <a:spLocks/>
              </p:cNvSpPr>
              <p:nvPr/>
            </p:nvSpPr>
            <p:spPr bwMode="auto">
              <a:xfrm>
                <a:off x="8149870" y="3716900"/>
                <a:ext cx="134530" cy="37370"/>
              </a:xfrm>
              <a:custGeom>
                <a:avLst/>
                <a:gdLst>
                  <a:gd name="T0" fmla="*/ 55 w 61"/>
                  <a:gd name="T1" fmla="*/ 0 h 17"/>
                  <a:gd name="T2" fmla="*/ 6 w 61"/>
                  <a:gd name="T3" fmla="*/ 0 h 17"/>
                  <a:gd name="T4" fmla="*/ 0 w 61"/>
                  <a:gd name="T5" fmla="*/ 9 h 17"/>
                  <a:gd name="T6" fmla="*/ 6 w 61"/>
                  <a:gd name="T7" fmla="*/ 17 h 17"/>
                  <a:gd name="T8" fmla="*/ 55 w 61"/>
                  <a:gd name="T9" fmla="*/ 17 h 17"/>
                  <a:gd name="T10" fmla="*/ 61 w 61"/>
                  <a:gd name="T11" fmla="*/ 9 h 17"/>
                  <a:gd name="T12" fmla="*/ 55 w 6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7">
                    <a:moveTo>
                      <a:pt x="5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3" y="17"/>
                      <a:pt x="6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9" y="17"/>
                      <a:pt x="61" y="13"/>
                      <a:pt x="61" y="9"/>
                    </a:cubicBezTo>
                    <a:cubicBezTo>
                      <a:pt x="61" y="4"/>
                      <a:pt x="59" y="0"/>
                      <a:pt x="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25"/>
              <p:cNvSpPr>
                <a:spLocks/>
              </p:cNvSpPr>
              <p:nvPr/>
            </p:nvSpPr>
            <p:spPr bwMode="auto">
              <a:xfrm>
                <a:off x="8149870" y="3318915"/>
                <a:ext cx="156952" cy="150412"/>
              </a:xfrm>
              <a:custGeom>
                <a:avLst/>
                <a:gdLst>
                  <a:gd name="T0" fmla="*/ 65 w 71"/>
                  <a:gd name="T1" fmla="*/ 45 h 68"/>
                  <a:gd name="T2" fmla="*/ 58 w 71"/>
                  <a:gd name="T3" fmla="*/ 68 h 68"/>
                  <a:gd name="T4" fmla="*/ 71 w 71"/>
                  <a:gd name="T5" fmla="*/ 39 h 68"/>
                  <a:gd name="T6" fmla="*/ 31 w 71"/>
                  <a:gd name="T7" fmla="*/ 0 h 68"/>
                  <a:gd name="T8" fmla="*/ 0 w 71"/>
                  <a:gd name="T9" fmla="*/ 16 h 68"/>
                  <a:gd name="T10" fmla="*/ 26 w 71"/>
                  <a:gd name="T11" fmla="*/ 6 h 68"/>
                  <a:gd name="T12" fmla="*/ 65 w 71"/>
                  <a:gd name="T13" fmla="*/ 4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68">
                    <a:moveTo>
                      <a:pt x="65" y="45"/>
                    </a:moveTo>
                    <a:cubicBezTo>
                      <a:pt x="65" y="54"/>
                      <a:pt x="62" y="61"/>
                      <a:pt x="58" y="68"/>
                    </a:cubicBezTo>
                    <a:cubicBezTo>
                      <a:pt x="66" y="61"/>
                      <a:pt x="71" y="50"/>
                      <a:pt x="71" y="39"/>
                    </a:cubicBezTo>
                    <a:cubicBezTo>
                      <a:pt x="71" y="17"/>
                      <a:pt x="53" y="0"/>
                      <a:pt x="31" y="0"/>
                    </a:cubicBezTo>
                    <a:cubicBezTo>
                      <a:pt x="18" y="0"/>
                      <a:pt x="7" y="6"/>
                      <a:pt x="0" y="16"/>
                    </a:cubicBezTo>
                    <a:cubicBezTo>
                      <a:pt x="6" y="10"/>
                      <a:pt x="16" y="6"/>
                      <a:pt x="26" y="6"/>
                    </a:cubicBezTo>
                    <a:cubicBezTo>
                      <a:pt x="48" y="6"/>
                      <a:pt x="65" y="24"/>
                      <a:pt x="6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7920563" y="2630298"/>
            <a:ext cx="600443" cy="600443"/>
            <a:chOff x="7920563" y="2630298"/>
            <a:chExt cx="600443" cy="600443"/>
          </a:xfrm>
        </p:grpSpPr>
        <p:sp>
          <p:nvSpPr>
            <p:cNvPr id="59" name="椭圆 58"/>
            <p:cNvSpPr/>
            <p:nvPr/>
          </p:nvSpPr>
          <p:spPr>
            <a:xfrm>
              <a:off x="7920563" y="2630298"/>
              <a:ext cx="600443" cy="60044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8090560" y="2756375"/>
              <a:ext cx="260459" cy="294588"/>
              <a:chOff x="4994016" y="4872552"/>
              <a:chExt cx="406393" cy="459645"/>
            </a:xfrm>
            <a:solidFill>
              <a:srgbClr val="2E2C2D"/>
            </a:solidFill>
          </p:grpSpPr>
          <p:sp>
            <p:nvSpPr>
              <p:cNvPr id="61" name="Freeform 148"/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955198" y="1759664"/>
            <a:ext cx="2376071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040321" y="4186933"/>
            <a:ext cx="2433482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889079" y="2430492"/>
            <a:ext cx="2376071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8851769" y="4766922"/>
            <a:ext cx="2433482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174955707"/>
      </p:ext>
    </p:extLst>
  </p:cSld>
  <p:clrMapOvr>
    <a:masterClrMapping/>
  </p:clrMapOvr>
  <p:transition spd="slow" advClick="0" advTm="96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7" grpId="0" animBg="1"/>
      <p:bldP spid="28" grpId="0" animBg="1"/>
      <p:bldP spid="29" grpId="0" animBg="1"/>
      <p:bldP spid="30" grpId="0" animBg="1"/>
      <p:bldP spid="64" grpId="0"/>
      <p:bldP spid="65" grpId="0"/>
      <p:bldP spid="66" grpId="0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061356" y="5783761"/>
            <a:ext cx="10080000" cy="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984647" y="4415761"/>
            <a:ext cx="174404" cy="1455203"/>
            <a:chOff x="984647" y="4212561"/>
            <a:chExt cx="174404" cy="1455203"/>
          </a:xfrm>
        </p:grpSpPr>
        <p:cxnSp>
          <p:nvCxnSpPr>
            <p:cNvPr id="6" name="直接连接符 5"/>
            <p:cNvCxnSpPr/>
            <p:nvPr/>
          </p:nvCxnSpPr>
          <p:spPr>
            <a:xfrm rot="5400000">
              <a:off x="377356" y="4896561"/>
              <a:ext cx="1368000" cy="0"/>
            </a:xfrm>
            <a:prstGeom prst="line">
              <a:avLst/>
            </a:prstGeom>
            <a:ln>
              <a:solidFill>
                <a:srgbClr val="FEFE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84647" y="5493360"/>
              <a:ext cx="174404" cy="17440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47298" y="3875761"/>
            <a:ext cx="174404" cy="2002511"/>
            <a:chOff x="3147298" y="3672561"/>
            <a:chExt cx="174404" cy="2002511"/>
          </a:xfrm>
        </p:grpSpPr>
        <p:cxnSp>
          <p:nvCxnSpPr>
            <p:cNvPr id="11" name="直接连接符 10"/>
            <p:cNvCxnSpPr/>
            <p:nvPr/>
          </p:nvCxnSpPr>
          <p:spPr>
            <a:xfrm rot="5400000">
              <a:off x="2279640" y="4626561"/>
              <a:ext cx="1908000" cy="0"/>
            </a:xfrm>
            <a:prstGeom prst="line">
              <a:avLst/>
            </a:prstGeom>
            <a:ln>
              <a:solidFill>
                <a:srgbClr val="FEFE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3147298" y="5500668"/>
              <a:ext cx="174404" cy="17440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78459" y="3129947"/>
            <a:ext cx="174404" cy="2755633"/>
            <a:chOff x="5278459" y="2926747"/>
            <a:chExt cx="174404" cy="2755633"/>
          </a:xfrm>
        </p:grpSpPr>
        <p:cxnSp>
          <p:nvCxnSpPr>
            <p:cNvPr id="14" name="直接连接符 13"/>
            <p:cNvCxnSpPr/>
            <p:nvPr/>
          </p:nvCxnSpPr>
          <p:spPr>
            <a:xfrm rot="5400000">
              <a:off x="4039866" y="4240747"/>
              <a:ext cx="2628000" cy="0"/>
            </a:xfrm>
            <a:prstGeom prst="line">
              <a:avLst/>
            </a:prstGeom>
            <a:ln>
              <a:solidFill>
                <a:srgbClr val="FEFE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5278459" y="5507976"/>
              <a:ext cx="174404" cy="17440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474436" y="4684314"/>
            <a:ext cx="174404" cy="1201266"/>
            <a:chOff x="7474436" y="4481114"/>
            <a:chExt cx="174404" cy="1201266"/>
          </a:xfrm>
        </p:grpSpPr>
        <p:cxnSp>
          <p:nvCxnSpPr>
            <p:cNvPr id="17" name="直接连接符 16"/>
            <p:cNvCxnSpPr/>
            <p:nvPr/>
          </p:nvCxnSpPr>
          <p:spPr>
            <a:xfrm rot="5400000">
              <a:off x="7019668" y="5021114"/>
              <a:ext cx="1080000" cy="0"/>
            </a:xfrm>
            <a:prstGeom prst="line">
              <a:avLst/>
            </a:prstGeom>
            <a:ln>
              <a:solidFill>
                <a:srgbClr val="FEFE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7474436" y="5507976"/>
              <a:ext cx="174404" cy="17440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611949" y="2707209"/>
            <a:ext cx="174404" cy="3171063"/>
            <a:chOff x="9611949" y="2504009"/>
            <a:chExt cx="174404" cy="3171063"/>
          </a:xfrm>
        </p:grpSpPr>
        <p:cxnSp>
          <p:nvCxnSpPr>
            <p:cNvPr id="20" name="直接连接符 19"/>
            <p:cNvCxnSpPr/>
            <p:nvPr/>
          </p:nvCxnSpPr>
          <p:spPr>
            <a:xfrm rot="5400000">
              <a:off x="8145595" y="4052009"/>
              <a:ext cx="3096000" cy="0"/>
            </a:xfrm>
            <a:prstGeom prst="line">
              <a:avLst/>
            </a:prstGeom>
            <a:ln>
              <a:solidFill>
                <a:srgbClr val="FEFE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9611949" y="5500668"/>
              <a:ext cx="174404" cy="17440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84603" y="2792006"/>
            <a:ext cx="898073" cy="898073"/>
            <a:chOff x="2784603" y="2588806"/>
            <a:chExt cx="898073" cy="898073"/>
          </a:xfrm>
        </p:grpSpPr>
        <p:sp>
          <p:nvSpPr>
            <p:cNvPr id="23" name="泪滴形 22"/>
            <p:cNvSpPr/>
            <p:nvPr/>
          </p:nvSpPr>
          <p:spPr>
            <a:xfrm rot="7991471">
              <a:off x="2784603" y="2588806"/>
              <a:ext cx="898073" cy="898073"/>
            </a:xfrm>
            <a:prstGeom prst="teardrop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003235" y="2785719"/>
              <a:ext cx="469415" cy="492096"/>
              <a:chOff x="7002627" y="828237"/>
              <a:chExt cx="444697" cy="466185"/>
            </a:xfrm>
            <a:solidFill>
              <a:srgbClr val="2E2C2D"/>
            </a:solidFill>
          </p:grpSpPr>
          <p:sp>
            <p:nvSpPr>
              <p:cNvPr id="25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105852" y="3726560"/>
            <a:ext cx="898073" cy="898073"/>
            <a:chOff x="7105852" y="3523360"/>
            <a:chExt cx="898073" cy="898073"/>
          </a:xfrm>
        </p:grpSpPr>
        <p:sp>
          <p:nvSpPr>
            <p:cNvPr id="34" name="泪滴形 33"/>
            <p:cNvSpPr/>
            <p:nvPr/>
          </p:nvSpPr>
          <p:spPr>
            <a:xfrm rot="7991471">
              <a:off x="7105852" y="3523360"/>
              <a:ext cx="898073" cy="898073"/>
            </a:xfrm>
            <a:prstGeom prst="teardrop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387584" y="3764626"/>
              <a:ext cx="371570" cy="415539"/>
              <a:chOff x="5999255" y="3275006"/>
              <a:chExt cx="402656" cy="450303"/>
            </a:xfrm>
            <a:solidFill>
              <a:srgbClr val="2E2C2D"/>
            </a:solidFill>
          </p:grpSpPr>
          <p:sp>
            <p:nvSpPr>
              <p:cNvPr id="3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9244559" y="1674801"/>
            <a:ext cx="898073" cy="898073"/>
            <a:chOff x="9244559" y="1471601"/>
            <a:chExt cx="898073" cy="898073"/>
          </a:xfrm>
        </p:grpSpPr>
        <p:sp>
          <p:nvSpPr>
            <p:cNvPr id="42" name="泪滴形 41"/>
            <p:cNvSpPr/>
            <p:nvPr/>
          </p:nvSpPr>
          <p:spPr>
            <a:xfrm rot="7991471">
              <a:off x="9244559" y="1471601"/>
              <a:ext cx="898073" cy="898073"/>
            </a:xfrm>
            <a:prstGeom prst="teardrop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516406" y="1738420"/>
              <a:ext cx="354377" cy="350722"/>
              <a:chOff x="6967126" y="4092464"/>
              <a:chExt cx="453105" cy="448433"/>
            </a:xfrm>
            <a:solidFill>
              <a:srgbClr val="2E2C2D"/>
            </a:solidFill>
          </p:grpSpPr>
          <p:sp>
            <p:nvSpPr>
              <p:cNvPr id="44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904829" y="2062521"/>
            <a:ext cx="898073" cy="898073"/>
            <a:chOff x="4904829" y="1859321"/>
            <a:chExt cx="898073" cy="898073"/>
          </a:xfrm>
        </p:grpSpPr>
        <p:sp>
          <p:nvSpPr>
            <p:cNvPr id="47" name="泪滴形 46"/>
            <p:cNvSpPr/>
            <p:nvPr/>
          </p:nvSpPr>
          <p:spPr>
            <a:xfrm rot="7991471">
              <a:off x="4904829" y="1859321"/>
              <a:ext cx="898073" cy="898073"/>
            </a:xfrm>
            <a:prstGeom prst="teardrop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5214982" y="2138952"/>
              <a:ext cx="369116" cy="397227"/>
              <a:chOff x="7005429" y="4859473"/>
              <a:chExt cx="466184" cy="501686"/>
            </a:xfrm>
            <a:solidFill>
              <a:srgbClr val="2E2C2D"/>
            </a:solidFill>
          </p:grpSpPr>
          <p:sp>
            <p:nvSpPr>
              <p:cNvPr id="49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12319" y="3277326"/>
            <a:ext cx="898073" cy="898073"/>
            <a:chOff x="612319" y="3074126"/>
            <a:chExt cx="898073" cy="898073"/>
          </a:xfrm>
        </p:grpSpPr>
        <p:sp>
          <p:nvSpPr>
            <p:cNvPr id="55" name="泪滴形 54"/>
            <p:cNvSpPr/>
            <p:nvPr/>
          </p:nvSpPr>
          <p:spPr>
            <a:xfrm rot="7991471">
              <a:off x="612319" y="3074126"/>
              <a:ext cx="898073" cy="898073"/>
            </a:xfrm>
            <a:prstGeom prst="teardrop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74681" y="3315483"/>
              <a:ext cx="378191" cy="427747"/>
              <a:chOff x="4994016" y="4872552"/>
              <a:chExt cx="406393" cy="459645"/>
            </a:xfrm>
            <a:solidFill>
              <a:srgbClr val="2E2C2D"/>
            </a:solidFill>
          </p:grpSpPr>
          <p:sp>
            <p:nvSpPr>
              <p:cNvPr id="57" name="Freeform 148"/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49"/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Oval 150"/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0" name="文本框 59"/>
          <p:cNvSpPr txBox="1"/>
          <p:nvPr/>
        </p:nvSpPr>
        <p:spPr>
          <a:xfrm>
            <a:off x="1083588" y="4802562"/>
            <a:ext cx="2070311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291983" y="4260060"/>
            <a:ext cx="2021060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5424458" y="3068843"/>
            <a:ext cx="2021060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579778" y="4897072"/>
            <a:ext cx="2021060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9770661" y="3778107"/>
            <a:ext cx="2021060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918698366"/>
      </p:ext>
    </p:extLst>
  </p:cSld>
  <p:clrMapOvr>
    <a:masterClrMapping/>
  </p:clrMapOvr>
  <p:transition spd="slow" advClick="0" advTm="122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50"/>
                            </p:stCondLst>
                            <p:childTnLst>
                              <p:par>
                                <p:cTn id="3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8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5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50"/>
                            </p:stCondLst>
                            <p:childTnLst>
                              <p:par>
                                <p:cTn id="5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3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50"/>
                            </p:stCondLst>
                            <p:childTnLst>
                              <p:par>
                                <p:cTn id="6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8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8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60" grpId="0"/>
      <p:bldP spid="61" grpId="0"/>
      <p:bldP spid="62" grpId="0"/>
      <p:bldP spid="63" grpId="0"/>
      <p:bldP spid="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94015" y="2197334"/>
            <a:ext cx="10021046" cy="1814766"/>
            <a:chOff x="1094015" y="2542774"/>
            <a:chExt cx="10021046" cy="1814766"/>
          </a:xfrm>
        </p:grpSpPr>
        <p:sp>
          <p:nvSpPr>
            <p:cNvPr id="5" name="任意多边形 4"/>
            <p:cNvSpPr/>
            <p:nvPr/>
          </p:nvSpPr>
          <p:spPr>
            <a:xfrm>
              <a:off x="1094015" y="2549726"/>
              <a:ext cx="3352789" cy="1802809"/>
            </a:xfrm>
            <a:custGeom>
              <a:avLst/>
              <a:gdLst>
                <a:gd name="connsiteX0" fmla="*/ 1528010 w 1848852"/>
                <a:gd name="connsiteY0" fmla="*/ 497305 h 1351547"/>
                <a:gd name="connsiteX1" fmla="*/ 1315452 w 1848852"/>
                <a:gd name="connsiteY1" fmla="*/ 1030705 h 1351547"/>
                <a:gd name="connsiteX2" fmla="*/ 0 w 1848852"/>
                <a:gd name="connsiteY2" fmla="*/ 1030705 h 1351547"/>
                <a:gd name="connsiteX3" fmla="*/ 0 w 1848852"/>
                <a:gd name="connsiteY3" fmla="*/ 332873 h 1351547"/>
                <a:gd name="connsiteX4" fmla="*/ 1090863 w 1848852"/>
                <a:gd name="connsiteY4" fmla="*/ 332873 h 1351547"/>
                <a:gd name="connsiteX5" fmla="*/ 1407695 w 1848852"/>
                <a:gd name="connsiteY5" fmla="*/ 32084 h 1351547"/>
                <a:gd name="connsiteX6" fmla="*/ 1335505 w 1848852"/>
                <a:gd name="connsiteY6" fmla="*/ 0 h 1351547"/>
                <a:gd name="connsiteX7" fmla="*/ 0 w 1848852"/>
                <a:gd name="connsiteY7" fmla="*/ 0 h 1351547"/>
                <a:gd name="connsiteX8" fmla="*/ 0 w 1848852"/>
                <a:gd name="connsiteY8" fmla="*/ 1351547 h 1351547"/>
                <a:gd name="connsiteX9" fmla="*/ 1395663 w 1848852"/>
                <a:gd name="connsiteY9" fmla="*/ 1351547 h 1351547"/>
                <a:gd name="connsiteX10" fmla="*/ 1848852 w 1848852"/>
                <a:gd name="connsiteY10" fmla="*/ 385010 h 1351547"/>
                <a:gd name="connsiteX11" fmla="*/ 1528010 w 1848852"/>
                <a:gd name="connsiteY11" fmla="*/ 497305 h 1351547"/>
                <a:gd name="connsiteX0" fmla="*/ 1743686 w 2064528"/>
                <a:gd name="connsiteY0" fmla="*/ 497305 h 1351547"/>
                <a:gd name="connsiteX1" fmla="*/ 1531128 w 2064528"/>
                <a:gd name="connsiteY1" fmla="*/ 1030705 h 1351547"/>
                <a:gd name="connsiteX2" fmla="*/ 215676 w 2064528"/>
                <a:gd name="connsiteY2" fmla="*/ 1030705 h 1351547"/>
                <a:gd name="connsiteX3" fmla="*/ 215676 w 2064528"/>
                <a:gd name="connsiteY3" fmla="*/ 332873 h 1351547"/>
                <a:gd name="connsiteX4" fmla="*/ 1306539 w 2064528"/>
                <a:gd name="connsiteY4" fmla="*/ 332873 h 1351547"/>
                <a:gd name="connsiteX5" fmla="*/ 1623371 w 2064528"/>
                <a:gd name="connsiteY5" fmla="*/ 32084 h 1351547"/>
                <a:gd name="connsiteX6" fmla="*/ 1551181 w 2064528"/>
                <a:gd name="connsiteY6" fmla="*/ 0 h 1351547"/>
                <a:gd name="connsiteX7" fmla="*/ 215676 w 2064528"/>
                <a:gd name="connsiteY7" fmla="*/ 0 h 1351547"/>
                <a:gd name="connsiteX8" fmla="*/ 215676 w 2064528"/>
                <a:gd name="connsiteY8" fmla="*/ 1351547 h 1351547"/>
                <a:gd name="connsiteX9" fmla="*/ 1611339 w 2064528"/>
                <a:gd name="connsiteY9" fmla="*/ 1351547 h 1351547"/>
                <a:gd name="connsiteX10" fmla="*/ 2064528 w 2064528"/>
                <a:gd name="connsiteY10" fmla="*/ 385010 h 1351547"/>
                <a:gd name="connsiteX11" fmla="*/ 1743686 w 2064528"/>
                <a:gd name="connsiteY11" fmla="*/ 497305 h 1351547"/>
                <a:gd name="connsiteX0" fmla="*/ 2076507 w 2397349"/>
                <a:gd name="connsiteY0" fmla="*/ 497305 h 1351547"/>
                <a:gd name="connsiteX1" fmla="*/ 1863949 w 2397349"/>
                <a:gd name="connsiteY1" fmla="*/ 1030705 h 1351547"/>
                <a:gd name="connsiteX2" fmla="*/ 548497 w 2397349"/>
                <a:gd name="connsiteY2" fmla="*/ 1030705 h 1351547"/>
                <a:gd name="connsiteX3" fmla="*/ 548497 w 2397349"/>
                <a:gd name="connsiteY3" fmla="*/ 332873 h 1351547"/>
                <a:gd name="connsiteX4" fmla="*/ 1639360 w 2397349"/>
                <a:gd name="connsiteY4" fmla="*/ 332873 h 1351547"/>
                <a:gd name="connsiteX5" fmla="*/ 1956192 w 2397349"/>
                <a:gd name="connsiteY5" fmla="*/ 32084 h 1351547"/>
                <a:gd name="connsiteX6" fmla="*/ 1884002 w 2397349"/>
                <a:gd name="connsiteY6" fmla="*/ 0 h 1351547"/>
                <a:gd name="connsiteX7" fmla="*/ 548497 w 2397349"/>
                <a:gd name="connsiteY7" fmla="*/ 0 h 1351547"/>
                <a:gd name="connsiteX8" fmla="*/ 548497 w 2397349"/>
                <a:gd name="connsiteY8" fmla="*/ 1351547 h 1351547"/>
                <a:gd name="connsiteX9" fmla="*/ 1944160 w 2397349"/>
                <a:gd name="connsiteY9" fmla="*/ 1351547 h 1351547"/>
                <a:gd name="connsiteX10" fmla="*/ 2397349 w 2397349"/>
                <a:gd name="connsiteY10" fmla="*/ 385010 h 1351547"/>
                <a:gd name="connsiteX11" fmla="*/ 2076507 w 2397349"/>
                <a:gd name="connsiteY11" fmla="*/ 497305 h 1351547"/>
                <a:gd name="connsiteX0" fmla="*/ 2140981 w 2461823"/>
                <a:gd name="connsiteY0" fmla="*/ 497305 h 1351547"/>
                <a:gd name="connsiteX1" fmla="*/ 1928423 w 2461823"/>
                <a:gd name="connsiteY1" fmla="*/ 1030705 h 1351547"/>
                <a:gd name="connsiteX2" fmla="*/ 612971 w 2461823"/>
                <a:gd name="connsiteY2" fmla="*/ 1030705 h 1351547"/>
                <a:gd name="connsiteX3" fmla="*/ 612971 w 2461823"/>
                <a:gd name="connsiteY3" fmla="*/ 332873 h 1351547"/>
                <a:gd name="connsiteX4" fmla="*/ 1703834 w 2461823"/>
                <a:gd name="connsiteY4" fmla="*/ 332873 h 1351547"/>
                <a:gd name="connsiteX5" fmla="*/ 2020666 w 2461823"/>
                <a:gd name="connsiteY5" fmla="*/ 32084 h 1351547"/>
                <a:gd name="connsiteX6" fmla="*/ 1948476 w 2461823"/>
                <a:gd name="connsiteY6" fmla="*/ 0 h 1351547"/>
                <a:gd name="connsiteX7" fmla="*/ 612971 w 2461823"/>
                <a:gd name="connsiteY7" fmla="*/ 0 h 1351547"/>
                <a:gd name="connsiteX8" fmla="*/ 612971 w 2461823"/>
                <a:gd name="connsiteY8" fmla="*/ 1351547 h 1351547"/>
                <a:gd name="connsiteX9" fmla="*/ 2008634 w 2461823"/>
                <a:gd name="connsiteY9" fmla="*/ 1351547 h 1351547"/>
                <a:gd name="connsiteX10" fmla="*/ 2461823 w 2461823"/>
                <a:gd name="connsiteY10" fmla="*/ 385010 h 1351547"/>
                <a:gd name="connsiteX11" fmla="*/ 2140981 w 2461823"/>
                <a:gd name="connsiteY11" fmla="*/ 497305 h 1351547"/>
                <a:gd name="connsiteX0" fmla="*/ 2088510 w 2409352"/>
                <a:gd name="connsiteY0" fmla="*/ 497305 h 1351550"/>
                <a:gd name="connsiteX1" fmla="*/ 1875952 w 2409352"/>
                <a:gd name="connsiteY1" fmla="*/ 1030705 h 1351550"/>
                <a:gd name="connsiteX2" fmla="*/ 560500 w 2409352"/>
                <a:gd name="connsiteY2" fmla="*/ 1030705 h 1351550"/>
                <a:gd name="connsiteX3" fmla="*/ 560500 w 2409352"/>
                <a:gd name="connsiteY3" fmla="*/ 332873 h 1351550"/>
                <a:gd name="connsiteX4" fmla="*/ 1651363 w 2409352"/>
                <a:gd name="connsiteY4" fmla="*/ 332873 h 1351550"/>
                <a:gd name="connsiteX5" fmla="*/ 1968195 w 2409352"/>
                <a:gd name="connsiteY5" fmla="*/ 32084 h 1351550"/>
                <a:gd name="connsiteX6" fmla="*/ 1896005 w 2409352"/>
                <a:gd name="connsiteY6" fmla="*/ 0 h 1351550"/>
                <a:gd name="connsiteX7" fmla="*/ 560500 w 2409352"/>
                <a:gd name="connsiteY7" fmla="*/ 0 h 1351550"/>
                <a:gd name="connsiteX8" fmla="*/ 560500 w 2409352"/>
                <a:gd name="connsiteY8" fmla="*/ 1351547 h 1351550"/>
                <a:gd name="connsiteX9" fmla="*/ 1956163 w 2409352"/>
                <a:gd name="connsiteY9" fmla="*/ 1351547 h 1351550"/>
                <a:gd name="connsiteX10" fmla="*/ 2409352 w 2409352"/>
                <a:gd name="connsiteY10" fmla="*/ 385010 h 1351550"/>
                <a:gd name="connsiteX11" fmla="*/ 2088510 w 2409352"/>
                <a:gd name="connsiteY11" fmla="*/ 497305 h 1351550"/>
                <a:gd name="connsiteX0" fmla="*/ 2117695 w 2438537"/>
                <a:gd name="connsiteY0" fmla="*/ 497329 h 1351574"/>
                <a:gd name="connsiteX1" fmla="*/ 1905137 w 2438537"/>
                <a:gd name="connsiteY1" fmla="*/ 1030729 h 1351574"/>
                <a:gd name="connsiteX2" fmla="*/ 589685 w 2438537"/>
                <a:gd name="connsiteY2" fmla="*/ 1030729 h 1351574"/>
                <a:gd name="connsiteX3" fmla="*/ 589685 w 2438537"/>
                <a:gd name="connsiteY3" fmla="*/ 332897 h 1351574"/>
                <a:gd name="connsiteX4" fmla="*/ 1680548 w 2438537"/>
                <a:gd name="connsiteY4" fmla="*/ 332897 h 1351574"/>
                <a:gd name="connsiteX5" fmla="*/ 1997380 w 2438537"/>
                <a:gd name="connsiteY5" fmla="*/ 32108 h 1351574"/>
                <a:gd name="connsiteX6" fmla="*/ 1925190 w 2438537"/>
                <a:gd name="connsiteY6" fmla="*/ 24 h 1351574"/>
                <a:gd name="connsiteX7" fmla="*/ 589685 w 2438537"/>
                <a:gd name="connsiteY7" fmla="*/ 24 h 1351574"/>
                <a:gd name="connsiteX8" fmla="*/ 589685 w 2438537"/>
                <a:gd name="connsiteY8" fmla="*/ 1351571 h 1351574"/>
                <a:gd name="connsiteX9" fmla="*/ 1985348 w 2438537"/>
                <a:gd name="connsiteY9" fmla="*/ 1351571 h 1351574"/>
                <a:gd name="connsiteX10" fmla="*/ 2438537 w 2438537"/>
                <a:gd name="connsiteY10" fmla="*/ 385034 h 1351574"/>
                <a:gd name="connsiteX11" fmla="*/ 2117695 w 2438537"/>
                <a:gd name="connsiteY11" fmla="*/ 497329 h 1351574"/>
                <a:gd name="connsiteX0" fmla="*/ 2128424 w 2449266"/>
                <a:gd name="connsiteY0" fmla="*/ 497329 h 1351574"/>
                <a:gd name="connsiteX1" fmla="*/ 1915866 w 2449266"/>
                <a:gd name="connsiteY1" fmla="*/ 1030729 h 1351574"/>
                <a:gd name="connsiteX2" fmla="*/ 600414 w 2449266"/>
                <a:gd name="connsiteY2" fmla="*/ 1030729 h 1351574"/>
                <a:gd name="connsiteX3" fmla="*/ 600414 w 2449266"/>
                <a:gd name="connsiteY3" fmla="*/ 332897 h 1351574"/>
                <a:gd name="connsiteX4" fmla="*/ 1691277 w 2449266"/>
                <a:gd name="connsiteY4" fmla="*/ 332897 h 1351574"/>
                <a:gd name="connsiteX5" fmla="*/ 2008109 w 2449266"/>
                <a:gd name="connsiteY5" fmla="*/ 32108 h 1351574"/>
                <a:gd name="connsiteX6" fmla="*/ 1935919 w 2449266"/>
                <a:gd name="connsiteY6" fmla="*/ 24 h 1351574"/>
                <a:gd name="connsiteX7" fmla="*/ 600414 w 2449266"/>
                <a:gd name="connsiteY7" fmla="*/ 24 h 1351574"/>
                <a:gd name="connsiteX8" fmla="*/ 600414 w 2449266"/>
                <a:gd name="connsiteY8" fmla="*/ 1351571 h 1351574"/>
                <a:gd name="connsiteX9" fmla="*/ 1996077 w 2449266"/>
                <a:gd name="connsiteY9" fmla="*/ 1351571 h 1351574"/>
                <a:gd name="connsiteX10" fmla="*/ 2449266 w 2449266"/>
                <a:gd name="connsiteY10" fmla="*/ 385034 h 1351574"/>
                <a:gd name="connsiteX11" fmla="*/ 2128424 w 2449266"/>
                <a:gd name="connsiteY11" fmla="*/ 497329 h 1351574"/>
                <a:gd name="connsiteX0" fmla="*/ 2128424 w 2449266"/>
                <a:gd name="connsiteY0" fmla="*/ 497329 h 1351574"/>
                <a:gd name="connsiteX1" fmla="*/ 1915866 w 2449266"/>
                <a:gd name="connsiteY1" fmla="*/ 1030729 h 1351574"/>
                <a:gd name="connsiteX2" fmla="*/ 600414 w 2449266"/>
                <a:gd name="connsiteY2" fmla="*/ 1030729 h 1351574"/>
                <a:gd name="connsiteX3" fmla="*/ 600414 w 2449266"/>
                <a:gd name="connsiteY3" fmla="*/ 332897 h 1351574"/>
                <a:gd name="connsiteX4" fmla="*/ 1691277 w 2449266"/>
                <a:gd name="connsiteY4" fmla="*/ 332897 h 1351574"/>
                <a:gd name="connsiteX5" fmla="*/ 2008109 w 2449266"/>
                <a:gd name="connsiteY5" fmla="*/ 32108 h 1351574"/>
                <a:gd name="connsiteX6" fmla="*/ 1935919 w 2449266"/>
                <a:gd name="connsiteY6" fmla="*/ 24 h 1351574"/>
                <a:gd name="connsiteX7" fmla="*/ 600414 w 2449266"/>
                <a:gd name="connsiteY7" fmla="*/ 24 h 1351574"/>
                <a:gd name="connsiteX8" fmla="*/ 600414 w 2449266"/>
                <a:gd name="connsiteY8" fmla="*/ 1351571 h 1351574"/>
                <a:gd name="connsiteX9" fmla="*/ 1996077 w 2449266"/>
                <a:gd name="connsiteY9" fmla="*/ 1351571 h 1351574"/>
                <a:gd name="connsiteX10" fmla="*/ 2449266 w 2449266"/>
                <a:gd name="connsiteY10" fmla="*/ 385034 h 1351574"/>
                <a:gd name="connsiteX11" fmla="*/ 2128424 w 2449266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10677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52949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13856 w 2504995"/>
                <a:gd name="connsiteY0" fmla="*/ 497305 h 1351550"/>
                <a:gd name="connsiteX1" fmla="*/ 1901298 w 2504995"/>
                <a:gd name="connsiteY1" fmla="*/ 1022684 h 1351550"/>
                <a:gd name="connsiteX2" fmla="*/ 589857 w 2504995"/>
                <a:gd name="connsiteY2" fmla="*/ 1018674 h 1351550"/>
                <a:gd name="connsiteX3" fmla="*/ 585846 w 2504995"/>
                <a:gd name="connsiteY3" fmla="*/ 360947 h 1351550"/>
                <a:gd name="connsiteX4" fmla="*/ 1676709 w 2504995"/>
                <a:gd name="connsiteY4" fmla="*/ 360946 h 1351550"/>
                <a:gd name="connsiteX5" fmla="*/ 1993541 w 2504995"/>
                <a:gd name="connsiteY5" fmla="*/ 32084 h 1351550"/>
                <a:gd name="connsiteX6" fmla="*/ 1921351 w 2504995"/>
                <a:gd name="connsiteY6" fmla="*/ 0 h 1351550"/>
                <a:gd name="connsiteX7" fmla="*/ 585846 w 2504995"/>
                <a:gd name="connsiteY7" fmla="*/ 0 h 1351550"/>
                <a:gd name="connsiteX8" fmla="*/ 585846 w 2504995"/>
                <a:gd name="connsiteY8" fmla="*/ 1351547 h 1351550"/>
                <a:gd name="connsiteX9" fmla="*/ 1981509 w 2504995"/>
                <a:gd name="connsiteY9" fmla="*/ 1351547 h 1351550"/>
                <a:gd name="connsiteX10" fmla="*/ 2434698 w 2504995"/>
                <a:gd name="connsiteY10" fmla="*/ 385010 h 1351550"/>
                <a:gd name="connsiteX11" fmla="*/ 2113856 w 2504995"/>
                <a:gd name="connsiteY11" fmla="*/ 497305 h 1351550"/>
                <a:gd name="connsiteX0" fmla="*/ 2122571 w 2513710"/>
                <a:gd name="connsiteY0" fmla="*/ 497305 h 1351550"/>
                <a:gd name="connsiteX1" fmla="*/ 1910013 w 2513710"/>
                <a:gd name="connsiteY1" fmla="*/ 1022684 h 1351550"/>
                <a:gd name="connsiteX2" fmla="*/ 598572 w 2513710"/>
                <a:gd name="connsiteY2" fmla="*/ 1018674 h 1351550"/>
                <a:gd name="connsiteX3" fmla="*/ 594561 w 2513710"/>
                <a:gd name="connsiteY3" fmla="*/ 360947 h 1351550"/>
                <a:gd name="connsiteX4" fmla="*/ 1685424 w 2513710"/>
                <a:gd name="connsiteY4" fmla="*/ 360946 h 1351550"/>
                <a:gd name="connsiteX5" fmla="*/ 2002256 w 2513710"/>
                <a:gd name="connsiteY5" fmla="*/ 32084 h 1351550"/>
                <a:gd name="connsiteX6" fmla="*/ 1930066 w 2513710"/>
                <a:gd name="connsiteY6" fmla="*/ 0 h 1351550"/>
                <a:gd name="connsiteX7" fmla="*/ 594561 w 2513710"/>
                <a:gd name="connsiteY7" fmla="*/ 0 h 1351550"/>
                <a:gd name="connsiteX8" fmla="*/ 594561 w 2513710"/>
                <a:gd name="connsiteY8" fmla="*/ 1351547 h 1351550"/>
                <a:gd name="connsiteX9" fmla="*/ 1990224 w 2513710"/>
                <a:gd name="connsiteY9" fmla="*/ 1351547 h 1351550"/>
                <a:gd name="connsiteX10" fmla="*/ 2443413 w 2513710"/>
                <a:gd name="connsiteY10" fmla="*/ 385010 h 1351550"/>
                <a:gd name="connsiteX11" fmla="*/ 2122571 w 2513710"/>
                <a:gd name="connsiteY11" fmla="*/ 497305 h 1351550"/>
                <a:gd name="connsiteX0" fmla="*/ 2122571 w 2513710"/>
                <a:gd name="connsiteY0" fmla="*/ 497305 h 1351550"/>
                <a:gd name="connsiteX1" fmla="*/ 1910013 w 2513710"/>
                <a:gd name="connsiteY1" fmla="*/ 1022684 h 1351550"/>
                <a:gd name="connsiteX2" fmla="*/ 598572 w 2513710"/>
                <a:gd name="connsiteY2" fmla="*/ 1018674 h 1351550"/>
                <a:gd name="connsiteX3" fmla="*/ 594561 w 2513710"/>
                <a:gd name="connsiteY3" fmla="*/ 360947 h 1351550"/>
                <a:gd name="connsiteX4" fmla="*/ 1685424 w 2513710"/>
                <a:gd name="connsiteY4" fmla="*/ 360946 h 1351550"/>
                <a:gd name="connsiteX5" fmla="*/ 2002256 w 2513710"/>
                <a:gd name="connsiteY5" fmla="*/ 32084 h 1351550"/>
                <a:gd name="connsiteX6" fmla="*/ 1930066 w 2513710"/>
                <a:gd name="connsiteY6" fmla="*/ 0 h 1351550"/>
                <a:gd name="connsiteX7" fmla="*/ 594561 w 2513710"/>
                <a:gd name="connsiteY7" fmla="*/ 0 h 1351550"/>
                <a:gd name="connsiteX8" fmla="*/ 594561 w 2513710"/>
                <a:gd name="connsiteY8" fmla="*/ 1351547 h 1351550"/>
                <a:gd name="connsiteX9" fmla="*/ 1990224 w 2513710"/>
                <a:gd name="connsiteY9" fmla="*/ 1351547 h 1351550"/>
                <a:gd name="connsiteX10" fmla="*/ 2443413 w 2513710"/>
                <a:gd name="connsiteY10" fmla="*/ 385010 h 1351550"/>
                <a:gd name="connsiteX11" fmla="*/ 2122571 w 2513710"/>
                <a:gd name="connsiteY11" fmla="*/ 497305 h 1351550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3710" h="1351634">
                  <a:moveTo>
                    <a:pt x="2122571" y="497389"/>
                  </a:moveTo>
                  <a:cubicBezTo>
                    <a:pt x="2220160" y="671178"/>
                    <a:pt x="2073109" y="1021431"/>
                    <a:pt x="1910013" y="1022768"/>
                  </a:cubicBezTo>
                  <a:lnTo>
                    <a:pt x="598572" y="1018758"/>
                  </a:lnTo>
                  <a:cubicBezTo>
                    <a:pt x="253668" y="1014747"/>
                    <a:pt x="273719" y="361031"/>
                    <a:pt x="594561" y="361031"/>
                  </a:cubicBezTo>
                  <a:lnTo>
                    <a:pt x="1685424" y="361030"/>
                  </a:lnTo>
                  <a:cubicBezTo>
                    <a:pt x="1770982" y="211303"/>
                    <a:pt x="1872582" y="121736"/>
                    <a:pt x="2002256" y="32168"/>
                  </a:cubicBezTo>
                  <a:cubicBezTo>
                    <a:pt x="1990224" y="13452"/>
                    <a:pt x="1970171" y="-1252"/>
                    <a:pt x="1930066" y="84"/>
                  </a:cubicBezTo>
                  <a:lnTo>
                    <a:pt x="594561" y="84"/>
                  </a:lnTo>
                  <a:cubicBezTo>
                    <a:pt x="-151396" y="1420"/>
                    <a:pt x="-243638" y="1354304"/>
                    <a:pt x="594561" y="1351631"/>
                  </a:cubicBezTo>
                  <a:lnTo>
                    <a:pt x="1990224" y="1351631"/>
                  </a:lnTo>
                  <a:cubicBezTo>
                    <a:pt x="2229518" y="1350294"/>
                    <a:pt x="2689392" y="879726"/>
                    <a:pt x="2443413" y="385094"/>
                  </a:cubicBezTo>
                  <a:cubicBezTo>
                    <a:pt x="2424697" y="350336"/>
                    <a:pt x="2157328" y="375736"/>
                    <a:pt x="2122571" y="497389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6350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22F35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313192" y="2554731"/>
              <a:ext cx="3349585" cy="1799848"/>
              <a:chOff x="3583782" y="2024055"/>
              <a:chExt cx="3014634" cy="1619868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32" name="任意多边形 31"/>
              <p:cNvSpPr/>
              <p:nvPr/>
            </p:nvSpPr>
            <p:spPr>
              <a:xfrm>
                <a:off x="3583782" y="2024055"/>
                <a:ext cx="2413868" cy="1173157"/>
              </a:xfrm>
              <a:custGeom>
                <a:avLst/>
                <a:gdLst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10847" h="977286">
                    <a:moveTo>
                      <a:pt x="386584" y="846562"/>
                    </a:moveTo>
                    <a:cubicBezTo>
                      <a:pt x="343805" y="945488"/>
                      <a:pt x="196753" y="988268"/>
                      <a:pt x="53710" y="974899"/>
                    </a:cubicBezTo>
                    <a:cubicBezTo>
                      <a:pt x="-148154" y="429467"/>
                      <a:pt x="259584" y="8363"/>
                      <a:pt x="603152" y="341"/>
                    </a:cubicBezTo>
                    <a:lnTo>
                      <a:pt x="1914594" y="341"/>
                    </a:lnTo>
                    <a:cubicBezTo>
                      <a:pt x="1958710" y="-2332"/>
                      <a:pt x="1978763" y="11036"/>
                      <a:pt x="2010847" y="28415"/>
                    </a:cubicBezTo>
                    <a:cubicBezTo>
                      <a:pt x="1889194" y="116646"/>
                      <a:pt x="1771552" y="204878"/>
                      <a:pt x="1694015" y="341236"/>
                    </a:cubicBezTo>
                    <a:lnTo>
                      <a:pt x="591121" y="341236"/>
                    </a:lnTo>
                    <a:cubicBezTo>
                      <a:pt x="430700" y="341236"/>
                      <a:pt x="266269" y="666088"/>
                      <a:pt x="386584" y="846562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  <a:effectLst>
                <a:outerShdw blurRad="127000" dist="381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22F35"/>
                  </a:solidFill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 flipH="1" flipV="1">
                <a:off x="4184548" y="2470766"/>
                <a:ext cx="2413868" cy="1173157"/>
              </a:xfrm>
              <a:custGeom>
                <a:avLst/>
                <a:gdLst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10847" h="977286">
                    <a:moveTo>
                      <a:pt x="386584" y="846562"/>
                    </a:moveTo>
                    <a:cubicBezTo>
                      <a:pt x="343805" y="945488"/>
                      <a:pt x="196753" y="988268"/>
                      <a:pt x="53710" y="974899"/>
                    </a:cubicBezTo>
                    <a:cubicBezTo>
                      <a:pt x="-148154" y="429467"/>
                      <a:pt x="259584" y="8363"/>
                      <a:pt x="603152" y="341"/>
                    </a:cubicBezTo>
                    <a:lnTo>
                      <a:pt x="1914594" y="341"/>
                    </a:lnTo>
                    <a:cubicBezTo>
                      <a:pt x="1958710" y="-2332"/>
                      <a:pt x="1978763" y="11036"/>
                      <a:pt x="2010847" y="28415"/>
                    </a:cubicBezTo>
                    <a:cubicBezTo>
                      <a:pt x="1889194" y="116646"/>
                      <a:pt x="1771552" y="204878"/>
                      <a:pt x="1694015" y="341236"/>
                    </a:cubicBezTo>
                    <a:lnTo>
                      <a:pt x="591121" y="341236"/>
                    </a:lnTo>
                    <a:cubicBezTo>
                      <a:pt x="430700" y="341236"/>
                      <a:pt x="266269" y="666088"/>
                      <a:pt x="386584" y="846562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  <a:effectLst>
                <a:outerShdw blurRad="127000" dist="381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22F35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539608" y="2542774"/>
              <a:ext cx="3349586" cy="1799848"/>
              <a:chOff x="5587562" y="2013294"/>
              <a:chExt cx="3014635" cy="1619868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30" name="任意多边形 29"/>
              <p:cNvSpPr/>
              <p:nvPr/>
            </p:nvSpPr>
            <p:spPr>
              <a:xfrm>
                <a:off x="5587562" y="2013294"/>
                <a:ext cx="2413868" cy="1173157"/>
              </a:xfrm>
              <a:custGeom>
                <a:avLst/>
                <a:gdLst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10847" h="977286">
                    <a:moveTo>
                      <a:pt x="386584" y="846562"/>
                    </a:moveTo>
                    <a:cubicBezTo>
                      <a:pt x="343805" y="945488"/>
                      <a:pt x="196753" y="988268"/>
                      <a:pt x="53710" y="974899"/>
                    </a:cubicBezTo>
                    <a:cubicBezTo>
                      <a:pt x="-148154" y="429467"/>
                      <a:pt x="259584" y="8363"/>
                      <a:pt x="603152" y="341"/>
                    </a:cubicBezTo>
                    <a:lnTo>
                      <a:pt x="1914594" y="341"/>
                    </a:lnTo>
                    <a:cubicBezTo>
                      <a:pt x="1958710" y="-2332"/>
                      <a:pt x="1978763" y="11036"/>
                      <a:pt x="2010847" y="28415"/>
                    </a:cubicBezTo>
                    <a:cubicBezTo>
                      <a:pt x="1889194" y="116646"/>
                      <a:pt x="1771552" y="204878"/>
                      <a:pt x="1694015" y="341236"/>
                    </a:cubicBezTo>
                    <a:lnTo>
                      <a:pt x="591121" y="341236"/>
                    </a:lnTo>
                    <a:cubicBezTo>
                      <a:pt x="430700" y="341236"/>
                      <a:pt x="266269" y="666088"/>
                      <a:pt x="386584" y="846562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  <a:effectLst>
                <a:outerShdw blurRad="127000" dist="381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22F35"/>
                  </a:solidFill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flipH="1" flipV="1">
                <a:off x="6188329" y="2460005"/>
                <a:ext cx="2413868" cy="1173157"/>
              </a:xfrm>
              <a:custGeom>
                <a:avLst/>
                <a:gdLst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32874 w 1957137"/>
                  <a:gd name="connsiteY0" fmla="*/ 846221 h 974558"/>
                  <a:gd name="connsiteX1" fmla="*/ 0 w 1957137"/>
                  <a:gd name="connsiteY1" fmla="*/ 974558 h 974558"/>
                  <a:gd name="connsiteX2" fmla="*/ 549442 w 1957137"/>
                  <a:gd name="connsiteY2" fmla="*/ 0 h 974558"/>
                  <a:gd name="connsiteX3" fmla="*/ 1860884 w 1957137"/>
                  <a:gd name="connsiteY3" fmla="*/ 0 h 974558"/>
                  <a:gd name="connsiteX4" fmla="*/ 1957137 w 1957137"/>
                  <a:gd name="connsiteY4" fmla="*/ 28074 h 974558"/>
                  <a:gd name="connsiteX5" fmla="*/ 1640305 w 1957137"/>
                  <a:gd name="connsiteY5" fmla="*/ 340895 h 974558"/>
                  <a:gd name="connsiteX6" fmla="*/ 537411 w 1957137"/>
                  <a:gd name="connsiteY6" fmla="*/ 340895 h 974558"/>
                  <a:gd name="connsiteX7" fmla="*/ 332874 w 195713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4558"/>
                  <a:gd name="connsiteX1" fmla="*/ 53710 w 2010847"/>
                  <a:gd name="connsiteY1" fmla="*/ 974558 h 974558"/>
                  <a:gd name="connsiteX2" fmla="*/ 603152 w 2010847"/>
                  <a:gd name="connsiteY2" fmla="*/ 0 h 974558"/>
                  <a:gd name="connsiteX3" fmla="*/ 1914594 w 2010847"/>
                  <a:gd name="connsiteY3" fmla="*/ 0 h 974558"/>
                  <a:gd name="connsiteX4" fmla="*/ 2010847 w 2010847"/>
                  <a:gd name="connsiteY4" fmla="*/ 28074 h 974558"/>
                  <a:gd name="connsiteX5" fmla="*/ 1694015 w 2010847"/>
                  <a:gd name="connsiteY5" fmla="*/ 340895 h 974558"/>
                  <a:gd name="connsiteX6" fmla="*/ 591121 w 2010847"/>
                  <a:gd name="connsiteY6" fmla="*/ 340895 h 974558"/>
                  <a:gd name="connsiteX7" fmla="*/ 386584 w 2010847"/>
                  <a:gd name="connsiteY7" fmla="*/ 846221 h 974558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221 h 976945"/>
                  <a:gd name="connsiteX1" fmla="*/ 53710 w 2010847"/>
                  <a:gd name="connsiteY1" fmla="*/ 974558 h 976945"/>
                  <a:gd name="connsiteX2" fmla="*/ 603152 w 2010847"/>
                  <a:gd name="connsiteY2" fmla="*/ 0 h 976945"/>
                  <a:gd name="connsiteX3" fmla="*/ 1914594 w 2010847"/>
                  <a:gd name="connsiteY3" fmla="*/ 0 h 976945"/>
                  <a:gd name="connsiteX4" fmla="*/ 2010847 w 2010847"/>
                  <a:gd name="connsiteY4" fmla="*/ 28074 h 976945"/>
                  <a:gd name="connsiteX5" fmla="*/ 1694015 w 2010847"/>
                  <a:gd name="connsiteY5" fmla="*/ 340895 h 976945"/>
                  <a:gd name="connsiteX6" fmla="*/ 591121 w 2010847"/>
                  <a:gd name="connsiteY6" fmla="*/ 340895 h 976945"/>
                  <a:gd name="connsiteX7" fmla="*/ 386584 w 2010847"/>
                  <a:gd name="connsiteY7" fmla="*/ 846221 h 976945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  <a:gd name="connsiteX0" fmla="*/ 386584 w 2010847"/>
                  <a:gd name="connsiteY0" fmla="*/ 846562 h 977286"/>
                  <a:gd name="connsiteX1" fmla="*/ 53710 w 2010847"/>
                  <a:gd name="connsiteY1" fmla="*/ 974899 h 977286"/>
                  <a:gd name="connsiteX2" fmla="*/ 603152 w 2010847"/>
                  <a:gd name="connsiteY2" fmla="*/ 341 h 977286"/>
                  <a:gd name="connsiteX3" fmla="*/ 1914594 w 2010847"/>
                  <a:gd name="connsiteY3" fmla="*/ 341 h 977286"/>
                  <a:gd name="connsiteX4" fmla="*/ 2010847 w 2010847"/>
                  <a:gd name="connsiteY4" fmla="*/ 28415 h 977286"/>
                  <a:gd name="connsiteX5" fmla="*/ 1694015 w 2010847"/>
                  <a:gd name="connsiteY5" fmla="*/ 341236 h 977286"/>
                  <a:gd name="connsiteX6" fmla="*/ 591121 w 2010847"/>
                  <a:gd name="connsiteY6" fmla="*/ 341236 h 977286"/>
                  <a:gd name="connsiteX7" fmla="*/ 386584 w 2010847"/>
                  <a:gd name="connsiteY7" fmla="*/ 846562 h 97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10847" h="977286">
                    <a:moveTo>
                      <a:pt x="386584" y="846562"/>
                    </a:moveTo>
                    <a:cubicBezTo>
                      <a:pt x="343805" y="945488"/>
                      <a:pt x="196753" y="988268"/>
                      <a:pt x="53710" y="974899"/>
                    </a:cubicBezTo>
                    <a:cubicBezTo>
                      <a:pt x="-148154" y="429467"/>
                      <a:pt x="259584" y="8363"/>
                      <a:pt x="603152" y="341"/>
                    </a:cubicBezTo>
                    <a:lnTo>
                      <a:pt x="1914594" y="341"/>
                    </a:lnTo>
                    <a:cubicBezTo>
                      <a:pt x="1958710" y="-2332"/>
                      <a:pt x="1978763" y="11036"/>
                      <a:pt x="2010847" y="28415"/>
                    </a:cubicBezTo>
                    <a:cubicBezTo>
                      <a:pt x="1889194" y="116646"/>
                      <a:pt x="1771552" y="204878"/>
                      <a:pt x="1694015" y="341236"/>
                    </a:cubicBezTo>
                    <a:lnTo>
                      <a:pt x="591121" y="341236"/>
                    </a:lnTo>
                    <a:cubicBezTo>
                      <a:pt x="430700" y="341236"/>
                      <a:pt x="266269" y="666088"/>
                      <a:pt x="386584" y="846562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  <a:effectLst>
                <a:outerShdw blurRad="127000" dist="381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22F35"/>
                  </a:solidFill>
                </a:endParaRPr>
              </a:p>
            </p:txBody>
          </p:sp>
        </p:grpSp>
        <p:sp>
          <p:nvSpPr>
            <p:cNvPr id="10" name="任意多边形 9"/>
            <p:cNvSpPr/>
            <p:nvPr/>
          </p:nvSpPr>
          <p:spPr>
            <a:xfrm flipH="1" flipV="1">
              <a:off x="7762272" y="2554731"/>
              <a:ext cx="3352789" cy="1802809"/>
            </a:xfrm>
            <a:custGeom>
              <a:avLst/>
              <a:gdLst>
                <a:gd name="connsiteX0" fmla="*/ 1528010 w 1848852"/>
                <a:gd name="connsiteY0" fmla="*/ 497305 h 1351547"/>
                <a:gd name="connsiteX1" fmla="*/ 1315452 w 1848852"/>
                <a:gd name="connsiteY1" fmla="*/ 1030705 h 1351547"/>
                <a:gd name="connsiteX2" fmla="*/ 0 w 1848852"/>
                <a:gd name="connsiteY2" fmla="*/ 1030705 h 1351547"/>
                <a:gd name="connsiteX3" fmla="*/ 0 w 1848852"/>
                <a:gd name="connsiteY3" fmla="*/ 332873 h 1351547"/>
                <a:gd name="connsiteX4" fmla="*/ 1090863 w 1848852"/>
                <a:gd name="connsiteY4" fmla="*/ 332873 h 1351547"/>
                <a:gd name="connsiteX5" fmla="*/ 1407695 w 1848852"/>
                <a:gd name="connsiteY5" fmla="*/ 32084 h 1351547"/>
                <a:gd name="connsiteX6" fmla="*/ 1335505 w 1848852"/>
                <a:gd name="connsiteY6" fmla="*/ 0 h 1351547"/>
                <a:gd name="connsiteX7" fmla="*/ 0 w 1848852"/>
                <a:gd name="connsiteY7" fmla="*/ 0 h 1351547"/>
                <a:gd name="connsiteX8" fmla="*/ 0 w 1848852"/>
                <a:gd name="connsiteY8" fmla="*/ 1351547 h 1351547"/>
                <a:gd name="connsiteX9" fmla="*/ 1395663 w 1848852"/>
                <a:gd name="connsiteY9" fmla="*/ 1351547 h 1351547"/>
                <a:gd name="connsiteX10" fmla="*/ 1848852 w 1848852"/>
                <a:gd name="connsiteY10" fmla="*/ 385010 h 1351547"/>
                <a:gd name="connsiteX11" fmla="*/ 1528010 w 1848852"/>
                <a:gd name="connsiteY11" fmla="*/ 497305 h 1351547"/>
                <a:gd name="connsiteX0" fmla="*/ 1743686 w 2064528"/>
                <a:gd name="connsiteY0" fmla="*/ 497305 h 1351547"/>
                <a:gd name="connsiteX1" fmla="*/ 1531128 w 2064528"/>
                <a:gd name="connsiteY1" fmla="*/ 1030705 h 1351547"/>
                <a:gd name="connsiteX2" fmla="*/ 215676 w 2064528"/>
                <a:gd name="connsiteY2" fmla="*/ 1030705 h 1351547"/>
                <a:gd name="connsiteX3" fmla="*/ 215676 w 2064528"/>
                <a:gd name="connsiteY3" fmla="*/ 332873 h 1351547"/>
                <a:gd name="connsiteX4" fmla="*/ 1306539 w 2064528"/>
                <a:gd name="connsiteY4" fmla="*/ 332873 h 1351547"/>
                <a:gd name="connsiteX5" fmla="*/ 1623371 w 2064528"/>
                <a:gd name="connsiteY5" fmla="*/ 32084 h 1351547"/>
                <a:gd name="connsiteX6" fmla="*/ 1551181 w 2064528"/>
                <a:gd name="connsiteY6" fmla="*/ 0 h 1351547"/>
                <a:gd name="connsiteX7" fmla="*/ 215676 w 2064528"/>
                <a:gd name="connsiteY7" fmla="*/ 0 h 1351547"/>
                <a:gd name="connsiteX8" fmla="*/ 215676 w 2064528"/>
                <a:gd name="connsiteY8" fmla="*/ 1351547 h 1351547"/>
                <a:gd name="connsiteX9" fmla="*/ 1611339 w 2064528"/>
                <a:gd name="connsiteY9" fmla="*/ 1351547 h 1351547"/>
                <a:gd name="connsiteX10" fmla="*/ 2064528 w 2064528"/>
                <a:gd name="connsiteY10" fmla="*/ 385010 h 1351547"/>
                <a:gd name="connsiteX11" fmla="*/ 1743686 w 2064528"/>
                <a:gd name="connsiteY11" fmla="*/ 497305 h 1351547"/>
                <a:gd name="connsiteX0" fmla="*/ 2076507 w 2397349"/>
                <a:gd name="connsiteY0" fmla="*/ 497305 h 1351547"/>
                <a:gd name="connsiteX1" fmla="*/ 1863949 w 2397349"/>
                <a:gd name="connsiteY1" fmla="*/ 1030705 h 1351547"/>
                <a:gd name="connsiteX2" fmla="*/ 548497 w 2397349"/>
                <a:gd name="connsiteY2" fmla="*/ 1030705 h 1351547"/>
                <a:gd name="connsiteX3" fmla="*/ 548497 w 2397349"/>
                <a:gd name="connsiteY3" fmla="*/ 332873 h 1351547"/>
                <a:gd name="connsiteX4" fmla="*/ 1639360 w 2397349"/>
                <a:gd name="connsiteY4" fmla="*/ 332873 h 1351547"/>
                <a:gd name="connsiteX5" fmla="*/ 1956192 w 2397349"/>
                <a:gd name="connsiteY5" fmla="*/ 32084 h 1351547"/>
                <a:gd name="connsiteX6" fmla="*/ 1884002 w 2397349"/>
                <a:gd name="connsiteY6" fmla="*/ 0 h 1351547"/>
                <a:gd name="connsiteX7" fmla="*/ 548497 w 2397349"/>
                <a:gd name="connsiteY7" fmla="*/ 0 h 1351547"/>
                <a:gd name="connsiteX8" fmla="*/ 548497 w 2397349"/>
                <a:gd name="connsiteY8" fmla="*/ 1351547 h 1351547"/>
                <a:gd name="connsiteX9" fmla="*/ 1944160 w 2397349"/>
                <a:gd name="connsiteY9" fmla="*/ 1351547 h 1351547"/>
                <a:gd name="connsiteX10" fmla="*/ 2397349 w 2397349"/>
                <a:gd name="connsiteY10" fmla="*/ 385010 h 1351547"/>
                <a:gd name="connsiteX11" fmla="*/ 2076507 w 2397349"/>
                <a:gd name="connsiteY11" fmla="*/ 497305 h 1351547"/>
                <a:gd name="connsiteX0" fmla="*/ 2140981 w 2461823"/>
                <a:gd name="connsiteY0" fmla="*/ 497305 h 1351547"/>
                <a:gd name="connsiteX1" fmla="*/ 1928423 w 2461823"/>
                <a:gd name="connsiteY1" fmla="*/ 1030705 h 1351547"/>
                <a:gd name="connsiteX2" fmla="*/ 612971 w 2461823"/>
                <a:gd name="connsiteY2" fmla="*/ 1030705 h 1351547"/>
                <a:gd name="connsiteX3" fmla="*/ 612971 w 2461823"/>
                <a:gd name="connsiteY3" fmla="*/ 332873 h 1351547"/>
                <a:gd name="connsiteX4" fmla="*/ 1703834 w 2461823"/>
                <a:gd name="connsiteY4" fmla="*/ 332873 h 1351547"/>
                <a:gd name="connsiteX5" fmla="*/ 2020666 w 2461823"/>
                <a:gd name="connsiteY5" fmla="*/ 32084 h 1351547"/>
                <a:gd name="connsiteX6" fmla="*/ 1948476 w 2461823"/>
                <a:gd name="connsiteY6" fmla="*/ 0 h 1351547"/>
                <a:gd name="connsiteX7" fmla="*/ 612971 w 2461823"/>
                <a:gd name="connsiteY7" fmla="*/ 0 h 1351547"/>
                <a:gd name="connsiteX8" fmla="*/ 612971 w 2461823"/>
                <a:gd name="connsiteY8" fmla="*/ 1351547 h 1351547"/>
                <a:gd name="connsiteX9" fmla="*/ 2008634 w 2461823"/>
                <a:gd name="connsiteY9" fmla="*/ 1351547 h 1351547"/>
                <a:gd name="connsiteX10" fmla="*/ 2461823 w 2461823"/>
                <a:gd name="connsiteY10" fmla="*/ 385010 h 1351547"/>
                <a:gd name="connsiteX11" fmla="*/ 2140981 w 2461823"/>
                <a:gd name="connsiteY11" fmla="*/ 497305 h 1351547"/>
                <a:gd name="connsiteX0" fmla="*/ 2088510 w 2409352"/>
                <a:gd name="connsiteY0" fmla="*/ 497305 h 1351550"/>
                <a:gd name="connsiteX1" fmla="*/ 1875952 w 2409352"/>
                <a:gd name="connsiteY1" fmla="*/ 1030705 h 1351550"/>
                <a:gd name="connsiteX2" fmla="*/ 560500 w 2409352"/>
                <a:gd name="connsiteY2" fmla="*/ 1030705 h 1351550"/>
                <a:gd name="connsiteX3" fmla="*/ 560500 w 2409352"/>
                <a:gd name="connsiteY3" fmla="*/ 332873 h 1351550"/>
                <a:gd name="connsiteX4" fmla="*/ 1651363 w 2409352"/>
                <a:gd name="connsiteY4" fmla="*/ 332873 h 1351550"/>
                <a:gd name="connsiteX5" fmla="*/ 1968195 w 2409352"/>
                <a:gd name="connsiteY5" fmla="*/ 32084 h 1351550"/>
                <a:gd name="connsiteX6" fmla="*/ 1896005 w 2409352"/>
                <a:gd name="connsiteY6" fmla="*/ 0 h 1351550"/>
                <a:gd name="connsiteX7" fmla="*/ 560500 w 2409352"/>
                <a:gd name="connsiteY7" fmla="*/ 0 h 1351550"/>
                <a:gd name="connsiteX8" fmla="*/ 560500 w 2409352"/>
                <a:gd name="connsiteY8" fmla="*/ 1351547 h 1351550"/>
                <a:gd name="connsiteX9" fmla="*/ 1956163 w 2409352"/>
                <a:gd name="connsiteY9" fmla="*/ 1351547 h 1351550"/>
                <a:gd name="connsiteX10" fmla="*/ 2409352 w 2409352"/>
                <a:gd name="connsiteY10" fmla="*/ 385010 h 1351550"/>
                <a:gd name="connsiteX11" fmla="*/ 2088510 w 2409352"/>
                <a:gd name="connsiteY11" fmla="*/ 497305 h 1351550"/>
                <a:gd name="connsiteX0" fmla="*/ 2117695 w 2438537"/>
                <a:gd name="connsiteY0" fmla="*/ 497329 h 1351574"/>
                <a:gd name="connsiteX1" fmla="*/ 1905137 w 2438537"/>
                <a:gd name="connsiteY1" fmla="*/ 1030729 h 1351574"/>
                <a:gd name="connsiteX2" fmla="*/ 589685 w 2438537"/>
                <a:gd name="connsiteY2" fmla="*/ 1030729 h 1351574"/>
                <a:gd name="connsiteX3" fmla="*/ 589685 w 2438537"/>
                <a:gd name="connsiteY3" fmla="*/ 332897 h 1351574"/>
                <a:gd name="connsiteX4" fmla="*/ 1680548 w 2438537"/>
                <a:gd name="connsiteY4" fmla="*/ 332897 h 1351574"/>
                <a:gd name="connsiteX5" fmla="*/ 1997380 w 2438537"/>
                <a:gd name="connsiteY5" fmla="*/ 32108 h 1351574"/>
                <a:gd name="connsiteX6" fmla="*/ 1925190 w 2438537"/>
                <a:gd name="connsiteY6" fmla="*/ 24 h 1351574"/>
                <a:gd name="connsiteX7" fmla="*/ 589685 w 2438537"/>
                <a:gd name="connsiteY7" fmla="*/ 24 h 1351574"/>
                <a:gd name="connsiteX8" fmla="*/ 589685 w 2438537"/>
                <a:gd name="connsiteY8" fmla="*/ 1351571 h 1351574"/>
                <a:gd name="connsiteX9" fmla="*/ 1985348 w 2438537"/>
                <a:gd name="connsiteY9" fmla="*/ 1351571 h 1351574"/>
                <a:gd name="connsiteX10" fmla="*/ 2438537 w 2438537"/>
                <a:gd name="connsiteY10" fmla="*/ 385034 h 1351574"/>
                <a:gd name="connsiteX11" fmla="*/ 2117695 w 2438537"/>
                <a:gd name="connsiteY11" fmla="*/ 497329 h 1351574"/>
                <a:gd name="connsiteX0" fmla="*/ 2128424 w 2449266"/>
                <a:gd name="connsiteY0" fmla="*/ 497329 h 1351574"/>
                <a:gd name="connsiteX1" fmla="*/ 1915866 w 2449266"/>
                <a:gd name="connsiteY1" fmla="*/ 1030729 h 1351574"/>
                <a:gd name="connsiteX2" fmla="*/ 600414 w 2449266"/>
                <a:gd name="connsiteY2" fmla="*/ 1030729 h 1351574"/>
                <a:gd name="connsiteX3" fmla="*/ 600414 w 2449266"/>
                <a:gd name="connsiteY3" fmla="*/ 332897 h 1351574"/>
                <a:gd name="connsiteX4" fmla="*/ 1691277 w 2449266"/>
                <a:gd name="connsiteY4" fmla="*/ 332897 h 1351574"/>
                <a:gd name="connsiteX5" fmla="*/ 2008109 w 2449266"/>
                <a:gd name="connsiteY5" fmla="*/ 32108 h 1351574"/>
                <a:gd name="connsiteX6" fmla="*/ 1935919 w 2449266"/>
                <a:gd name="connsiteY6" fmla="*/ 24 h 1351574"/>
                <a:gd name="connsiteX7" fmla="*/ 600414 w 2449266"/>
                <a:gd name="connsiteY7" fmla="*/ 24 h 1351574"/>
                <a:gd name="connsiteX8" fmla="*/ 600414 w 2449266"/>
                <a:gd name="connsiteY8" fmla="*/ 1351571 h 1351574"/>
                <a:gd name="connsiteX9" fmla="*/ 1996077 w 2449266"/>
                <a:gd name="connsiteY9" fmla="*/ 1351571 h 1351574"/>
                <a:gd name="connsiteX10" fmla="*/ 2449266 w 2449266"/>
                <a:gd name="connsiteY10" fmla="*/ 385034 h 1351574"/>
                <a:gd name="connsiteX11" fmla="*/ 2128424 w 2449266"/>
                <a:gd name="connsiteY11" fmla="*/ 497329 h 1351574"/>
                <a:gd name="connsiteX0" fmla="*/ 2128424 w 2449266"/>
                <a:gd name="connsiteY0" fmla="*/ 497329 h 1351574"/>
                <a:gd name="connsiteX1" fmla="*/ 1915866 w 2449266"/>
                <a:gd name="connsiteY1" fmla="*/ 1030729 h 1351574"/>
                <a:gd name="connsiteX2" fmla="*/ 600414 w 2449266"/>
                <a:gd name="connsiteY2" fmla="*/ 1030729 h 1351574"/>
                <a:gd name="connsiteX3" fmla="*/ 600414 w 2449266"/>
                <a:gd name="connsiteY3" fmla="*/ 332897 h 1351574"/>
                <a:gd name="connsiteX4" fmla="*/ 1691277 w 2449266"/>
                <a:gd name="connsiteY4" fmla="*/ 332897 h 1351574"/>
                <a:gd name="connsiteX5" fmla="*/ 2008109 w 2449266"/>
                <a:gd name="connsiteY5" fmla="*/ 32108 h 1351574"/>
                <a:gd name="connsiteX6" fmla="*/ 1935919 w 2449266"/>
                <a:gd name="connsiteY6" fmla="*/ 24 h 1351574"/>
                <a:gd name="connsiteX7" fmla="*/ 600414 w 2449266"/>
                <a:gd name="connsiteY7" fmla="*/ 24 h 1351574"/>
                <a:gd name="connsiteX8" fmla="*/ 600414 w 2449266"/>
                <a:gd name="connsiteY8" fmla="*/ 1351571 h 1351574"/>
                <a:gd name="connsiteX9" fmla="*/ 1996077 w 2449266"/>
                <a:gd name="connsiteY9" fmla="*/ 1351571 h 1351574"/>
                <a:gd name="connsiteX10" fmla="*/ 2449266 w 2449266"/>
                <a:gd name="connsiteY10" fmla="*/ 385034 h 1351574"/>
                <a:gd name="connsiteX11" fmla="*/ 2128424 w 2449266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0414 w 2519563"/>
                <a:gd name="connsiteY2" fmla="*/ 1030729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30729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10677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32897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32897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52949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28424 w 2519563"/>
                <a:gd name="connsiteY0" fmla="*/ 497329 h 1351574"/>
                <a:gd name="connsiteX1" fmla="*/ 1915866 w 2519563"/>
                <a:gd name="connsiteY1" fmla="*/ 1022708 h 1351574"/>
                <a:gd name="connsiteX2" fmla="*/ 604425 w 2519563"/>
                <a:gd name="connsiteY2" fmla="*/ 1018698 h 1351574"/>
                <a:gd name="connsiteX3" fmla="*/ 600414 w 2519563"/>
                <a:gd name="connsiteY3" fmla="*/ 360971 h 1351574"/>
                <a:gd name="connsiteX4" fmla="*/ 1691277 w 2519563"/>
                <a:gd name="connsiteY4" fmla="*/ 360970 h 1351574"/>
                <a:gd name="connsiteX5" fmla="*/ 2008109 w 2519563"/>
                <a:gd name="connsiteY5" fmla="*/ 32108 h 1351574"/>
                <a:gd name="connsiteX6" fmla="*/ 1935919 w 2519563"/>
                <a:gd name="connsiteY6" fmla="*/ 24 h 1351574"/>
                <a:gd name="connsiteX7" fmla="*/ 600414 w 2519563"/>
                <a:gd name="connsiteY7" fmla="*/ 24 h 1351574"/>
                <a:gd name="connsiteX8" fmla="*/ 600414 w 2519563"/>
                <a:gd name="connsiteY8" fmla="*/ 1351571 h 1351574"/>
                <a:gd name="connsiteX9" fmla="*/ 1996077 w 2519563"/>
                <a:gd name="connsiteY9" fmla="*/ 1351571 h 1351574"/>
                <a:gd name="connsiteX10" fmla="*/ 2449266 w 2519563"/>
                <a:gd name="connsiteY10" fmla="*/ 385034 h 1351574"/>
                <a:gd name="connsiteX11" fmla="*/ 2128424 w 2519563"/>
                <a:gd name="connsiteY11" fmla="*/ 497329 h 1351574"/>
                <a:gd name="connsiteX0" fmla="*/ 2113856 w 2504995"/>
                <a:gd name="connsiteY0" fmla="*/ 497305 h 1351550"/>
                <a:gd name="connsiteX1" fmla="*/ 1901298 w 2504995"/>
                <a:gd name="connsiteY1" fmla="*/ 1022684 h 1351550"/>
                <a:gd name="connsiteX2" fmla="*/ 589857 w 2504995"/>
                <a:gd name="connsiteY2" fmla="*/ 1018674 h 1351550"/>
                <a:gd name="connsiteX3" fmla="*/ 585846 w 2504995"/>
                <a:gd name="connsiteY3" fmla="*/ 360947 h 1351550"/>
                <a:gd name="connsiteX4" fmla="*/ 1676709 w 2504995"/>
                <a:gd name="connsiteY4" fmla="*/ 360946 h 1351550"/>
                <a:gd name="connsiteX5" fmla="*/ 1993541 w 2504995"/>
                <a:gd name="connsiteY5" fmla="*/ 32084 h 1351550"/>
                <a:gd name="connsiteX6" fmla="*/ 1921351 w 2504995"/>
                <a:gd name="connsiteY6" fmla="*/ 0 h 1351550"/>
                <a:gd name="connsiteX7" fmla="*/ 585846 w 2504995"/>
                <a:gd name="connsiteY7" fmla="*/ 0 h 1351550"/>
                <a:gd name="connsiteX8" fmla="*/ 585846 w 2504995"/>
                <a:gd name="connsiteY8" fmla="*/ 1351547 h 1351550"/>
                <a:gd name="connsiteX9" fmla="*/ 1981509 w 2504995"/>
                <a:gd name="connsiteY9" fmla="*/ 1351547 h 1351550"/>
                <a:gd name="connsiteX10" fmla="*/ 2434698 w 2504995"/>
                <a:gd name="connsiteY10" fmla="*/ 385010 h 1351550"/>
                <a:gd name="connsiteX11" fmla="*/ 2113856 w 2504995"/>
                <a:gd name="connsiteY11" fmla="*/ 497305 h 1351550"/>
                <a:gd name="connsiteX0" fmla="*/ 2122571 w 2513710"/>
                <a:gd name="connsiteY0" fmla="*/ 497305 h 1351550"/>
                <a:gd name="connsiteX1" fmla="*/ 1910013 w 2513710"/>
                <a:gd name="connsiteY1" fmla="*/ 1022684 h 1351550"/>
                <a:gd name="connsiteX2" fmla="*/ 598572 w 2513710"/>
                <a:gd name="connsiteY2" fmla="*/ 1018674 h 1351550"/>
                <a:gd name="connsiteX3" fmla="*/ 594561 w 2513710"/>
                <a:gd name="connsiteY3" fmla="*/ 360947 h 1351550"/>
                <a:gd name="connsiteX4" fmla="*/ 1685424 w 2513710"/>
                <a:gd name="connsiteY4" fmla="*/ 360946 h 1351550"/>
                <a:gd name="connsiteX5" fmla="*/ 2002256 w 2513710"/>
                <a:gd name="connsiteY5" fmla="*/ 32084 h 1351550"/>
                <a:gd name="connsiteX6" fmla="*/ 1930066 w 2513710"/>
                <a:gd name="connsiteY6" fmla="*/ 0 h 1351550"/>
                <a:gd name="connsiteX7" fmla="*/ 594561 w 2513710"/>
                <a:gd name="connsiteY7" fmla="*/ 0 h 1351550"/>
                <a:gd name="connsiteX8" fmla="*/ 594561 w 2513710"/>
                <a:gd name="connsiteY8" fmla="*/ 1351547 h 1351550"/>
                <a:gd name="connsiteX9" fmla="*/ 1990224 w 2513710"/>
                <a:gd name="connsiteY9" fmla="*/ 1351547 h 1351550"/>
                <a:gd name="connsiteX10" fmla="*/ 2443413 w 2513710"/>
                <a:gd name="connsiteY10" fmla="*/ 385010 h 1351550"/>
                <a:gd name="connsiteX11" fmla="*/ 2122571 w 2513710"/>
                <a:gd name="connsiteY11" fmla="*/ 497305 h 1351550"/>
                <a:gd name="connsiteX0" fmla="*/ 2122571 w 2513710"/>
                <a:gd name="connsiteY0" fmla="*/ 497305 h 1351550"/>
                <a:gd name="connsiteX1" fmla="*/ 1910013 w 2513710"/>
                <a:gd name="connsiteY1" fmla="*/ 1022684 h 1351550"/>
                <a:gd name="connsiteX2" fmla="*/ 598572 w 2513710"/>
                <a:gd name="connsiteY2" fmla="*/ 1018674 h 1351550"/>
                <a:gd name="connsiteX3" fmla="*/ 594561 w 2513710"/>
                <a:gd name="connsiteY3" fmla="*/ 360947 h 1351550"/>
                <a:gd name="connsiteX4" fmla="*/ 1685424 w 2513710"/>
                <a:gd name="connsiteY4" fmla="*/ 360946 h 1351550"/>
                <a:gd name="connsiteX5" fmla="*/ 2002256 w 2513710"/>
                <a:gd name="connsiteY5" fmla="*/ 32084 h 1351550"/>
                <a:gd name="connsiteX6" fmla="*/ 1930066 w 2513710"/>
                <a:gd name="connsiteY6" fmla="*/ 0 h 1351550"/>
                <a:gd name="connsiteX7" fmla="*/ 594561 w 2513710"/>
                <a:gd name="connsiteY7" fmla="*/ 0 h 1351550"/>
                <a:gd name="connsiteX8" fmla="*/ 594561 w 2513710"/>
                <a:gd name="connsiteY8" fmla="*/ 1351547 h 1351550"/>
                <a:gd name="connsiteX9" fmla="*/ 1990224 w 2513710"/>
                <a:gd name="connsiteY9" fmla="*/ 1351547 h 1351550"/>
                <a:gd name="connsiteX10" fmla="*/ 2443413 w 2513710"/>
                <a:gd name="connsiteY10" fmla="*/ 385010 h 1351550"/>
                <a:gd name="connsiteX11" fmla="*/ 2122571 w 2513710"/>
                <a:gd name="connsiteY11" fmla="*/ 497305 h 1351550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  <a:gd name="connsiteX0" fmla="*/ 2122571 w 2513710"/>
                <a:gd name="connsiteY0" fmla="*/ 497389 h 1351634"/>
                <a:gd name="connsiteX1" fmla="*/ 1910013 w 2513710"/>
                <a:gd name="connsiteY1" fmla="*/ 1022768 h 1351634"/>
                <a:gd name="connsiteX2" fmla="*/ 598572 w 2513710"/>
                <a:gd name="connsiteY2" fmla="*/ 1018758 h 1351634"/>
                <a:gd name="connsiteX3" fmla="*/ 594561 w 2513710"/>
                <a:gd name="connsiteY3" fmla="*/ 361031 h 1351634"/>
                <a:gd name="connsiteX4" fmla="*/ 1685424 w 2513710"/>
                <a:gd name="connsiteY4" fmla="*/ 361030 h 1351634"/>
                <a:gd name="connsiteX5" fmla="*/ 2002256 w 2513710"/>
                <a:gd name="connsiteY5" fmla="*/ 32168 h 1351634"/>
                <a:gd name="connsiteX6" fmla="*/ 1930066 w 2513710"/>
                <a:gd name="connsiteY6" fmla="*/ 84 h 1351634"/>
                <a:gd name="connsiteX7" fmla="*/ 594561 w 2513710"/>
                <a:gd name="connsiteY7" fmla="*/ 84 h 1351634"/>
                <a:gd name="connsiteX8" fmla="*/ 594561 w 2513710"/>
                <a:gd name="connsiteY8" fmla="*/ 1351631 h 1351634"/>
                <a:gd name="connsiteX9" fmla="*/ 1990224 w 2513710"/>
                <a:gd name="connsiteY9" fmla="*/ 1351631 h 1351634"/>
                <a:gd name="connsiteX10" fmla="*/ 2443413 w 2513710"/>
                <a:gd name="connsiteY10" fmla="*/ 385094 h 1351634"/>
                <a:gd name="connsiteX11" fmla="*/ 2122571 w 2513710"/>
                <a:gd name="connsiteY11" fmla="*/ 497389 h 135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3710" h="1351634">
                  <a:moveTo>
                    <a:pt x="2122571" y="497389"/>
                  </a:moveTo>
                  <a:cubicBezTo>
                    <a:pt x="2220160" y="671178"/>
                    <a:pt x="2073109" y="1021431"/>
                    <a:pt x="1910013" y="1022768"/>
                  </a:cubicBezTo>
                  <a:lnTo>
                    <a:pt x="598572" y="1018758"/>
                  </a:lnTo>
                  <a:cubicBezTo>
                    <a:pt x="253668" y="1014747"/>
                    <a:pt x="273719" y="361031"/>
                    <a:pt x="594561" y="361031"/>
                  </a:cubicBezTo>
                  <a:lnTo>
                    <a:pt x="1685424" y="361030"/>
                  </a:lnTo>
                  <a:cubicBezTo>
                    <a:pt x="1770982" y="211303"/>
                    <a:pt x="1872582" y="121736"/>
                    <a:pt x="2002256" y="32168"/>
                  </a:cubicBezTo>
                  <a:cubicBezTo>
                    <a:pt x="1990224" y="13452"/>
                    <a:pt x="1970171" y="-1252"/>
                    <a:pt x="1930066" y="84"/>
                  </a:cubicBezTo>
                  <a:lnTo>
                    <a:pt x="594561" y="84"/>
                  </a:lnTo>
                  <a:cubicBezTo>
                    <a:pt x="-151396" y="1420"/>
                    <a:pt x="-243638" y="1354304"/>
                    <a:pt x="594561" y="1351631"/>
                  </a:cubicBezTo>
                  <a:lnTo>
                    <a:pt x="1990224" y="1351631"/>
                  </a:lnTo>
                  <a:cubicBezTo>
                    <a:pt x="2229518" y="1350294"/>
                    <a:pt x="2689392" y="879726"/>
                    <a:pt x="2443413" y="385094"/>
                  </a:cubicBezTo>
                  <a:cubicBezTo>
                    <a:pt x="2424697" y="350336"/>
                    <a:pt x="2157328" y="375736"/>
                    <a:pt x="2122571" y="497389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6350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22F35"/>
                </a:solidFill>
              </a:endParaRPr>
            </a:p>
          </p:txBody>
        </p:sp>
        <p:grpSp>
          <p:nvGrpSpPr>
            <p:cNvPr id="11" name="组合 10"/>
            <p:cNvGrpSpPr>
              <a:grpSpLocks noChangeAspect="1"/>
            </p:cNvGrpSpPr>
            <p:nvPr/>
          </p:nvGrpSpPr>
          <p:grpSpPr>
            <a:xfrm>
              <a:off x="2395553" y="3274627"/>
              <a:ext cx="382892" cy="428200"/>
              <a:chOff x="5999255" y="3275006"/>
              <a:chExt cx="402656" cy="450303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25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049252" y="3287409"/>
              <a:ext cx="351177" cy="347555"/>
              <a:chOff x="6967126" y="4092464"/>
              <a:chExt cx="453105" cy="448433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23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555003" y="3279469"/>
              <a:ext cx="365783" cy="393639"/>
              <a:chOff x="7005429" y="4859473"/>
              <a:chExt cx="466184" cy="501686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18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825154" y="3266566"/>
              <a:ext cx="327979" cy="419447"/>
              <a:chOff x="1605186" y="572440"/>
              <a:chExt cx="563562" cy="720725"/>
            </a:xfrm>
            <a:blipFill dpi="0" rotWithShape="0">
              <a:blip r:embed="rId4"/>
              <a:srcRect/>
              <a:stretch>
                <a:fillRect/>
              </a:stretch>
            </a:blipFill>
            <a:effectLst/>
          </p:grpSpPr>
          <p:sp>
            <p:nvSpPr>
              <p:cNvPr id="15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1324005" y="4431520"/>
            <a:ext cx="218900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829464" y="4430604"/>
            <a:ext cx="218900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223169" y="4430603"/>
            <a:ext cx="218900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722831" y="4430602"/>
            <a:ext cx="218900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085994711"/>
      </p:ext>
    </p:extLst>
  </p:cSld>
  <p:clrMapOvr>
    <a:masterClrMapping/>
  </p:clrMapOvr>
  <p:transition spd="slow" advClick="0" advTm="39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KSO_Shape"/>
          <p:cNvSpPr>
            <a:spLocks/>
          </p:cNvSpPr>
          <p:nvPr/>
        </p:nvSpPr>
        <p:spPr bwMode="auto">
          <a:xfrm>
            <a:off x="1863457" y="1667180"/>
            <a:ext cx="2685688" cy="3006367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1"/>
          <p:cNvSpPr>
            <a:spLocks noChangeArrowheads="1"/>
          </p:cNvSpPr>
          <p:nvPr/>
        </p:nvSpPr>
        <p:spPr bwMode="auto">
          <a:xfrm>
            <a:off x="4923805" y="3666805"/>
            <a:ext cx="57246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blipFill>
                  <a:blip r:embed="rId5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点击添加文章标题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6848189" y="1355249"/>
            <a:ext cx="181492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blipFill>
                  <a:blip r:embed="rId5"/>
                  <a:stretch>
                    <a:fillRect/>
                  </a:stretch>
                </a:blipFill>
                <a:latin typeface="Agency FB" panose="020B0503020202020204" pitchFamily="34" charset="0"/>
                <a:ea typeface="方正姚体" panose="02010601030101010101" pitchFamily="2" charset="-122"/>
              </a:rPr>
              <a:t>04</a:t>
            </a:r>
            <a:endParaRPr lang="zh-CN" altLang="en-US" sz="13800" b="1" dirty="0">
              <a:blipFill>
                <a:blip r:embed="rId5"/>
                <a:stretch>
                  <a:fillRect/>
                </a:stretch>
              </a:blip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5400000">
            <a:off x="7786127" y="1047940"/>
            <a:ext cx="0" cy="489600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98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880">
        <p14:window dir="vert"/>
      </p:transition>
    </mc:Choice>
    <mc:Fallback xmlns="">
      <p:transition spd="slow" advClick="0" advTm="48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4237567" y="3830320"/>
            <a:ext cx="1265767" cy="1540933"/>
            <a:chOff x="3178461" y="3124342"/>
            <a:chExt cx="949325" cy="1155700"/>
          </a:xfrm>
          <a:solidFill>
            <a:srgbClr val="273A41"/>
          </a:solidFill>
        </p:grpSpPr>
        <p:sp>
          <p:nvSpPr>
            <p:cNvPr id="39" name="Freeform 7"/>
            <p:cNvSpPr/>
            <p:nvPr/>
          </p:nvSpPr>
          <p:spPr bwMode="auto">
            <a:xfrm>
              <a:off x="3178461" y="3124342"/>
              <a:ext cx="949325" cy="1155700"/>
            </a:xfrm>
            <a:custGeom>
              <a:avLst/>
              <a:gdLst>
                <a:gd name="T0" fmla="*/ 389 w 573"/>
                <a:gd name="T1" fmla="*/ 198 h 697"/>
                <a:gd name="T2" fmla="*/ 487 w 573"/>
                <a:gd name="T3" fmla="*/ 194 h 697"/>
                <a:gd name="T4" fmla="*/ 436 w 573"/>
                <a:gd name="T5" fmla="*/ 277 h 697"/>
                <a:gd name="T6" fmla="*/ 573 w 573"/>
                <a:gd name="T7" fmla="*/ 404 h 697"/>
                <a:gd name="T8" fmla="*/ 394 w 573"/>
                <a:gd name="T9" fmla="*/ 697 h 697"/>
                <a:gd name="T10" fmla="*/ 0 w 573"/>
                <a:gd name="T11" fmla="*/ 3 h 697"/>
                <a:gd name="T12" fmla="*/ 344 w 573"/>
                <a:gd name="T13" fmla="*/ 0 h 697"/>
                <a:gd name="T14" fmla="*/ 389 w 573"/>
                <a:gd name="T15" fmla="*/ 198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12"/>
            <p:cNvGrpSpPr>
              <a:grpSpLocks noChangeAspect="1"/>
            </p:cNvGrpSpPr>
            <p:nvPr/>
          </p:nvGrpSpPr>
          <p:grpSpPr>
            <a:xfrm>
              <a:off x="3500701" y="3533708"/>
              <a:ext cx="216000" cy="175766"/>
              <a:chOff x="1550139" y="1314466"/>
              <a:chExt cx="509139" cy="414300"/>
            </a:xfrm>
            <a:grpFill/>
          </p:grpSpPr>
          <p:sp>
            <p:nvSpPr>
              <p:cNvPr id="41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 bwMode="auto">
          <a:xfrm>
            <a:off x="6606117" y="2266104"/>
            <a:ext cx="1267883" cy="1540933"/>
            <a:chOff x="4954873" y="1951179"/>
            <a:chExt cx="950913" cy="1155700"/>
          </a:xfrm>
          <a:solidFill>
            <a:srgbClr val="273A41"/>
          </a:solidFill>
        </p:grpSpPr>
        <p:sp>
          <p:nvSpPr>
            <p:cNvPr id="45" name="Freeform 10"/>
            <p:cNvSpPr/>
            <p:nvPr/>
          </p:nvSpPr>
          <p:spPr bwMode="auto">
            <a:xfrm>
              <a:off x="4954873" y="1951179"/>
              <a:ext cx="950913" cy="1155700"/>
            </a:xfrm>
            <a:custGeom>
              <a:avLst/>
              <a:gdLst>
                <a:gd name="T0" fmla="*/ 0 w 574"/>
                <a:gd name="T1" fmla="*/ 293 h 697"/>
                <a:gd name="T2" fmla="*/ 178 w 574"/>
                <a:gd name="T3" fmla="*/ 0 h 697"/>
                <a:gd name="T4" fmla="*/ 574 w 574"/>
                <a:gd name="T5" fmla="*/ 692 h 697"/>
                <a:gd name="T6" fmla="*/ 231 w 574"/>
                <a:gd name="T7" fmla="*/ 697 h 697"/>
                <a:gd name="T8" fmla="*/ 190 w 574"/>
                <a:gd name="T9" fmla="*/ 508 h 697"/>
                <a:gd name="T10" fmla="*/ 91 w 574"/>
                <a:gd name="T11" fmla="*/ 511 h 697"/>
                <a:gd name="T12" fmla="*/ 144 w 574"/>
                <a:gd name="T13" fmla="*/ 428 h 697"/>
                <a:gd name="T14" fmla="*/ 0 w 574"/>
                <a:gd name="T15" fmla="*/ 29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4"/>
            <p:cNvSpPr>
              <a:spLocks noChangeAspect="1"/>
            </p:cNvSpPr>
            <p:nvPr/>
          </p:nvSpPr>
          <p:spPr bwMode="auto">
            <a:xfrm>
              <a:off x="5346985" y="2525854"/>
              <a:ext cx="215900" cy="190500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5160433" y="4683338"/>
            <a:ext cx="1763184" cy="1035049"/>
            <a:chOff x="3870611" y="3764104"/>
            <a:chExt cx="1322388" cy="776288"/>
          </a:xfrm>
          <a:solidFill>
            <a:srgbClr val="273A41"/>
          </a:solidFill>
        </p:grpSpPr>
        <p:sp>
          <p:nvSpPr>
            <p:cNvPr id="48" name="Freeform 6"/>
            <p:cNvSpPr/>
            <p:nvPr/>
          </p:nvSpPr>
          <p:spPr bwMode="auto">
            <a:xfrm>
              <a:off x="3870611" y="3764104"/>
              <a:ext cx="1322388" cy="776288"/>
            </a:xfrm>
            <a:custGeom>
              <a:avLst/>
              <a:gdLst>
                <a:gd name="T0" fmla="*/ 359 w 798"/>
                <a:gd name="T1" fmla="*/ 87 h 468"/>
                <a:gd name="T2" fmla="*/ 406 w 798"/>
                <a:gd name="T3" fmla="*/ 0 h 468"/>
                <a:gd name="T4" fmla="*/ 451 w 798"/>
                <a:gd name="T5" fmla="*/ 87 h 468"/>
                <a:gd name="T6" fmla="*/ 634 w 798"/>
                <a:gd name="T7" fmla="*/ 31 h 468"/>
                <a:gd name="T8" fmla="*/ 798 w 798"/>
                <a:gd name="T9" fmla="*/ 333 h 468"/>
                <a:gd name="T10" fmla="*/ 0 w 798"/>
                <a:gd name="T11" fmla="*/ 325 h 468"/>
                <a:gd name="T12" fmla="*/ 169 w 798"/>
                <a:gd name="T13" fmla="*/ 26 h 468"/>
                <a:gd name="T14" fmla="*/ 359 w 798"/>
                <a:gd name="T15" fmla="*/ 8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5"/>
            <p:cNvSpPr>
              <a:spLocks noChangeAspect="1" noEditPoints="1"/>
            </p:cNvSpPr>
            <p:nvPr/>
          </p:nvSpPr>
          <p:spPr bwMode="auto">
            <a:xfrm>
              <a:off x="4426236" y="4073666"/>
              <a:ext cx="215900" cy="225425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 bwMode="auto">
          <a:xfrm>
            <a:off x="4239685" y="2257638"/>
            <a:ext cx="1274233" cy="1540933"/>
            <a:chOff x="3180048" y="1944829"/>
            <a:chExt cx="955675" cy="1155700"/>
          </a:xfrm>
          <a:solidFill>
            <a:srgbClr val="273A41"/>
          </a:solidFill>
        </p:grpSpPr>
        <p:sp>
          <p:nvSpPr>
            <p:cNvPr id="51" name="Freeform 8"/>
            <p:cNvSpPr/>
            <p:nvPr/>
          </p:nvSpPr>
          <p:spPr bwMode="auto">
            <a:xfrm>
              <a:off x="3180048" y="1944829"/>
              <a:ext cx="955675" cy="1155700"/>
            </a:xfrm>
            <a:custGeom>
              <a:avLst/>
              <a:gdLst>
                <a:gd name="T0" fmla="*/ 422 w 577"/>
                <a:gd name="T1" fmla="*/ 443 h 697"/>
                <a:gd name="T2" fmla="*/ 477 w 577"/>
                <a:gd name="T3" fmla="*/ 524 h 697"/>
                <a:gd name="T4" fmla="*/ 379 w 577"/>
                <a:gd name="T5" fmla="*/ 524 h 697"/>
                <a:gd name="T6" fmla="*/ 343 w 577"/>
                <a:gd name="T7" fmla="*/ 697 h 697"/>
                <a:gd name="T8" fmla="*/ 0 w 577"/>
                <a:gd name="T9" fmla="*/ 689 h 697"/>
                <a:gd name="T10" fmla="*/ 402 w 577"/>
                <a:gd name="T11" fmla="*/ 0 h 697"/>
                <a:gd name="T12" fmla="*/ 577 w 577"/>
                <a:gd name="T13" fmla="*/ 295 h 697"/>
                <a:gd name="T14" fmla="*/ 422 w 577"/>
                <a:gd name="T15" fmla="*/ 44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25"/>
            <p:cNvGrpSpPr>
              <a:grpSpLocks noChangeAspect="1"/>
            </p:cNvGrpSpPr>
            <p:nvPr/>
          </p:nvGrpSpPr>
          <p:grpSpPr>
            <a:xfrm>
              <a:off x="3474889" y="2434485"/>
              <a:ext cx="252000" cy="248000"/>
              <a:chOff x="1587575" y="2265358"/>
              <a:chExt cx="314468" cy="309477"/>
            </a:xfrm>
            <a:grpFill/>
          </p:grpSpPr>
          <p:sp>
            <p:nvSpPr>
              <p:cNvPr id="53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 bwMode="auto">
          <a:xfrm>
            <a:off x="6599768" y="3843020"/>
            <a:ext cx="1274233" cy="1540933"/>
            <a:chOff x="4950111" y="3133867"/>
            <a:chExt cx="955675" cy="1155700"/>
          </a:xfrm>
          <a:solidFill>
            <a:srgbClr val="273A41"/>
          </a:solidFill>
        </p:grpSpPr>
        <p:sp>
          <p:nvSpPr>
            <p:cNvPr id="56" name="Freeform 9"/>
            <p:cNvSpPr/>
            <p:nvPr/>
          </p:nvSpPr>
          <p:spPr bwMode="auto">
            <a:xfrm>
              <a:off x="4950111" y="3133867"/>
              <a:ext cx="955675" cy="1155700"/>
            </a:xfrm>
            <a:custGeom>
              <a:avLst/>
              <a:gdLst>
                <a:gd name="T0" fmla="*/ 155 w 577"/>
                <a:gd name="T1" fmla="*/ 253 h 697"/>
                <a:gd name="T2" fmla="*/ 100 w 577"/>
                <a:gd name="T3" fmla="*/ 172 h 697"/>
                <a:gd name="T4" fmla="*/ 198 w 577"/>
                <a:gd name="T5" fmla="*/ 172 h 697"/>
                <a:gd name="T6" fmla="*/ 234 w 577"/>
                <a:gd name="T7" fmla="*/ 0 h 697"/>
                <a:gd name="T8" fmla="*/ 577 w 577"/>
                <a:gd name="T9" fmla="*/ 7 h 697"/>
                <a:gd name="T10" fmla="*/ 175 w 577"/>
                <a:gd name="T11" fmla="*/ 697 h 697"/>
                <a:gd name="T12" fmla="*/ 0 w 577"/>
                <a:gd name="T13" fmla="*/ 401 h 697"/>
                <a:gd name="T14" fmla="*/ 155 w 577"/>
                <a:gd name="T15" fmla="*/ 25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28"/>
            <p:cNvGrpSpPr>
              <a:grpSpLocks noChangeAspect="1"/>
            </p:cNvGrpSpPr>
            <p:nvPr/>
          </p:nvGrpSpPr>
          <p:grpSpPr>
            <a:xfrm>
              <a:off x="5409895" y="3555438"/>
              <a:ext cx="180000" cy="225693"/>
              <a:chOff x="5106627" y="2260366"/>
              <a:chExt cx="324452" cy="406813"/>
            </a:xfrm>
            <a:grpFill/>
          </p:grpSpPr>
          <p:sp>
            <p:nvSpPr>
              <p:cNvPr id="58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 bwMode="auto">
          <a:xfrm>
            <a:off x="5179485" y="1923204"/>
            <a:ext cx="1763183" cy="1039283"/>
            <a:chOff x="3884898" y="1694004"/>
            <a:chExt cx="1322388" cy="779463"/>
          </a:xfrm>
          <a:solidFill>
            <a:srgbClr val="273A41"/>
          </a:solidFill>
        </p:grpSpPr>
        <p:sp>
          <p:nvSpPr>
            <p:cNvPr id="63" name="Freeform 5"/>
            <p:cNvSpPr/>
            <p:nvPr/>
          </p:nvSpPr>
          <p:spPr bwMode="auto">
            <a:xfrm>
              <a:off x="3884898" y="1694004"/>
              <a:ext cx="1322388" cy="779463"/>
            </a:xfrm>
            <a:custGeom>
              <a:avLst/>
              <a:gdLst>
                <a:gd name="T0" fmla="*/ 350 w 798"/>
                <a:gd name="T1" fmla="*/ 381 h 470"/>
                <a:gd name="T2" fmla="*/ 398 w 798"/>
                <a:gd name="T3" fmla="*/ 470 h 470"/>
                <a:gd name="T4" fmla="*/ 445 w 798"/>
                <a:gd name="T5" fmla="*/ 381 h 470"/>
                <a:gd name="T6" fmla="*/ 631 w 798"/>
                <a:gd name="T7" fmla="*/ 439 h 470"/>
                <a:gd name="T8" fmla="*/ 798 w 798"/>
                <a:gd name="T9" fmla="*/ 139 h 470"/>
                <a:gd name="T10" fmla="*/ 0 w 798"/>
                <a:gd name="T11" fmla="*/ 137 h 470"/>
                <a:gd name="T12" fmla="*/ 166 w 798"/>
                <a:gd name="T13" fmla="*/ 438 h 470"/>
                <a:gd name="T14" fmla="*/ 350 w 798"/>
                <a:gd name="T15" fmla="*/ 3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4" name="Group 33"/>
            <p:cNvGrpSpPr>
              <a:grpSpLocks noChangeAspect="1"/>
            </p:cNvGrpSpPr>
            <p:nvPr/>
          </p:nvGrpSpPr>
          <p:grpSpPr>
            <a:xfrm>
              <a:off x="4436641" y="1925369"/>
              <a:ext cx="216000" cy="243629"/>
              <a:chOff x="5513440" y="1766202"/>
              <a:chExt cx="429274" cy="484183"/>
            </a:xfrm>
            <a:grpFill/>
          </p:grpSpPr>
          <p:sp>
            <p:nvSpPr>
              <p:cNvPr id="65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5277314" y="3406802"/>
            <a:ext cx="1568285" cy="1232335"/>
            <a:chOff x="3957985" y="2806560"/>
            <a:chExt cx="1176214" cy="924251"/>
          </a:xfrm>
          <a:solidFill>
            <a:schemeClr val="bg1">
              <a:alpha val="60000"/>
            </a:schemeClr>
          </a:solidFill>
        </p:grpSpPr>
        <p:grpSp>
          <p:nvGrpSpPr>
            <p:cNvPr id="69" name="Group 16"/>
            <p:cNvGrpSpPr>
              <a:grpSpLocks noChangeAspect="1"/>
            </p:cNvGrpSpPr>
            <p:nvPr/>
          </p:nvGrpSpPr>
          <p:grpSpPr>
            <a:xfrm>
              <a:off x="4396161" y="2806560"/>
              <a:ext cx="360000" cy="305729"/>
              <a:chOff x="2950272" y="1314466"/>
              <a:chExt cx="496661" cy="421788"/>
            </a:xfrm>
            <a:grpFill/>
          </p:grpSpPr>
          <p:sp>
            <p:nvSpPr>
              <p:cNvPr id="71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Text Box 10"/>
            <p:cNvSpPr txBox="1">
              <a:spLocks noChangeArrowheads="1"/>
            </p:cNvSpPr>
            <p:nvPr/>
          </p:nvSpPr>
          <p:spPr bwMode="auto">
            <a:xfrm>
              <a:off x="3957985" y="3222980"/>
              <a:ext cx="1176214" cy="5078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点击添加标题</a:t>
              </a:r>
              <a:endParaRPr lang="en-US" sz="20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 bwMode="auto">
          <a:xfrm>
            <a:off x="8566151" y="3241889"/>
            <a:ext cx="2865967" cy="1198497"/>
            <a:chOff x="5984874" y="2257364"/>
            <a:chExt cx="2150631" cy="898697"/>
          </a:xfrm>
        </p:grpSpPr>
        <p:sp>
          <p:nvSpPr>
            <p:cNvPr id="78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218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79" name="Rectangle 380"/>
            <p:cNvSpPr/>
            <p:nvPr/>
          </p:nvSpPr>
          <p:spPr>
            <a:xfrm>
              <a:off x="5984874" y="2463699"/>
              <a:ext cx="2150631" cy="6923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 bwMode="auto">
          <a:xfrm>
            <a:off x="8566151" y="4897120"/>
            <a:ext cx="2865967" cy="1198497"/>
            <a:chOff x="5984874" y="2257364"/>
            <a:chExt cx="2150631" cy="897945"/>
          </a:xfrm>
        </p:grpSpPr>
        <p:sp>
          <p:nvSpPr>
            <p:cNvPr id="81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215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82" name="Rectangle 380"/>
            <p:cNvSpPr/>
            <p:nvPr/>
          </p:nvSpPr>
          <p:spPr>
            <a:xfrm>
              <a:off x="5984874" y="2463526"/>
              <a:ext cx="2150631" cy="6917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 bwMode="auto">
          <a:xfrm>
            <a:off x="8566151" y="1548552"/>
            <a:ext cx="2865967" cy="1198497"/>
            <a:chOff x="5984874" y="2257364"/>
            <a:chExt cx="2150631" cy="899494"/>
          </a:xfrm>
        </p:grpSpPr>
        <p:sp>
          <p:nvSpPr>
            <p:cNvPr id="84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580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85" name="Rectangle 380"/>
            <p:cNvSpPr/>
            <p:nvPr/>
          </p:nvSpPr>
          <p:spPr>
            <a:xfrm>
              <a:off x="5984874" y="2463882"/>
              <a:ext cx="2150631" cy="6929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 bwMode="auto">
          <a:xfrm>
            <a:off x="785285" y="3307502"/>
            <a:ext cx="2865967" cy="1198496"/>
            <a:chOff x="5984874" y="2257364"/>
            <a:chExt cx="2150631" cy="897946"/>
          </a:xfrm>
        </p:grpSpPr>
        <p:sp>
          <p:nvSpPr>
            <p:cNvPr id="87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215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88" name="Rectangle 380"/>
            <p:cNvSpPr/>
            <p:nvPr/>
          </p:nvSpPr>
          <p:spPr>
            <a:xfrm>
              <a:off x="5984874" y="2463526"/>
              <a:ext cx="2150631" cy="69178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9" name="组合 88"/>
          <p:cNvGrpSpPr/>
          <p:nvPr/>
        </p:nvGrpSpPr>
        <p:grpSpPr bwMode="auto">
          <a:xfrm>
            <a:off x="785285" y="4964859"/>
            <a:ext cx="2865967" cy="1198498"/>
            <a:chOff x="5984874" y="2257364"/>
            <a:chExt cx="2150631" cy="899493"/>
          </a:xfrm>
        </p:grpSpPr>
        <p:sp>
          <p:nvSpPr>
            <p:cNvPr id="90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220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91" name="Rectangle 380"/>
            <p:cNvSpPr/>
            <p:nvPr/>
          </p:nvSpPr>
          <p:spPr>
            <a:xfrm>
              <a:off x="5984874" y="2463882"/>
              <a:ext cx="2150631" cy="6929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 bwMode="auto">
          <a:xfrm>
            <a:off x="785285" y="1652276"/>
            <a:ext cx="2865967" cy="1198498"/>
            <a:chOff x="5984874" y="2257364"/>
            <a:chExt cx="2150631" cy="899493"/>
          </a:xfrm>
        </p:grpSpPr>
        <p:sp>
          <p:nvSpPr>
            <p:cNvPr id="93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3220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defTabSz="914400">
                <a:lnSpc>
                  <a:spcPct val="150000"/>
                </a:lnSpc>
                <a:defRPr/>
              </a:pPr>
              <a:r>
                <a:rPr lang="zh-CN" altLang="en-US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  <a:endParaRPr lang="en-US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94" name="Rectangle 380"/>
            <p:cNvSpPr/>
            <p:nvPr/>
          </p:nvSpPr>
          <p:spPr>
            <a:xfrm>
              <a:off x="5984874" y="2463882"/>
              <a:ext cx="2150631" cy="6929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450304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2410365"/>
      </p:ext>
    </p:extLst>
  </p:cSld>
  <p:clrMapOvr>
    <a:masterClrMapping/>
  </p:clrMapOvr>
  <p:transition spd="slow" advClick="0" advTm="70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5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7853417" flipH="1" flipV="1">
            <a:off x="5202436" y="1887141"/>
            <a:ext cx="2426057" cy="2516823"/>
          </a:xfrm>
          <a:custGeom>
            <a:avLst/>
            <a:gdLst>
              <a:gd name="connsiteX0" fmla="*/ 2653520 w 2745500"/>
              <a:gd name="connsiteY0" fmla="*/ 756048 h 2848217"/>
              <a:gd name="connsiteX1" fmla="*/ 2745500 w 2745500"/>
              <a:gd name="connsiteY1" fmla="*/ 1008760 h 2848217"/>
              <a:gd name="connsiteX2" fmla="*/ 2402907 w 2745500"/>
              <a:gd name="connsiteY2" fmla="*/ 1240157 h 2848217"/>
              <a:gd name="connsiteX3" fmla="*/ 2407364 w 2745500"/>
              <a:gd name="connsiteY3" fmla="*/ 1259877 h 2848217"/>
              <a:gd name="connsiteX4" fmla="*/ 2373969 w 2745500"/>
              <a:gd name="connsiteY4" fmla="*/ 1759818 h 2848217"/>
              <a:gd name="connsiteX5" fmla="*/ 2349642 w 2745500"/>
              <a:gd name="connsiteY5" fmla="*/ 1824607 h 2848217"/>
              <a:gd name="connsiteX6" fmla="*/ 2618349 w 2745500"/>
              <a:gd name="connsiteY6" fmla="*/ 2134115 h 2848217"/>
              <a:gd name="connsiteX7" fmla="*/ 2464097 w 2745500"/>
              <a:gd name="connsiteY7" fmla="*/ 2354410 h 2848217"/>
              <a:gd name="connsiteX8" fmla="*/ 2086756 w 2745500"/>
              <a:gd name="connsiteY8" fmla="*/ 2209837 h 2848217"/>
              <a:gd name="connsiteX9" fmla="*/ 2017068 w 2745500"/>
              <a:gd name="connsiteY9" fmla="*/ 2269525 h 2848217"/>
              <a:gd name="connsiteX10" fmla="*/ 1558699 w 2745500"/>
              <a:gd name="connsiteY10" fmla="*/ 2471896 h 2848217"/>
              <a:gd name="connsiteX11" fmla="*/ 1536395 w 2745500"/>
              <a:gd name="connsiteY11" fmla="*/ 2474740 h 2848217"/>
              <a:gd name="connsiteX12" fmla="*/ 1443026 w 2745500"/>
              <a:gd name="connsiteY12" fmla="*/ 2848217 h 2848217"/>
              <a:gd name="connsiteX13" fmla="*/ 1174095 w 2745500"/>
              <a:gd name="connsiteY13" fmla="*/ 2848217 h 2848217"/>
              <a:gd name="connsiteX14" fmla="*/ 1072586 w 2745500"/>
              <a:gd name="connsiteY14" fmla="*/ 2442180 h 2848217"/>
              <a:gd name="connsiteX15" fmla="*/ 1058757 w 2745500"/>
              <a:gd name="connsiteY15" fmla="*/ 2438501 h 2848217"/>
              <a:gd name="connsiteX16" fmla="*/ 776924 w 2745500"/>
              <a:gd name="connsiteY16" fmla="*/ 2298581 h 2848217"/>
              <a:gd name="connsiteX17" fmla="*/ 549050 w 2745500"/>
              <a:gd name="connsiteY17" fmla="*/ 2081600 h 2848217"/>
              <a:gd name="connsiteX18" fmla="*/ 523801 w 2745500"/>
              <a:gd name="connsiteY18" fmla="*/ 2045403 h 2848217"/>
              <a:gd name="connsiteX19" fmla="*/ 91980 w 2745500"/>
              <a:gd name="connsiteY19" fmla="*/ 2090513 h 2848217"/>
              <a:gd name="connsiteX20" fmla="*/ 0 w 2745500"/>
              <a:gd name="connsiteY20" fmla="*/ 1837801 h 2848217"/>
              <a:gd name="connsiteX21" fmla="*/ 344379 w 2745500"/>
              <a:gd name="connsiteY21" fmla="*/ 1605197 h 2848217"/>
              <a:gd name="connsiteX22" fmla="*/ 333980 w 2745500"/>
              <a:gd name="connsiteY22" fmla="*/ 1523639 h 2848217"/>
              <a:gd name="connsiteX23" fmla="*/ 380073 w 2745500"/>
              <a:gd name="connsiteY23" fmla="*/ 1123290 h 2848217"/>
              <a:gd name="connsiteX24" fmla="*/ 412337 w 2745500"/>
              <a:gd name="connsiteY24" fmla="*/ 1037363 h 2848217"/>
              <a:gd name="connsiteX25" fmla="*/ 147497 w 2745500"/>
              <a:gd name="connsiteY25" fmla="*/ 732310 h 2848217"/>
              <a:gd name="connsiteX26" fmla="*/ 301750 w 2745500"/>
              <a:gd name="connsiteY26" fmla="*/ 512015 h 2848217"/>
              <a:gd name="connsiteX27" fmla="*/ 684392 w 2745500"/>
              <a:gd name="connsiteY27" fmla="*/ 658620 h 2848217"/>
              <a:gd name="connsiteX28" fmla="*/ 736974 w 2745500"/>
              <a:gd name="connsiteY28" fmla="*/ 613582 h 2848217"/>
              <a:gd name="connsiteX29" fmla="*/ 1195344 w 2745500"/>
              <a:gd name="connsiteY29" fmla="*/ 411211 h 2848217"/>
              <a:gd name="connsiteX30" fmla="*/ 1223606 w 2745500"/>
              <a:gd name="connsiteY30" fmla="*/ 407608 h 2848217"/>
              <a:gd name="connsiteX31" fmla="*/ 1325508 w 2745500"/>
              <a:gd name="connsiteY31" fmla="*/ 0 h 2848217"/>
              <a:gd name="connsiteX32" fmla="*/ 1594439 w 2745500"/>
              <a:gd name="connsiteY32" fmla="*/ 0 h 2848217"/>
              <a:gd name="connsiteX33" fmla="*/ 1706054 w 2745500"/>
              <a:gd name="connsiteY33" fmla="*/ 446460 h 2848217"/>
              <a:gd name="connsiteX34" fmla="*/ 1700222 w 2745500"/>
              <a:gd name="connsiteY34" fmla="*/ 446460 h 2848217"/>
              <a:gd name="connsiteX35" fmla="*/ 1792205 w 2745500"/>
              <a:gd name="connsiteY35" fmla="*/ 480998 h 2848217"/>
              <a:gd name="connsiteX36" fmla="*/ 1977118 w 2745500"/>
              <a:gd name="connsiteY36" fmla="*/ 584526 h 2848217"/>
              <a:gd name="connsiteX37" fmla="*/ 2204993 w 2745500"/>
              <a:gd name="connsiteY37" fmla="*/ 801507 h 2848217"/>
              <a:gd name="connsiteX38" fmla="*/ 2205900 w 2745500"/>
              <a:gd name="connsiteY38" fmla="*/ 802808 h 2848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745500" h="2848217">
                <a:moveTo>
                  <a:pt x="2653520" y="756048"/>
                </a:moveTo>
                <a:lnTo>
                  <a:pt x="2745500" y="1008760"/>
                </a:lnTo>
                <a:lnTo>
                  <a:pt x="2402907" y="1240157"/>
                </a:lnTo>
                <a:lnTo>
                  <a:pt x="2407364" y="1259877"/>
                </a:lnTo>
                <a:cubicBezTo>
                  <a:pt x="2436423" y="1424681"/>
                  <a:pt x="2426188" y="1596415"/>
                  <a:pt x="2373969" y="1759818"/>
                </a:cubicBezTo>
                <a:lnTo>
                  <a:pt x="2349642" y="1824607"/>
                </a:lnTo>
                <a:lnTo>
                  <a:pt x="2618349" y="2134115"/>
                </a:lnTo>
                <a:lnTo>
                  <a:pt x="2464097" y="2354410"/>
                </a:lnTo>
                <a:lnTo>
                  <a:pt x="2086756" y="2209837"/>
                </a:lnTo>
                <a:lnTo>
                  <a:pt x="2017068" y="2269525"/>
                </a:lnTo>
                <a:cubicBezTo>
                  <a:pt x="1881379" y="2374483"/>
                  <a:pt x="1723503" y="2442837"/>
                  <a:pt x="1558699" y="2471896"/>
                </a:cubicBezTo>
                <a:lnTo>
                  <a:pt x="1536395" y="2474740"/>
                </a:lnTo>
                <a:lnTo>
                  <a:pt x="1443026" y="2848217"/>
                </a:lnTo>
                <a:lnTo>
                  <a:pt x="1174095" y="2848217"/>
                </a:lnTo>
                <a:lnTo>
                  <a:pt x="1072586" y="2442180"/>
                </a:lnTo>
                <a:lnTo>
                  <a:pt x="1058757" y="2438501"/>
                </a:lnTo>
                <a:cubicBezTo>
                  <a:pt x="960715" y="2407170"/>
                  <a:pt x="865673" y="2360723"/>
                  <a:pt x="776924" y="2298581"/>
                </a:cubicBezTo>
                <a:cubicBezTo>
                  <a:pt x="688176" y="2236439"/>
                  <a:pt x="612024" y="2163013"/>
                  <a:pt x="549050" y="2081600"/>
                </a:cubicBezTo>
                <a:lnTo>
                  <a:pt x="523801" y="2045403"/>
                </a:lnTo>
                <a:lnTo>
                  <a:pt x="91980" y="2090513"/>
                </a:lnTo>
                <a:lnTo>
                  <a:pt x="0" y="1837801"/>
                </a:lnTo>
                <a:lnTo>
                  <a:pt x="344379" y="1605197"/>
                </a:lnTo>
                <a:lnTo>
                  <a:pt x="333980" y="1523639"/>
                </a:lnTo>
                <a:cubicBezTo>
                  <a:pt x="323393" y="1390066"/>
                  <a:pt x="338298" y="1254012"/>
                  <a:pt x="380073" y="1123290"/>
                </a:cubicBezTo>
                <a:lnTo>
                  <a:pt x="412337" y="1037363"/>
                </a:lnTo>
                <a:lnTo>
                  <a:pt x="147497" y="732310"/>
                </a:lnTo>
                <a:lnTo>
                  <a:pt x="301750" y="512015"/>
                </a:lnTo>
                <a:lnTo>
                  <a:pt x="684392" y="658620"/>
                </a:lnTo>
                <a:lnTo>
                  <a:pt x="736974" y="613582"/>
                </a:lnTo>
                <a:cubicBezTo>
                  <a:pt x="872663" y="508625"/>
                  <a:pt x="1030539" y="440271"/>
                  <a:pt x="1195344" y="411211"/>
                </a:cubicBezTo>
                <a:lnTo>
                  <a:pt x="1223606" y="407608"/>
                </a:lnTo>
                <a:lnTo>
                  <a:pt x="1325508" y="0"/>
                </a:lnTo>
                <a:lnTo>
                  <a:pt x="1594439" y="0"/>
                </a:lnTo>
                <a:lnTo>
                  <a:pt x="1706054" y="446460"/>
                </a:lnTo>
                <a:lnTo>
                  <a:pt x="1700222" y="446460"/>
                </a:lnTo>
                <a:lnTo>
                  <a:pt x="1792205" y="480998"/>
                </a:lnTo>
                <a:cubicBezTo>
                  <a:pt x="1855989" y="508646"/>
                  <a:pt x="1917953" y="543098"/>
                  <a:pt x="1977118" y="584526"/>
                </a:cubicBezTo>
                <a:cubicBezTo>
                  <a:pt x="2065866" y="646669"/>
                  <a:pt x="2142018" y="720094"/>
                  <a:pt x="2204993" y="801507"/>
                </a:cubicBezTo>
                <a:lnTo>
                  <a:pt x="2205900" y="802808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 rot="7899045" flipH="1" flipV="1">
            <a:off x="7025453" y="3141354"/>
            <a:ext cx="2426328" cy="2518268"/>
          </a:xfrm>
          <a:custGeom>
            <a:avLst/>
            <a:gdLst>
              <a:gd name="connsiteX0" fmla="*/ 2653826 w 2745806"/>
              <a:gd name="connsiteY0" fmla="*/ 757703 h 2849852"/>
              <a:gd name="connsiteX1" fmla="*/ 2745806 w 2745806"/>
              <a:gd name="connsiteY1" fmla="*/ 1010416 h 2849852"/>
              <a:gd name="connsiteX2" fmla="*/ 2446517 w 2745806"/>
              <a:gd name="connsiteY2" fmla="*/ 1212563 h 2849852"/>
              <a:gd name="connsiteX3" fmla="*/ 2459081 w 2745806"/>
              <a:gd name="connsiteY3" fmla="*/ 1311095 h 2849852"/>
              <a:gd name="connsiteX4" fmla="*/ 2374864 w 2745806"/>
              <a:gd name="connsiteY4" fmla="*/ 1818808 h 2849852"/>
              <a:gd name="connsiteX5" fmla="*/ 2363365 w 2745806"/>
              <a:gd name="connsiteY5" fmla="*/ 1842051 h 2849852"/>
              <a:gd name="connsiteX6" fmla="*/ 2618349 w 2745806"/>
              <a:gd name="connsiteY6" fmla="*/ 2135751 h 2849852"/>
              <a:gd name="connsiteX7" fmla="*/ 2464096 w 2745806"/>
              <a:gd name="connsiteY7" fmla="*/ 2356046 h 2849852"/>
              <a:gd name="connsiteX8" fmla="*/ 2082943 w 2745806"/>
              <a:gd name="connsiteY8" fmla="*/ 2210012 h 2849852"/>
              <a:gd name="connsiteX9" fmla="*/ 2047622 w 2745806"/>
              <a:gd name="connsiteY9" fmla="*/ 2240264 h 2849852"/>
              <a:gd name="connsiteX10" fmla="*/ 1579627 w 2745806"/>
              <a:gd name="connsiteY10" fmla="*/ 2446885 h 2849852"/>
              <a:gd name="connsiteX11" fmla="*/ 1542587 w 2745806"/>
              <a:gd name="connsiteY11" fmla="*/ 2451608 h 2849852"/>
              <a:gd name="connsiteX12" fmla="*/ 1443026 w 2745806"/>
              <a:gd name="connsiteY12" fmla="*/ 2849852 h 2849852"/>
              <a:gd name="connsiteX13" fmla="*/ 1174095 w 2745806"/>
              <a:gd name="connsiteY13" fmla="*/ 2849852 h 2849852"/>
              <a:gd name="connsiteX14" fmla="*/ 1064378 w 2745806"/>
              <a:gd name="connsiteY14" fmla="*/ 2410984 h 2849852"/>
              <a:gd name="connsiteX15" fmla="*/ 970230 w 2745806"/>
              <a:gd name="connsiteY15" fmla="*/ 2375633 h 2849852"/>
              <a:gd name="connsiteX16" fmla="*/ 781434 w 2745806"/>
              <a:gd name="connsiteY16" fmla="*/ 2269930 h 2849852"/>
              <a:gd name="connsiteX17" fmla="*/ 548774 w 2745806"/>
              <a:gd name="connsiteY17" fmla="*/ 2048393 h 2849852"/>
              <a:gd name="connsiteX18" fmla="*/ 546197 w 2745806"/>
              <a:gd name="connsiteY18" fmla="*/ 2044699 h 2849852"/>
              <a:gd name="connsiteX19" fmla="*/ 91980 w 2745806"/>
              <a:gd name="connsiteY19" fmla="*/ 2092149 h 2849852"/>
              <a:gd name="connsiteX20" fmla="*/ 0 w 2745806"/>
              <a:gd name="connsiteY20" fmla="*/ 1839437 h 2849852"/>
              <a:gd name="connsiteX21" fmla="*/ 347630 w 2745806"/>
              <a:gd name="connsiteY21" fmla="*/ 1604637 h 2849852"/>
              <a:gd name="connsiteX22" fmla="*/ 342153 w 2745806"/>
              <a:gd name="connsiteY22" fmla="*/ 1580396 h 2849852"/>
              <a:gd name="connsiteX23" fmla="*/ 376249 w 2745806"/>
              <a:gd name="connsiteY23" fmla="*/ 1069956 h 2849852"/>
              <a:gd name="connsiteX24" fmla="*/ 395259 w 2745806"/>
              <a:gd name="connsiteY24" fmla="*/ 1019327 h 2849852"/>
              <a:gd name="connsiteX25" fmla="*/ 147496 w 2745806"/>
              <a:gd name="connsiteY25" fmla="*/ 733944 h 2849852"/>
              <a:gd name="connsiteX26" fmla="*/ 301749 w 2745806"/>
              <a:gd name="connsiteY26" fmla="*/ 513650 h 2849852"/>
              <a:gd name="connsiteX27" fmla="*/ 637473 w 2745806"/>
              <a:gd name="connsiteY27" fmla="*/ 642278 h 2849852"/>
              <a:gd name="connsiteX28" fmla="*/ 660365 w 2745806"/>
              <a:gd name="connsiteY28" fmla="*/ 618303 h 2849852"/>
              <a:gd name="connsiteX29" fmla="*/ 1208641 w 2745806"/>
              <a:gd name="connsiteY29" fmla="*/ 342922 h 2849852"/>
              <a:gd name="connsiteX30" fmla="*/ 1217326 w 2745806"/>
              <a:gd name="connsiteY30" fmla="*/ 341815 h 2849852"/>
              <a:gd name="connsiteX31" fmla="*/ 1302780 w 2745806"/>
              <a:gd name="connsiteY31" fmla="*/ 0 h 2849852"/>
              <a:gd name="connsiteX32" fmla="*/ 1571711 w 2745806"/>
              <a:gd name="connsiteY32" fmla="*/ 0 h 2849852"/>
              <a:gd name="connsiteX33" fmla="*/ 1662181 w 2745806"/>
              <a:gd name="connsiteY33" fmla="*/ 361881 h 2849852"/>
              <a:gd name="connsiteX34" fmla="*/ 1719082 w 2745806"/>
              <a:gd name="connsiteY34" fmla="*/ 377018 h 2849852"/>
              <a:gd name="connsiteX35" fmla="*/ 2006834 w 2745806"/>
              <a:gd name="connsiteY35" fmla="*/ 519877 h 2849852"/>
              <a:gd name="connsiteX36" fmla="*/ 2239494 w 2745806"/>
              <a:gd name="connsiteY36" fmla="*/ 741415 h 2849852"/>
              <a:gd name="connsiteX37" fmla="*/ 2278225 w 2745806"/>
              <a:gd name="connsiteY37" fmla="*/ 796941 h 284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745806" h="2849852">
                <a:moveTo>
                  <a:pt x="2653826" y="757703"/>
                </a:moveTo>
                <a:lnTo>
                  <a:pt x="2745806" y="1010416"/>
                </a:lnTo>
                <a:lnTo>
                  <a:pt x="2446517" y="1212563"/>
                </a:lnTo>
                <a:lnTo>
                  <a:pt x="2459081" y="1311095"/>
                </a:lnTo>
                <a:cubicBezTo>
                  <a:pt x="2472593" y="1481567"/>
                  <a:pt x="2445436" y="1655998"/>
                  <a:pt x="2374864" y="1818808"/>
                </a:cubicBezTo>
                <a:lnTo>
                  <a:pt x="2363365" y="1842051"/>
                </a:lnTo>
                <a:lnTo>
                  <a:pt x="2618349" y="2135751"/>
                </a:lnTo>
                <a:lnTo>
                  <a:pt x="2464096" y="2356046"/>
                </a:lnTo>
                <a:lnTo>
                  <a:pt x="2082943" y="2210012"/>
                </a:lnTo>
                <a:lnTo>
                  <a:pt x="2047622" y="2240264"/>
                </a:lnTo>
                <a:cubicBezTo>
                  <a:pt x="1909085" y="2347426"/>
                  <a:pt x="1747893" y="2417215"/>
                  <a:pt x="1579627" y="2446885"/>
                </a:cubicBezTo>
                <a:lnTo>
                  <a:pt x="1542587" y="2451608"/>
                </a:lnTo>
                <a:lnTo>
                  <a:pt x="1443026" y="2849852"/>
                </a:lnTo>
                <a:lnTo>
                  <a:pt x="1174095" y="2849852"/>
                </a:lnTo>
                <a:lnTo>
                  <a:pt x="1064378" y="2410984"/>
                </a:lnTo>
                <a:lnTo>
                  <a:pt x="970230" y="2375633"/>
                </a:lnTo>
                <a:cubicBezTo>
                  <a:pt x="905106" y="2347404"/>
                  <a:pt x="841842" y="2312229"/>
                  <a:pt x="781434" y="2269930"/>
                </a:cubicBezTo>
                <a:cubicBezTo>
                  <a:pt x="690822" y="2206483"/>
                  <a:pt x="613071" y="2131515"/>
                  <a:pt x="548774" y="2048393"/>
                </a:cubicBezTo>
                <a:lnTo>
                  <a:pt x="546197" y="2044699"/>
                </a:lnTo>
                <a:lnTo>
                  <a:pt x="91980" y="2092149"/>
                </a:lnTo>
                <a:lnTo>
                  <a:pt x="0" y="1839437"/>
                </a:lnTo>
                <a:lnTo>
                  <a:pt x="347630" y="1604637"/>
                </a:lnTo>
                <a:lnTo>
                  <a:pt x="342153" y="1580396"/>
                </a:lnTo>
                <a:cubicBezTo>
                  <a:pt x="312483" y="1412130"/>
                  <a:pt x="322932" y="1236790"/>
                  <a:pt x="376249" y="1069956"/>
                </a:cubicBezTo>
                <a:lnTo>
                  <a:pt x="395259" y="1019327"/>
                </a:lnTo>
                <a:lnTo>
                  <a:pt x="147496" y="733944"/>
                </a:lnTo>
                <a:lnTo>
                  <a:pt x="301749" y="513650"/>
                </a:lnTo>
                <a:lnTo>
                  <a:pt x="637473" y="642278"/>
                </a:lnTo>
                <a:lnTo>
                  <a:pt x="660365" y="618303"/>
                </a:lnTo>
                <a:cubicBezTo>
                  <a:pt x="814989" y="471902"/>
                  <a:pt x="1006722" y="378526"/>
                  <a:pt x="1208641" y="342922"/>
                </a:cubicBezTo>
                <a:lnTo>
                  <a:pt x="1217326" y="341815"/>
                </a:lnTo>
                <a:lnTo>
                  <a:pt x="1302780" y="0"/>
                </a:lnTo>
                <a:lnTo>
                  <a:pt x="1571711" y="0"/>
                </a:lnTo>
                <a:lnTo>
                  <a:pt x="1662181" y="361881"/>
                </a:lnTo>
                <a:lnTo>
                  <a:pt x="1719082" y="377018"/>
                </a:lnTo>
                <a:cubicBezTo>
                  <a:pt x="1819183" y="409008"/>
                  <a:pt x="1916222" y="456430"/>
                  <a:pt x="2006834" y="519877"/>
                </a:cubicBezTo>
                <a:cubicBezTo>
                  <a:pt x="2097446" y="583325"/>
                  <a:pt x="2175197" y="658292"/>
                  <a:pt x="2239494" y="741415"/>
                </a:cubicBezTo>
                <a:lnTo>
                  <a:pt x="2278225" y="796941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2788746" y="2006003"/>
            <a:ext cx="1502122" cy="1645145"/>
          </a:xfrm>
          <a:custGeom>
            <a:avLst/>
            <a:gdLst>
              <a:gd name="connsiteX0" fmla="*/ 823868 w 1699909"/>
              <a:gd name="connsiteY0" fmla="*/ 382359 h 1861764"/>
              <a:gd name="connsiteX1" fmla="*/ 258844 w 1699909"/>
              <a:gd name="connsiteY1" fmla="*/ 947383 h 1861764"/>
              <a:gd name="connsiteX2" fmla="*/ 823868 w 1699909"/>
              <a:gd name="connsiteY2" fmla="*/ 1512407 h 1861764"/>
              <a:gd name="connsiteX3" fmla="*/ 1388892 w 1699909"/>
              <a:gd name="connsiteY3" fmla="*/ 947383 h 1861764"/>
              <a:gd name="connsiteX4" fmla="*/ 823868 w 1699909"/>
              <a:gd name="connsiteY4" fmla="*/ 382359 h 1861764"/>
              <a:gd name="connsiteX5" fmla="*/ 769471 w 1699909"/>
              <a:gd name="connsiteY5" fmla="*/ 0 h 1861764"/>
              <a:gd name="connsiteX6" fmla="*/ 946514 w 1699909"/>
              <a:gd name="connsiteY6" fmla="*/ 0 h 1861764"/>
              <a:gd name="connsiteX7" fmla="*/ 1010721 w 1699909"/>
              <a:gd name="connsiteY7" fmla="*/ 256829 h 1861764"/>
              <a:gd name="connsiteX8" fmla="*/ 1109681 w 1699909"/>
              <a:gd name="connsiteY8" fmla="*/ 287548 h 1861764"/>
              <a:gd name="connsiteX9" fmla="*/ 1287411 w 1699909"/>
              <a:gd name="connsiteY9" fmla="*/ 395380 h 1861764"/>
              <a:gd name="connsiteX10" fmla="*/ 1353198 w 1699909"/>
              <a:gd name="connsiteY10" fmla="*/ 458100 h 1861764"/>
              <a:gd name="connsiteX11" fmla="*/ 1598361 w 1699909"/>
              <a:gd name="connsiteY11" fmla="*/ 364169 h 1861764"/>
              <a:gd name="connsiteX12" fmla="*/ 1699908 w 1699909"/>
              <a:gd name="connsiteY12" fmla="*/ 509194 h 1861764"/>
              <a:gd name="connsiteX13" fmla="*/ 1512434 w 1699909"/>
              <a:gd name="connsiteY13" fmla="*/ 725134 h 1861764"/>
              <a:gd name="connsiteX14" fmla="*/ 1517054 w 1699909"/>
              <a:gd name="connsiteY14" fmla="*/ 736861 h 1861764"/>
              <a:gd name="connsiteX15" fmla="*/ 1549424 w 1699909"/>
              <a:gd name="connsiteY15" fmla="*/ 950967 h 1861764"/>
              <a:gd name="connsiteX16" fmla="*/ 1517054 w 1699909"/>
              <a:gd name="connsiteY16" fmla="*/ 1165073 h 1861764"/>
              <a:gd name="connsiteX17" fmla="*/ 1516199 w 1699909"/>
              <a:gd name="connsiteY17" fmla="*/ 1167243 h 1861764"/>
              <a:gd name="connsiteX18" fmla="*/ 1699909 w 1699909"/>
              <a:gd name="connsiteY18" fmla="*/ 1378847 h 1861764"/>
              <a:gd name="connsiteX19" fmla="*/ 1598362 w 1699909"/>
              <a:gd name="connsiteY19" fmla="*/ 1523872 h 1861764"/>
              <a:gd name="connsiteX20" fmla="*/ 1363359 w 1699909"/>
              <a:gd name="connsiteY20" fmla="*/ 1433834 h 1861764"/>
              <a:gd name="connsiteX21" fmla="*/ 1362381 w 1699909"/>
              <a:gd name="connsiteY21" fmla="*/ 1435079 h 1861764"/>
              <a:gd name="connsiteX22" fmla="*/ 1109681 w 1699909"/>
              <a:gd name="connsiteY22" fmla="*/ 1614386 h 1861764"/>
              <a:gd name="connsiteX23" fmla="*/ 999834 w 1699909"/>
              <a:gd name="connsiteY23" fmla="*/ 1648484 h 1861764"/>
              <a:gd name="connsiteX24" fmla="*/ 946514 w 1699909"/>
              <a:gd name="connsiteY24" fmla="*/ 1861764 h 1861764"/>
              <a:gd name="connsiteX25" fmla="*/ 769471 w 1699909"/>
              <a:gd name="connsiteY25" fmla="*/ 1861764 h 1861764"/>
              <a:gd name="connsiteX26" fmla="*/ 718988 w 1699909"/>
              <a:gd name="connsiteY26" fmla="*/ 1659834 h 1861764"/>
              <a:gd name="connsiteX27" fmla="*/ 684319 w 1699909"/>
              <a:gd name="connsiteY27" fmla="*/ 1656339 h 1861764"/>
              <a:gd name="connsiteX28" fmla="*/ 358238 w 1699909"/>
              <a:gd name="connsiteY28" fmla="*/ 1495393 h 1861764"/>
              <a:gd name="connsiteX29" fmla="*/ 308591 w 1699909"/>
              <a:gd name="connsiteY29" fmla="*/ 1444547 h 1861764"/>
              <a:gd name="connsiteX30" fmla="*/ 101548 w 1699909"/>
              <a:gd name="connsiteY30" fmla="*/ 1523872 h 1861764"/>
              <a:gd name="connsiteX31" fmla="*/ 1 w 1699909"/>
              <a:gd name="connsiteY31" fmla="*/ 1378847 h 1861764"/>
              <a:gd name="connsiteX32" fmla="*/ 154315 w 1699909"/>
              <a:gd name="connsiteY32" fmla="*/ 1201103 h 1861764"/>
              <a:gd name="connsiteX33" fmla="*/ 153114 w 1699909"/>
              <a:gd name="connsiteY33" fmla="*/ 1198527 h 1861764"/>
              <a:gd name="connsiteX34" fmla="*/ 109424 w 1699909"/>
              <a:gd name="connsiteY34" fmla="*/ 950967 h 1861764"/>
              <a:gd name="connsiteX35" fmla="*/ 153114 w 1699909"/>
              <a:gd name="connsiteY35" fmla="*/ 703407 h 1861764"/>
              <a:gd name="connsiteX36" fmla="*/ 158531 w 1699909"/>
              <a:gd name="connsiteY36" fmla="*/ 691795 h 1861764"/>
              <a:gd name="connsiteX37" fmla="*/ 0 w 1699909"/>
              <a:gd name="connsiteY37" fmla="*/ 509194 h 1861764"/>
              <a:gd name="connsiteX38" fmla="*/ 101547 w 1699909"/>
              <a:gd name="connsiteY38" fmla="*/ 364169 h 1861764"/>
              <a:gd name="connsiteX39" fmla="*/ 318463 w 1699909"/>
              <a:gd name="connsiteY39" fmla="*/ 447277 h 1861764"/>
              <a:gd name="connsiteX40" fmla="*/ 358238 w 1699909"/>
              <a:gd name="connsiteY40" fmla="*/ 406541 h 1861764"/>
              <a:gd name="connsiteX41" fmla="*/ 684319 w 1699909"/>
              <a:gd name="connsiteY41" fmla="*/ 245595 h 1861764"/>
              <a:gd name="connsiteX42" fmla="*/ 708686 w 1699909"/>
              <a:gd name="connsiteY42" fmla="*/ 243139 h 1861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99909" h="1861764">
                <a:moveTo>
                  <a:pt x="823868" y="382359"/>
                </a:moveTo>
                <a:cubicBezTo>
                  <a:pt x="511814" y="382359"/>
                  <a:pt x="258844" y="635329"/>
                  <a:pt x="258844" y="947383"/>
                </a:cubicBezTo>
                <a:cubicBezTo>
                  <a:pt x="258844" y="1259437"/>
                  <a:pt x="511814" y="1512407"/>
                  <a:pt x="823868" y="1512407"/>
                </a:cubicBezTo>
                <a:cubicBezTo>
                  <a:pt x="1135922" y="1512407"/>
                  <a:pt x="1388892" y="1259437"/>
                  <a:pt x="1388892" y="947383"/>
                </a:cubicBezTo>
                <a:cubicBezTo>
                  <a:pt x="1388892" y="635329"/>
                  <a:pt x="1135922" y="382359"/>
                  <a:pt x="823868" y="382359"/>
                </a:cubicBezTo>
                <a:close/>
                <a:moveTo>
                  <a:pt x="769471" y="0"/>
                </a:moveTo>
                <a:lnTo>
                  <a:pt x="946514" y="0"/>
                </a:lnTo>
                <a:lnTo>
                  <a:pt x="1010721" y="256829"/>
                </a:lnTo>
                <a:lnTo>
                  <a:pt x="1109681" y="287548"/>
                </a:lnTo>
                <a:cubicBezTo>
                  <a:pt x="1174285" y="314874"/>
                  <a:pt x="1234072" y="351361"/>
                  <a:pt x="1287411" y="395380"/>
                </a:cubicBezTo>
                <a:lnTo>
                  <a:pt x="1353198" y="458100"/>
                </a:lnTo>
                <a:lnTo>
                  <a:pt x="1598361" y="364169"/>
                </a:lnTo>
                <a:lnTo>
                  <a:pt x="1699908" y="509194"/>
                </a:lnTo>
                <a:lnTo>
                  <a:pt x="1512434" y="725134"/>
                </a:lnTo>
                <a:lnTo>
                  <a:pt x="1517054" y="736861"/>
                </a:lnTo>
                <a:cubicBezTo>
                  <a:pt x="1538091" y="804497"/>
                  <a:pt x="1549424" y="876409"/>
                  <a:pt x="1549424" y="950967"/>
                </a:cubicBezTo>
                <a:cubicBezTo>
                  <a:pt x="1549424" y="1025526"/>
                  <a:pt x="1538091" y="1097437"/>
                  <a:pt x="1517054" y="1165073"/>
                </a:cubicBezTo>
                <a:lnTo>
                  <a:pt x="1516199" y="1167243"/>
                </a:lnTo>
                <a:lnTo>
                  <a:pt x="1699909" y="1378847"/>
                </a:lnTo>
                <a:lnTo>
                  <a:pt x="1598362" y="1523872"/>
                </a:lnTo>
                <a:lnTo>
                  <a:pt x="1363359" y="1433834"/>
                </a:lnTo>
                <a:lnTo>
                  <a:pt x="1362381" y="1435079"/>
                </a:lnTo>
                <a:cubicBezTo>
                  <a:pt x="1292653" y="1511797"/>
                  <a:pt x="1206588" y="1573398"/>
                  <a:pt x="1109681" y="1614386"/>
                </a:cubicBezTo>
                <a:lnTo>
                  <a:pt x="999834" y="1648484"/>
                </a:lnTo>
                <a:lnTo>
                  <a:pt x="946514" y="1861764"/>
                </a:lnTo>
                <a:lnTo>
                  <a:pt x="769471" y="1861764"/>
                </a:lnTo>
                <a:lnTo>
                  <a:pt x="718988" y="1659834"/>
                </a:lnTo>
                <a:lnTo>
                  <a:pt x="684319" y="1656339"/>
                </a:lnTo>
                <a:cubicBezTo>
                  <a:pt x="561285" y="1631163"/>
                  <a:pt x="449681" y="1574605"/>
                  <a:pt x="358238" y="1495393"/>
                </a:cubicBezTo>
                <a:lnTo>
                  <a:pt x="308591" y="1444547"/>
                </a:lnTo>
                <a:lnTo>
                  <a:pt x="101548" y="1523872"/>
                </a:lnTo>
                <a:lnTo>
                  <a:pt x="1" y="1378847"/>
                </a:lnTo>
                <a:lnTo>
                  <a:pt x="154315" y="1201103"/>
                </a:lnTo>
                <a:lnTo>
                  <a:pt x="153114" y="1198527"/>
                </a:lnTo>
                <a:cubicBezTo>
                  <a:pt x="124849" y="1121334"/>
                  <a:pt x="109424" y="1037952"/>
                  <a:pt x="109424" y="950967"/>
                </a:cubicBezTo>
                <a:cubicBezTo>
                  <a:pt x="109424" y="863982"/>
                  <a:pt x="124849" y="780600"/>
                  <a:pt x="153114" y="703407"/>
                </a:cubicBezTo>
                <a:lnTo>
                  <a:pt x="158531" y="691795"/>
                </a:lnTo>
                <a:lnTo>
                  <a:pt x="0" y="509194"/>
                </a:lnTo>
                <a:lnTo>
                  <a:pt x="101547" y="364169"/>
                </a:lnTo>
                <a:lnTo>
                  <a:pt x="318463" y="447277"/>
                </a:lnTo>
                <a:lnTo>
                  <a:pt x="358238" y="406541"/>
                </a:lnTo>
                <a:cubicBezTo>
                  <a:pt x="449681" y="327330"/>
                  <a:pt x="561285" y="270771"/>
                  <a:pt x="684319" y="245595"/>
                </a:cubicBezTo>
                <a:lnTo>
                  <a:pt x="708686" y="243139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>
            <a:off x="3745986" y="3028671"/>
            <a:ext cx="1856194" cy="1915041"/>
          </a:xfrm>
          <a:custGeom>
            <a:avLst/>
            <a:gdLst>
              <a:gd name="connsiteX0" fmla="*/ 1016147 w 2100602"/>
              <a:gd name="connsiteY0" fmla="*/ 453465 h 2167197"/>
              <a:gd name="connsiteX1" fmla="*/ 386595 w 2100602"/>
              <a:gd name="connsiteY1" fmla="*/ 1083017 h 2167197"/>
              <a:gd name="connsiteX2" fmla="*/ 1016147 w 2100602"/>
              <a:gd name="connsiteY2" fmla="*/ 1712569 h 2167197"/>
              <a:gd name="connsiteX3" fmla="*/ 1645699 w 2100602"/>
              <a:gd name="connsiteY3" fmla="*/ 1083017 h 2167197"/>
              <a:gd name="connsiteX4" fmla="*/ 1016147 w 2100602"/>
              <a:gd name="connsiteY4" fmla="*/ 453465 h 2167197"/>
              <a:gd name="connsiteX5" fmla="*/ 1209962 w 2100602"/>
              <a:gd name="connsiteY5" fmla="*/ 0 h 2167197"/>
              <a:gd name="connsiteX6" fmla="*/ 1404481 w 2100602"/>
              <a:gd name="connsiteY6" fmla="*/ 60127 h 2167197"/>
              <a:gd name="connsiteX7" fmla="*/ 1387289 w 2100602"/>
              <a:gd name="connsiteY7" fmla="*/ 373469 h 2167197"/>
              <a:gd name="connsiteX8" fmla="*/ 1404729 w 2100602"/>
              <a:gd name="connsiteY8" fmla="*/ 381608 h 2167197"/>
              <a:gd name="connsiteX9" fmla="*/ 1687559 w 2100602"/>
              <a:gd name="connsiteY9" fmla="*/ 638478 h 2167197"/>
              <a:gd name="connsiteX10" fmla="*/ 1712673 w 2100602"/>
              <a:gd name="connsiteY10" fmla="*/ 684746 h 2167197"/>
              <a:gd name="connsiteX11" fmla="*/ 2038284 w 2100602"/>
              <a:gd name="connsiteY11" fmla="*/ 663193 h 2167197"/>
              <a:gd name="connsiteX12" fmla="*/ 2100602 w 2100602"/>
              <a:gd name="connsiteY12" fmla="*/ 857022 h 2167197"/>
              <a:gd name="connsiteX13" fmla="*/ 1819023 w 2100602"/>
              <a:gd name="connsiteY13" fmla="*/ 1032013 h 2167197"/>
              <a:gd name="connsiteX14" fmla="*/ 1824567 w 2100602"/>
              <a:gd name="connsiteY14" fmla="*/ 1087011 h 2167197"/>
              <a:gd name="connsiteX15" fmla="*/ 1761524 w 2100602"/>
              <a:gd name="connsiteY15" fmla="*/ 1399274 h 2167197"/>
              <a:gd name="connsiteX16" fmla="*/ 1732930 w 2100602"/>
              <a:gd name="connsiteY16" fmla="*/ 1451955 h 2167197"/>
              <a:gd name="connsiteX17" fmla="*/ 1931353 w 2100602"/>
              <a:gd name="connsiteY17" fmla="*/ 1698858 h 2167197"/>
              <a:gd name="connsiteX18" fmla="*/ 1808322 w 2100602"/>
              <a:gd name="connsiteY18" fmla="*/ 1861081 h 2167197"/>
              <a:gd name="connsiteX19" fmla="*/ 1499110 w 2100602"/>
              <a:gd name="connsiteY19" fmla="*/ 1728933 h 2167197"/>
              <a:gd name="connsiteX20" fmla="*/ 1470872 w 2100602"/>
              <a:gd name="connsiteY20" fmla="*/ 1752231 h 2167197"/>
              <a:gd name="connsiteX21" fmla="*/ 1144511 w 2100602"/>
              <a:gd name="connsiteY21" fmla="*/ 1879996 h 2167197"/>
              <a:gd name="connsiteX22" fmla="*/ 1024748 w 2100602"/>
              <a:gd name="connsiteY22" fmla="*/ 1889057 h 2167197"/>
              <a:gd name="connsiteX23" fmla="*/ 856213 w 2100602"/>
              <a:gd name="connsiteY23" fmla="*/ 2167197 h 2167197"/>
              <a:gd name="connsiteX24" fmla="*/ 661694 w 2100602"/>
              <a:gd name="connsiteY24" fmla="*/ 2107070 h 2167197"/>
              <a:gd name="connsiteX25" fmla="*/ 677984 w 2100602"/>
              <a:gd name="connsiteY25" fmla="*/ 1810166 h 2167197"/>
              <a:gd name="connsiteX26" fmla="*/ 639950 w 2100602"/>
              <a:gd name="connsiteY26" fmla="*/ 1792414 h 2167197"/>
              <a:gd name="connsiteX27" fmla="*/ 357119 w 2100602"/>
              <a:gd name="connsiteY27" fmla="*/ 1535544 h 2167197"/>
              <a:gd name="connsiteX28" fmla="*/ 334744 w 2100602"/>
              <a:gd name="connsiteY28" fmla="*/ 1494322 h 2167197"/>
              <a:gd name="connsiteX29" fmla="*/ 62319 w 2100602"/>
              <a:gd name="connsiteY29" fmla="*/ 1512354 h 2167197"/>
              <a:gd name="connsiteX30" fmla="*/ 0 w 2100602"/>
              <a:gd name="connsiteY30" fmla="*/ 1318526 h 2167197"/>
              <a:gd name="connsiteX31" fmla="*/ 229097 w 2100602"/>
              <a:gd name="connsiteY31" fmla="*/ 1176150 h 2167197"/>
              <a:gd name="connsiteX32" fmla="*/ 220111 w 2100602"/>
              <a:gd name="connsiteY32" fmla="*/ 1087011 h 2167197"/>
              <a:gd name="connsiteX33" fmla="*/ 283154 w 2100602"/>
              <a:gd name="connsiteY33" fmla="*/ 774748 h 2167197"/>
              <a:gd name="connsiteX34" fmla="*/ 322625 w 2100602"/>
              <a:gd name="connsiteY34" fmla="*/ 702028 h 2167197"/>
              <a:gd name="connsiteX35" fmla="*/ 134822 w 2100602"/>
              <a:gd name="connsiteY35" fmla="*/ 468340 h 2167197"/>
              <a:gd name="connsiteX36" fmla="*/ 257853 w 2100602"/>
              <a:gd name="connsiteY36" fmla="*/ 306116 h 2167197"/>
              <a:gd name="connsiteX37" fmla="*/ 558353 w 2100602"/>
              <a:gd name="connsiteY37" fmla="*/ 434541 h 2167197"/>
              <a:gd name="connsiteX38" fmla="*/ 573806 w 2100602"/>
              <a:gd name="connsiteY38" fmla="*/ 421791 h 2167197"/>
              <a:gd name="connsiteX39" fmla="*/ 1022339 w 2100602"/>
              <a:gd name="connsiteY39" fmla="*/ 284783 h 2167197"/>
              <a:gd name="connsiteX40" fmla="*/ 1036848 w 2100602"/>
              <a:gd name="connsiteY40" fmla="*/ 285698 h 216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100602" h="2167197">
                <a:moveTo>
                  <a:pt x="1016147" y="453465"/>
                </a:moveTo>
                <a:cubicBezTo>
                  <a:pt x="668455" y="453465"/>
                  <a:pt x="386595" y="735325"/>
                  <a:pt x="386595" y="1083017"/>
                </a:cubicBezTo>
                <a:cubicBezTo>
                  <a:pt x="386595" y="1430709"/>
                  <a:pt x="668455" y="1712569"/>
                  <a:pt x="1016147" y="1712569"/>
                </a:cubicBezTo>
                <a:cubicBezTo>
                  <a:pt x="1363839" y="1712569"/>
                  <a:pt x="1645699" y="1430709"/>
                  <a:pt x="1645699" y="1083017"/>
                </a:cubicBezTo>
                <a:cubicBezTo>
                  <a:pt x="1645699" y="735325"/>
                  <a:pt x="1363839" y="453465"/>
                  <a:pt x="1016147" y="453465"/>
                </a:cubicBezTo>
                <a:close/>
                <a:moveTo>
                  <a:pt x="1209962" y="0"/>
                </a:moveTo>
                <a:lnTo>
                  <a:pt x="1404481" y="60127"/>
                </a:lnTo>
                <a:lnTo>
                  <a:pt x="1387289" y="373469"/>
                </a:lnTo>
                <a:lnTo>
                  <a:pt x="1404729" y="381608"/>
                </a:lnTo>
                <a:cubicBezTo>
                  <a:pt x="1518399" y="443357"/>
                  <a:pt x="1615476" y="531781"/>
                  <a:pt x="1687559" y="638478"/>
                </a:cubicBezTo>
                <a:lnTo>
                  <a:pt x="1712673" y="684746"/>
                </a:lnTo>
                <a:lnTo>
                  <a:pt x="2038284" y="663193"/>
                </a:lnTo>
                <a:lnTo>
                  <a:pt x="2100602" y="857022"/>
                </a:lnTo>
                <a:lnTo>
                  <a:pt x="1819023" y="1032013"/>
                </a:lnTo>
                <a:lnTo>
                  <a:pt x="1824567" y="1087011"/>
                </a:lnTo>
                <a:cubicBezTo>
                  <a:pt x="1824567" y="1197776"/>
                  <a:pt x="1802119" y="1303297"/>
                  <a:pt x="1761524" y="1399274"/>
                </a:cubicBezTo>
                <a:lnTo>
                  <a:pt x="1732930" y="1451955"/>
                </a:lnTo>
                <a:lnTo>
                  <a:pt x="1931353" y="1698858"/>
                </a:lnTo>
                <a:lnTo>
                  <a:pt x="1808322" y="1861081"/>
                </a:lnTo>
                <a:lnTo>
                  <a:pt x="1499110" y="1728933"/>
                </a:lnTo>
                <a:lnTo>
                  <a:pt x="1470872" y="1752231"/>
                </a:lnTo>
                <a:cubicBezTo>
                  <a:pt x="1374845" y="1817106"/>
                  <a:pt x="1264017" y="1861736"/>
                  <a:pt x="1144511" y="1879996"/>
                </a:cubicBezTo>
                <a:lnTo>
                  <a:pt x="1024748" y="1889057"/>
                </a:lnTo>
                <a:lnTo>
                  <a:pt x="856213" y="2167197"/>
                </a:lnTo>
                <a:lnTo>
                  <a:pt x="661694" y="2107070"/>
                </a:lnTo>
                <a:lnTo>
                  <a:pt x="677984" y="1810166"/>
                </a:lnTo>
                <a:lnTo>
                  <a:pt x="639950" y="1792414"/>
                </a:lnTo>
                <a:cubicBezTo>
                  <a:pt x="526279" y="1730665"/>
                  <a:pt x="429202" y="1642241"/>
                  <a:pt x="357119" y="1535544"/>
                </a:cubicBezTo>
                <a:lnTo>
                  <a:pt x="334744" y="1494322"/>
                </a:lnTo>
                <a:lnTo>
                  <a:pt x="62319" y="1512354"/>
                </a:lnTo>
                <a:lnTo>
                  <a:pt x="0" y="1318526"/>
                </a:lnTo>
                <a:lnTo>
                  <a:pt x="229097" y="1176150"/>
                </a:lnTo>
                <a:lnTo>
                  <a:pt x="220111" y="1087011"/>
                </a:lnTo>
                <a:cubicBezTo>
                  <a:pt x="220111" y="976247"/>
                  <a:pt x="242559" y="870725"/>
                  <a:pt x="283154" y="774748"/>
                </a:cubicBezTo>
                <a:lnTo>
                  <a:pt x="322625" y="702028"/>
                </a:lnTo>
                <a:lnTo>
                  <a:pt x="134822" y="468340"/>
                </a:lnTo>
                <a:lnTo>
                  <a:pt x="257853" y="306116"/>
                </a:lnTo>
                <a:lnTo>
                  <a:pt x="558353" y="434541"/>
                </a:lnTo>
                <a:lnTo>
                  <a:pt x="573806" y="421791"/>
                </a:lnTo>
                <a:cubicBezTo>
                  <a:pt x="701842" y="335291"/>
                  <a:pt x="856193" y="284783"/>
                  <a:pt x="1022339" y="284783"/>
                </a:cubicBezTo>
                <a:lnTo>
                  <a:pt x="1036848" y="285698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73083" y="2567513"/>
            <a:ext cx="467320" cy="489900"/>
            <a:chOff x="7002627" y="828237"/>
            <a:chExt cx="444697" cy="466185"/>
          </a:xfrm>
          <a:blipFill>
            <a:blip r:embed="rId4"/>
            <a:stretch>
              <a:fillRect/>
            </a:stretch>
          </a:blipFill>
        </p:grpSpPr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7927345" y="3986191"/>
            <a:ext cx="622543" cy="696210"/>
            <a:chOff x="5999255" y="3275006"/>
            <a:chExt cx="402656" cy="450303"/>
          </a:xfrm>
          <a:solidFill>
            <a:srgbClr val="2E2C2D"/>
          </a:solidFill>
        </p:grpSpPr>
        <p:sp>
          <p:nvSpPr>
            <p:cNvPr id="20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57446" y="2774407"/>
            <a:ext cx="618432" cy="665531"/>
            <a:chOff x="7005429" y="4859473"/>
            <a:chExt cx="466184" cy="501686"/>
          </a:xfrm>
          <a:solidFill>
            <a:srgbClr val="2E2C2D"/>
          </a:solidFill>
        </p:grpSpPr>
        <p:sp>
          <p:nvSpPr>
            <p:cNvPr id="26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44279" y="3761126"/>
            <a:ext cx="376504" cy="425839"/>
            <a:chOff x="4994016" y="4872552"/>
            <a:chExt cx="406393" cy="459645"/>
          </a:xfrm>
          <a:blipFill>
            <a:blip r:embed="rId4"/>
            <a:stretch>
              <a:fillRect/>
            </a:stretch>
          </a:blipFill>
        </p:grpSpPr>
        <p:sp>
          <p:nvSpPr>
            <p:cNvPr id="32" name="Freeform 148"/>
            <p:cNvSpPr>
              <a:spLocks noEditPoints="1"/>
            </p:cNvSpPr>
            <p:nvPr/>
          </p:nvSpPr>
          <p:spPr bwMode="auto">
            <a:xfrm>
              <a:off x="5049136" y="4872552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83775" y="1806512"/>
            <a:ext cx="234965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385868" y="4438734"/>
            <a:ext cx="2406431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708389" y="4602136"/>
            <a:ext cx="2406431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12476" y="2445452"/>
            <a:ext cx="234965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650252914"/>
      </p:ext>
    </p:extLst>
  </p:cSld>
  <p:clrMapOvr>
    <a:masterClrMapping/>
  </p:clrMapOvr>
  <p:transition spd="slow" advClick="0" advTm="1113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77718" y="4796966"/>
            <a:ext cx="678491" cy="1359871"/>
            <a:chOff x="1647825" y="4345931"/>
            <a:chExt cx="816298" cy="1636071"/>
          </a:xfrm>
          <a:blipFill>
            <a:blip r:embed="rId4"/>
            <a:stretch>
              <a:fillRect/>
            </a:stretch>
          </a:blipFill>
        </p:grpSpPr>
        <p:sp>
          <p:nvSpPr>
            <p:cNvPr id="5" name="椭圆 4"/>
            <p:cNvSpPr/>
            <p:nvPr/>
          </p:nvSpPr>
          <p:spPr>
            <a:xfrm>
              <a:off x="1888535" y="4345931"/>
              <a:ext cx="275698" cy="2756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663381" y="4650115"/>
              <a:ext cx="771956" cy="611131"/>
            </a:xfrm>
            <a:custGeom>
              <a:avLst/>
              <a:gdLst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2214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1956" h="611131">
                  <a:moveTo>
                    <a:pt x="101089" y="592751"/>
                  </a:moveTo>
                  <a:lnTo>
                    <a:pt x="0" y="583561"/>
                  </a:lnTo>
                  <a:lnTo>
                    <a:pt x="133254" y="87304"/>
                  </a:lnTo>
                  <a:cubicBezTo>
                    <a:pt x="145711" y="62965"/>
                    <a:pt x="277230" y="29101"/>
                    <a:pt x="349218" y="0"/>
                  </a:cubicBezTo>
                  <a:lnTo>
                    <a:pt x="422738" y="2214"/>
                  </a:lnTo>
                  <a:cubicBezTo>
                    <a:pt x="493194" y="23657"/>
                    <a:pt x="625562" y="47481"/>
                    <a:pt x="634106" y="68924"/>
                  </a:cubicBezTo>
                  <a:lnTo>
                    <a:pt x="771956" y="588156"/>
                  </a:lnTo>
                  <a:lnTo>
                    <a:pt x="684651" y="611131"/>
                  </a:lnTo>
                  <a:lnTo>
                    <a:pt x="583562" y="220558"/>
                  </a:lnTo>
                  <a:cubicBezTo>
                    <a:pt x="573008" y="193347"/>
                    <a:pt x="552929" y="232811"/>
                    <a:pt x="537612" y="238938"/>
                  </a:cubicBezTo>
                  <a:lnTo>
                    <a:pt x="537612" y="555992"/>
                  </a:lnTo>
                  <a:lnTo>
                    <a:pt x="225154" y="555992"/>
                  </a:lnTo>
                  <a:lnTo>
                    <a:pt x="225154" y="229748"/>
                  </a:lnTo>
                  <a:cubicBezTo>
                    <a:pt x="212901" y="231280"/>
                    <a:pt x="198266" y="213761"/>
                    <a:pt x="188394" y="234343"/>
                  </a:cubicBezTo>
                  <a:lnTo>
                    <a:pt x="101089" y="5927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1647825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flipH="1">
              <a:off x="2344848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350293" y="5366534"/>
              <a:ext cx="113830" cy="412760"/>
            </a:xfrm>
            <a:custGeom>
              <a:avLst/>
              <a:gdLst>
                <a:gd name="connsiteX0" fmla="*/ 34055 w 113830"/>
                <a:gd name="connsiteY0" fmla="*/ 0 h 412760"/>
                <a:gd name="connsiteX1" fmla="*/ 79774 w 113830"/>
                <a:gd name="connsiteY1" fmla="*/ 0 h 412760"/>
                <a:gd name="connsiteX2" fmla="*/ 79774 w 113830"/>
                <a:gd name="connsiteY2" fmla="*/ 17472 h 412760"/>
                <a:gd name="connsiteX3" fmla="*/ 94858 w 113830"/>
                <a:gd name="connsiteY3" fmla="*/ 17472 h 412760"/>
                <a:gd name="connsiteX4" fmla="*/ 113830 w 113830"/>
                <a:gd name="connsiteY4" fmla="*/ 36444 h 412760"/>
                <a:gd name="connsiteX5" fmla="*/ 113830 w 113830"/>
                <a:gd name="connsiteY5" fmla="*/ 393788 h 412760"/>
                <a:gd name="connsiteX6" fmla="*/ 94858 w 113830"/>
                <a:gd name="connsiteY6" fmla="*/ 412760 h 412760"/>
                <a:gd name="connsiteX7" fmla="*/ 18972 w 113830"/>
                <a:gd name="connsiteY7" fmla="*/ 412760 h 412760"/>
                <a:gd name="connsiteX8" fmla="*/ 0 w 113830"/>
                <a:gd name="connsiteY8" fmla="*/ 393788 h 412760"/>
                <a:gd name="connsiteX9" fmla="*/ 0 w 113830"/>
                <a:gd name="connsiteY9" fmla="*/ 36444 h 412760"/>
                <a:gd name="connsiteX10" fmla="*/ 18972 w 113830"/>
                <a:gd name="connsiteY10" fmla="*/ 17472 h 412760"/>
                <a:gd name="connsiteX11" fmla="*/ 34055 w 113830"/>
                <a:gd name="connsiteY11" fmla="*/ 17472 h 4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0" h="412760">
                  <a:moveTo>
                    <a:pt x="34055" y="0"/>
                  </a:moveTo>
                  <a:lnTo>
                    <a:pt x="79774" y="0"/>
                  </a:lnTo>
                  <a:lnTo>
                    <a:pt x="79774" y="17472"/>
                  </a:lnTo>
                  <a:lnTo>
                    <a:pt x="94858" y="17472"/>
                  </a:lnTo>
                  <a:cubicBezTo>
                    <a:pt x="105336" y="17472"/>
                    <a:pt x="113830" y="25966"/>
                    <a:pt x="113830" y="36444"/>
                  </a:cubicBezTo>
                  <a:lnTo>
                    <a:pt x="113830" y="393788"/>
                  </a:lnTo>
                  <a:cubicBezTo>
                    <a:pt x="113830" y="404266"/>
                    <a:pt x="105336" y="412760"/>
                    <a:pt x="94858" y="412760"/>
                  </a:cubicBezTo>
                  <a:lnTo>
                    <a:pt x="18972" y="412760"/>
                  </a:lnTo>
                  <a:cubicBezTo>
                    <a:pt x="8494" y="412760"/>
                    <a:pt x="0" y="404266"/>
                    <a:pt x="0" y="393788"/>
                  </a:cubicBezTo>
                  <a:lnTo>
                    <a:pt x="0" y="36444"/>
                  </a:lnTo>
                  <a:cubicBezTo>
                    <a:pt x="0" y="25966"/>
                    <a:pt x="8494" y="17472"/>
                    <a:pt x="18972" y="17472"/>
                  </a:cubicBezTo>
                  <a:lnTo>
                    <a:pt x="34055" y="174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900234" y="5253040"/>
              <a:ext cx="311951" cy="728962"/>
            </a:xfrm>
            <a:custGeom>
              <a:avLst/>
              <a:gdLst>
                <a:gd name="connsiteX0" fmla="*/ 311943 w 311943"/>
                <a:gd name="connsiteY0" fmla="*/ 647700 h 669131"/>
                <a:gd name="connsiteX1" fmla="*/ 311943 w 311943"/>
                <a:gd name="connsiteY1" fmla="*/ 0 h 669131"/>
                <a:gd name="connsiteX2" fmla="*/ 0 w 311943"/>
                <a:gd name="connsiteY2" fmla="*/ 0 h 669131"/>
                <a:gd name="connsiteX3" fmla="*/ 0 w 311943"/>
                <a:gd name="connsiteY3" fmla="*/ 669131 h 669131"/>
                <a:gd name="connsiteX4" fmla="*/ 111918 w 311943"/>
                <a:gd name="connsiteY4" fmla="*/ 669131 h 669131"/>
                <a:gd name="connsiteX5" fmla="*/ 111918 w 311943"/>
                <a:gd name="connsiteY5" fmla="*/ 92868 h 669131"/>
                <a:gd name="connsiteX6" fmla="*/ 192881 w 311943"/>
                <a:gd name="connsiteY6" fmla="*/ 92868 h 669131"/>
                <a:gd name="connsiteX7" fmla="*/ 192881 w 311943"/>
                <a:gd name="connsiteY7" fmla="*/ 652462 h 669131"/>
                <a:gd name="connsiteX8" fmla="*/ 311943 w 311943"/>
                <a:gd name="connsiteY8" fmla="*/ 647700 h 669131"/>
                <a:gd name="connsiteX0" fmla="*/ 312037 w 312037"/>
                <a:gd name="connsiteY0" fmla="*/ 647700 h 695589"/>
                <a:gd name="connsiteX1" fmla="*/ 312037 w 312037"/>
                <a:gd name="connsiteY1" fmla="*/ 0 h 695589"/>
                <a:gd name="connsiteX2" fmla="*/ 94 w 312037"/>
                <a:gd name="connsiteY2" fmla="*/ 0 h 695589"/>
                <a:gd name="connsiteX3" fmla="*/ 94 w 312037"/>
                <a:gd name="connsiteY3" fmla="*/ 669131 h 695589"/>
                <a:gd name="connsiteX4" fmla="*/ 112012 w 312037"/>
                <a:gd name="connsiteY4" fmla="*/ 669131 h 695589"/>
                <a:gd name="connsiteX5" fmla="*/ 112012 w 312037"/>
                <a:gd name="connsiteY5" fmla="*/ 92868 h 695589"/>
                <a:gd name="connsiteX6" fmla="*/ 192975 w 312037"/>
                <a:gd name="connsiteY6" fmla="*/ 92868 h 695589"/>
                <a:gd name="connsiteX7" fmla="*/ 192975 w 312037"/>
                <a:gd name="connsiteY7" fmla="*/ 652462 h 695589"/>
                <a:gd name="connsiteX8" fmla="*/ 312037 w 312037"/>
                <a:gd name="connsiteY8" fmla="*/ 647700 h 695589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3"/>
                <a:gd name="connsiteY0" fmla="*/ 647700 h 719108"/>
                <a:gd name="connsiteX1" fmla="*/ 312010 w 312013"/>
                <a:gd name="connsiteY1" fmla="*/ 0 h 719108"/>
                <a:gd name="connsiteX2" fmla="*/ 67 w 312013"/>
                <a:gd name="connsiteY2" fmla="*/ 0 h 719108"/>
                <a:gd name="connsiteX3" fmla="*/ 67 w 312013"/>
                <a:gd name="connsiteY3" fmla="*/ 669131 h 719108"/>
                <a:gd name="connsiteX4" fmla="*/ 111985 w 312013"/>
                <a:gd name="connsiteY4" fmla="*/ 669131 h 719108"/>
                <a:gd name="connsiteX5" fmla="*/ 111985 w 312013"/>
                <a:gd name="connsiteY5" fmla="*/ 92868 h 719108"/>
                <a:gd name="connsiteX6" fmla="*/ 192948 w 312013"/>
                <a:gd name="connsiteY6" fmla="*/ 92868 h 719108"/>
                <a:gd name="connsiteX7" fmla="*/ 192948 w 312013"/>
                <a:gd name="connsiteY7" fmla="*/ 652462 h 719108"/>
                <a:gd name="connsiteX8" fmla="*/ 312010 w 312013"/>
                <a:gd name="connsiteY8" fmla="*/ 647700 h 719108"/>
                <a:gd name="connsiteX0" fmla="*/ 311948 w 311951"/>
                <a:gd name="connsiteY0" fmla="*/ 647700 h 720495"/>
                <a:gd name="connsiteX1" fmla="*/ 311948 w 311951"/>
                <a:gd name="connsiteY1" fmla="*/ 0 h 720495"/>
                <a:gd name="connsiteX2" fmla="*/ 5 w 311951"/>
                <a:gd name="connsiteY2" fmla="*/ 0 h 720495"/>
                <a:gd name="connsiteX3" fmla="*/ 5 w 311951"/>
                <a:gd name="connsiteY3" fmla="*/ 669131 h 720495"/>
                <a:gd name="connsiteX4" fmla="*/ 111923 w 311951"/>
                <a:gd name="connsiteY4" fmla="*/ 669131 h 720495"/>
                <a:gd name="connsiteX5" fmla="*/ 111923 w 311951"/>
                <a:gd name="connsiteY5" fmla="*/ 92868 h 720495"/>
                <a:gd name="connsiteX6" fmla="*/ 192886 w 311951"/>
                <a:gd name="connsiteY6" fmla="*/ 92868 h 720495"/>
                <a:gd name="connsiteX7" fmla="*/ 192886 w 311951"/>
                <a:gd name="connsiteY7" fmla="*/ 652462 h 720495"/>
                <a:gd name="connsiteX8" fmla="*/ 311948 w 311951"/>
                <a:gd name="connsiteY8" fmla="*/ 647700 h 720495"/>
                <a:gd name="connsiteX0" fmla="*/ 311948 w 311951"/>
                <a:gd name="connsiteY0" fmla="*/ 647700 h 728962"/>
                <a:gd name="connsiteX1" fmla="*/ 311948 w 311951"/>
                <a:gd name="connsiteY1" fmla="*/ 0 h 728962"/>
                <a:gd name="connsiteX2" fmla="*/ 5 w 311951"/>
                <a:gd name="connsiteY2" fmla="*/ 0 h 728962"/>
                <a:gd name="connsiteX3" fmla="*/ 5 w 311951"/>
                <a:gd name="connsiteY3" fmla="*/ 669131 h 728962"/>
                <a:gd name="connsiteX4" fmla="*/ 111923 w 311951"/>
                <a:gd name="connsiteY4" fmla="*/ 669131 h 728962"/>
                <a:gd name="connsiteX5" fmla="*/ 111923 w 311951"/>
                <a:gd name="connsiteY5" fmla="*/ 92868 h 728962"/>
                <a:gd name="connsiteX6" fmla="*/ 192886 w 311951"/>
                <a:gd name="connsiteY6" fmla="*/ 92868 h 728962"/>
                <a:gd name="connsiteX7" fmla="*/ 192886 w 311951"/>
                <a:gd name="connsiteY7" fmla="*/ 652462 h 728962"/>
                <a:gd name="connsiteX8" fmla="*/ 311948 w 311951"/>
                <a:gd name="connsiteY8" fmla="*/ 647700 h 72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951" h="728962">
                  <a:moveTo>
                    <a:pt x="311948" y="647700"/>
                  </a:moveTo>
                  <a:lnTo>
                    <a:pt x="311948" y="0"/>
                  </a:lnTo>
                  <a:lnTo>
                    <a:pt x="5" y="0"/>
                  </a:lnTo>
                  <a:lnTo>
                    <a:pt x="5" y="669131"/>
                  </a:lnTo>
                  <a:cubicBezTo>
                    <a:pt x="-789" y="750093"/>
                    <a:pt x="107955" y="747712"/>
                    <a:pt x="111923" y="669131"/>
                  </a:cubicBezTo>
                  <a:lnTo>
                    <a:pt x="111923" y="92868"/>
                  </a:lnTo>
                  <a:lnTo>
                    <a:pt x="192886" y="92868"/>
                  </a:lnTo>
                  <a:lnTo>
                    <a:pt x="192886" y="652462"/>
                  </a:lnTo>
                  <a:cubicBezTo>
                    <a:pt x="192091" y="750888"/>
                    <a:pt x="312742" y="732630"/>
                    <a:pt x="311948" y="6477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21543" y="4740499"/>
            <a:ext cx="802097" cy="1607608"/>
            <a:chOff x="1647825" y="4345931"/>
            <a:chExt cx="816298" cy="1636071"/>
          </a:xfrm>
          <a:blipFill>
            <a:blip r:embed="rId4"/>
            <a:stretch>
              <a:fillRect/>
            </a:stretch>
          </a:blipFill>
        </p:grpSpPr>
        <p:sp>
          <p:nvSpPr>
            <p:cNvPr id="14" name="椭圆 13"/>
            <p:cNvSpPr/>
            <p:nvPr/>
          </p:nvSpPr>
          <p:spPr>
            <a:xfrm>
              <a:off x="1888535" y="4345931"/>
              <a:ext cx="275698" cy="2756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1663381" y="4650115"/>
              <a:ext cx="771956" cy="611131"/>
            </a:xfrm>
            <a:custGeom>
              <a:avLst/>
              <a:gdLst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2214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1956" h="611131">
                  <a:moveTo>
                    <a:pt x="101089" y="592751"/>
                  </a:moveTo>
                  <a:lnTo>
                    <a:pt x="0" y="583561"/>
                  </a:lnTo>
                  <a:lnTo>
                    <a:pt x="133254" y="87304"/>
                  </a:lnTo>
                  <a:cubicBezTo>
                    <a:pt x="145711" y="62965"/>
                    <a:pt x="277230" y="29101"/>
                    <a:pt x="349218" y="0"/>
                  </a:cubicBezTo>
                  <a:lnTo>
                    <a:pt x="422738" y="2214"/>
                  </a:lnTo>
                  <a:cubicBezTo>
                    <a:pt x="493194" y="23657"/>
                    <a:pt x="625562" y="47481"/>
                    <a:pt x="634106" y="68924"/>
                  </a:cubicBezTo>
                  <a:lnTo>
                    <a:pt x="771956" y="588156"/>
                  </a:lnTo>
                  <a:lnTo>
                    <a:pt x="684651" y="611131"/>
                  </a:lnTo>
                  <a:lnTo>
                    <a:pt x="583562" y="220558"/>
                  </a:lnTo>
                  <a:cubicBezTo>
                    <a:pt x="573008" y="193347"/>
                    <a:pt x="552929" y="232811"/>
                    <a:pt x="537612" y="238938"/>
                  </a:cubicBezTo>
                  <a:lnTo>
                    <a:pt x="537612" y="555992"/>
                  </a:lnTo>
                  <a:lnTo>
                    <a:pt x="225154" y="555992"/>
                  </a:lnTo>
                  <a:lnTo>
                    <a:pt x="225154" y="229748"/>
                  </a:lnTo>
                  <a:cubicBezTo>
                    <a:pt x="212901" y="231280"/>
                    <a:pt x="198266" y="213761"/>
                    <a:pt x="188394" y="234343"/>
                  </a:cubicBezTo>
                  <a:lnTo>
                    <a:pt x="101089" y="5927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647825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2344848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2350293" y="5366534"/>
              <a:ext cx="113830" cy="412760"/>
            </a:xfrm>
            <a:custGeom>
              <a:avLst/>
              <a:gdLst>
                <a:gd name="connsiteX0" fmla="*/ 34055 w 113830"/>
                <a:gd name="connsiteY0" fmla="*/ 0 h 412760"/>
                <a:gd name="connsiteX1" fmla="*/ 79774 w 113830"/>
                <a:gd name="connsiteY1" fmla="*/ 0 h 412760"/>
                <a:gd name="connsiteX2" fmla="*/ 79774 w 113830"/>
                <a:gd name="connsiteY2" fmla="*/ 17472 h 412760"/>
                <a:gd name="connsiteX3" fmla="*/ 94858 w 113830"/>
                <a:gd name="connsiteY3" fmla="*/ 17472 h 412760"/>
                <a:gd name="connsiteX4" fmla="*/ 113830 w 113830"/>
                <a:gd name="connsiteY4" fmla="*/ 36444 h 412760"/>
                <a:gd name="connsiteX5" fmla="*/ 113830 w 113830"/>
                <a:gd name="connsiteY5" fmla="*/ 393788 h 412760"/>
                <a:gd name="connsiteX6" fmla="*/ 94858 w 113830"/>
                <a:gd name="connsiteY6" fmla="*/ 412760 h 412760"/>
                <a:gd name="connsiteX7" fmla="*/ 18972 w 113830"/>
                <a:gd name="connsiteY7" fmla="*/ 412760 h 412760"/>
                <a:gd name="connsiteX8" fmla="*/ 0 w 113830"/>
                <a:gd name="connsiteY8" fmla="*/ 393788 h 412760"/>
                <a:gd name="connsiteX9" fmla="*/ 0 w 113830"/>
                <a:gd name="connsiteY9" fmla="*/ 36444 h 412760"/>
                <a:gd name="connsiteX10" fmla="*/ 18972 w 113830"/>
                <a:gd name="connsiteY10" fmla="*/ 17472 h 412760"/>
                <a:gd name="connsiteX11" fmla="*/ 34055 w 113830"/>
                <a:gd name="connsiteY11" fmla="*/ 17472 h 4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0" h="412760">
                  <a:moveTo>
                    <a:pt x="34055" y="0"/>
                  </a:moveTo>
                  <a:lnTo>
                    <a:pt x="79774" y="0"/>
                  </a:lnTo>
                  <a:lnTo>
                    <a:pt x="79774" y="17472"/>
                  </a:lnTo>
                  <a:lnTo>
                    <a:pt x="94858" y="17472"/>
                  </a:lnTo>
                  <a:cubicBezTo>
                    <a:pt x="105336" y="17472"/>
                    <a:pt x="113830" y="25966"/>
                    <a:pt x="113830" y="36444"/>
                  </a:cubicBezTo>
                  <a:lnTo>
                    <a:pt x="113830" y="393788"/>
                  </a:lnTo>
                  <a:cubicBezTo>
                    <a:pt x="113830" y="404266"/>
                    <a:pt x="105336" y="412760"/>
                    <a:pt x="94858" y="412760"/>
                  </a:cubicBezTo>
                  <a:lnTo>
                    <a:pt x="18972" y="412760"/>
                  </a:lnTo>
                  <a:cubicBezTo>
                    <a:pt x="8494" y="412760"/>
                    <a:pt x="0" y="404266"/>
                    <a:pt x="0" y="393788"/>
                  </a:cubicBezTo>
                  <a:lnTo>
                    <a:pt x="0" y="36444"/>
                  </a:lnTo>
                  <a:cubicBezTo>
                    <a:pt x="0" y="25966"/>
                    <a:pt x="8494" y="17472"/>
                    <a:pt x="18972" y="17472"/>
                  </a:cubicBezTo>
                  <a:lnTo>
                    <a:pt x="34055" y="174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00234" y="5253040"/>
              <a:ext cx="311951" cy="728962"/>
            </a:xfrm>
            <a:custGeom>
              <a:avLst/>
              <a:gdLst>
                <a:gd name="connsiteX0" fmla="*/ 311943 w 311943"/>
                <a:gd name="connsiteY0" fmla="*/ 647700 h 669131"/>
                <a:gd name="connsiteX1" fmla="*/ 311943 w 311943"/>
                <a:gd name="connsiteY1" fmla="*/ 0 h 669131"/>
                <a:gd name="connsiteX2" fmla="*/ 0 w 311943"/>
                <a:gd name="connsiteY2" fmla="*/ 0 h 669131"/>
                <a:gd name="connsiteX3" fmla="*/ 0 w 311943"/>
                <a:gd name="connsiteY3" fmla="*/ 669131 h 669131"/>
                <a:gd name="connsiteX4" fmla="*/ 111918 w 311943"/>
                <a:gd name="connsiteY4" fmla="*/ 669131 h 669131"/>
                <a:gd name="connsiteX5" fmla="*/ 111918 w 311943"/>
                <a:gd name="connsiteY5" fmla="*/ 92868 h 669131"/>
                <a:gd name="connsiteX6" fmla="*/ 192881 w 311943"/>
                <a:gd name="connsiteY6" fmla="*/ 92868 h 669131"/>
                <a:gd name="connsiteX7" fmla="*/ 192881 w 311943"/>
                <a:gd name="connsiteY7" fmla="*/ 652462 h 669131"/>
                <a:gd name="connsiteX8" fmla="*/ 311943 w 311943"/>
                <a:gd name="connsiteY8" fmla="*/ 647700 h 669131"/>
                <a:gd name="connsiteX0" fmla="*/ 312037 w 312037"/>
                <a:gd name="connsiteY0" fmla="*/ 647700 h 695589"/>
                <a:gd name="connsiteX1" fmla="*/ 312037 w 312037"/>
                <a:gd name="connsiteY1" fmla="*/ 0 h 695589"/>
                <a:gd name="connsiteX2" fmla="*/ 94 w 312037"/>
                <a:gd name="connsiteY2" fmla="*/ 0 h 695589"/>
                <a:gd name="connsiteX3" fmla="*/ 94 w 312037"/>
                <a:gd name="connsiteY3" fmla="*/ 669131 h 695589"/>
                <a:gd name="connsiteX4" fmla="*/ 112012 w 312037"/>
                <a:gd name="connsiteY4" fmla="*/ 669131 h 695589"/>
                <a:gd name="connsiteX5" fmla="*/ 112012 w 312037"/>
                <a:gd name="connsiteY5" fmla="*/ 92868 h 695589"/>
                <a:gd name="connsiteX6" fmla="*/ 192975 w 312037"/>
                <a:gd name="connsiteY6" fmla="*/ 92868 h 695589"/>
                <a:gd name="connsiteX7" fmla="*/ 192975 w 312037"/>
                <a:gd name="connsiteY7" fmla="*/ 652462 h 695589"/>
                <a:gd name="connsiteX8" fmla="*/ 312037 w 312037"/>
                <a:gd name="connsiteY8" fmla="*/ 647700 h 695589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3"/>
                <a:gd name="connsiteY0" fmla="*/ 647700 h 719108"/>
                <a:gd name="connsiteX1" fmla="*/ 312010 w 312013"/>
                <a:gd name="connsiteY1" fmla="*/ 0 h 719108"/>
                <a:gd name="connsiteX2" fmla="*/ 67 w 312013"/>
                <a:gd name="connsiteY2" fmla="*/ 0 h 719108"/>
                <a:gd name="connsiteX3" fmla="*/ 67 w 312013"/>
                <a:gd name="connsiteY3" fmla="*/ 669131 h 719108"/>
                <a:gd name="connsiteX4" fmla="*/ 111985 w 312013"/>
                <a:gd name="connsiteY4" fmla="*/ 669131 h 719108"/>
                <a:gd name="connsiteX5" fmla="*/ 111985 w 312013"/>
                <a:gd name="connsiteY5" fmla="*/ 92868 h 719108"/>
                <a:gd name="connsiteX6" fmla="*/ 192948 w 312013"/>
                <a:gd name="connsiteY6" fmla="*/ 92868 h 719108"/>
                <a:gd name="connsiteX7" fmla="*/ 192948 w 312013"/>
                <a:gd name="connsiteY7" fmla="*/ 652462 h 719108"/>
                <a:gd name="connsiteX8" fmla="*/ 312010 w 312013"/>
                <a:gd name="connsiteY8" fmla="*/ 647700 h 719108"/>
                <a:gd name="connsiteX0" fmla="*/ 311948 w 311951"/>
                <a:gd name="connsiteY0" fmla="*/ 647700 h 720495"/>
                <a:gd name="connsiteX1" fmla="*/ 311948 w 311951"/>
                <a:gd name="connsiteY1" fmla="*/ 0 h 720495"/>
                <a:gd name="connsiteX2" fmla="*/ 5 w 311951"/>
                <a:gd name="connsiteY2" fmla="*/ 0 h 720495"/>
                <a:gd name="connsiteX3" fmla="*/ 5 w 311951"/>
                <a:gd name="connsiteY3" fmla="*/ 669131 h 720495"/>
                <a:gd name="connsiteX4" fmla="*/ 111923 w 311951"/>
                <a:gd name="connsiteY4" fmla="*/ 669131 h 720495"/>
                <a:gd name="connsiteX5" fmla="*/ 111923 w 311951"/>
                <a:gd name="connsiteY5" fmla="*/ 92868 h 720495"/>
                <a:gd name="connsiteX6" fmla="*/ 192886 w 311951"/>
                <a:gd name="connsiteY6" fmla="*/ 92868 h 720495"/>
                <a:gd name="connsiteX7" fmla="*/ 192886 w 311951"/>
                <a:gd name="connsiteY7" fmla="*/ 652462 h 720495"/>
                <a:gd name="connsiteX8" fmla="*/ 311948 w 311951"/>
                <a:gd name="connsiteY8" fmla="*/ 647700 h 720495"/>
                <a:gd name="connsiteX0" fmla="*/ 311948 w 311951"/>
                <a:gd name="connsiteY0" fmla="*/ 647700 h 728962"/>
                <a:gd name="connsiteX1" fmla="*/ 311948 w 311951"/>
                <a:gd name="connsiteY1" fmla="*/ 0 h 728962"/>
                <a:gd name="connsiteX2" fmla="*/ 5 w 311951"/>
                <a:gd name="connsiteY2" fmla="*/ 0 h 728962"/>
                <a:gd name="connsiteX3" fmla="*/ 5 w 311951"/>
                <a:gd name="connsiteY3" fmla="*/ 669131 h 728962"/>
                <a:gd name="connsiteX4" fmla="*/ 111923 w 311951"/>
                <a:gd name="connsiteY4" fmla="*/ 669131 h 728962"/>
                <a:gd name="connsiteX5" fmla="*/ 111923 w 311951"/>
                <a:gd name="connsiteY5" fmla="*/ 92868 h 728962"/>
                <a:gd name="connsiteX6" fmla="*/ 192886 w 311951"/>
                <a:gd name="connsiteY6" fmla="*/ 92868 h 728962"/>
                <a:gd name="connsiteX7" fmla="*/ 192886 w 311951"/>
                <a:gd name="connsiteY7" fmla="*/ 652462 h 728962"/>
                <a:gd name="connsiteX8" fmla="*/ 311948 w 311951"/>
                <a:gd name="connsiteY8" fmla="*/ 647700 h 72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951" h="728962">
                  <a:moveTo>
                    <a:pt x="311948" y="647700"/>
                  </a:moveTo>
                  <a:lnTo>
                    <a:pt x="311948" y="0"/>
                  </a:lnTo>
                  <a:lnTo>
                    <a:pt x="5" y="0"/>
                  </a:lnTo>
                  <a:lnTo>
                    <a:pt x="5" y="669131"/>
                  </a:lnTo>
                  <a:cubicBezTo>
                    <a:pt x="-789" y="750093"/>
                    <a:pt x="107955" y="747712"/>
                    <a:pt x="111923" y="669131"/>
                  </a:cubicBezTo>
                  <a:lnTo>
                    <a:pt x="111923" y="92868"/>
                  </a:lnTo>
                  <a:lnTo>
                    <a:pt x="192886" y="92868"/>
                  </a:lnTo>
                  <a:lnTo>
                    <a:pt x="192886" y="652462"/>
                  </a:lnTo>
                  <a:cubicBezTo>
                    <a:pt x="192091" y="750888"/>
                    <a:pt x="312742" y="732630"/>
                    <a:pt x="311948" y="6477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55213" y="4829201"/>
            <a:ext cx="647428" cy="1297611"/>
            <a:chOff x="1647825" y="4345931"/>
            <a:chExt cx="816298" cy="1636071"/>
          </a:xfrm>
          <a:blipFill>
            <a:blip r:embed="rId4"/>
            <a:stretch>
              <a:fillRect/>
            </a:stretch>
          </a:blipFill>
        </p:grpSpPr>
        <p:sp>
          <p:nvSpPr>
            <p:cNvPr id="21" name="椭圆 20"/>
            <p:cNvSpPr/>
            <p:nvPr/>
          </p:nvSpPr>
          <p:spPr>
            <a:xfrm>
              <a:off x="1888535" y="4345931"/>
              <a:ext cx="275698" cy="2756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663381" y="4650115"/>
              <a:ext cx="771956" cy="611131"/>
            </a:xfrm>
            <a:custGeom>
              <a:avLst/>
              <a:gdLst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4595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  <a:gd name="connsiteX0" fmla="*/ 101089 w 771956"/>
                <a:gd name="connsiteY0" fmla="*/ 592751 h 611131"/>
                <a:gd name="connsiteX1" fmla="*/ 0 w 771956"/>
                <a:gd name="connsiteY1" fmla="*/ 583561 h 611131"/>
                <a:gd name="connsiteX2" fmla="*/ 133254 w 771956"/>
                <a:gd name="connsiteY2" fmla="*/ 87304 h 611131"/>
                <a:gd name="connsiteX3" fmla="*/ 349218 w 771956"/>
                <a:gd name="connsiteY3" fmla="*/ 0 h 611131"/>
                <a:gd name="connsiteX4" fmla="*/ 422738 w 771956"/>
                <a:gd name="connsiteY4" fmla="*/ 2214 h 611131"/>
                <a:gd name="connsiteX5" fmla="*/ 634106 w 771956"/>
                <a:gd name="connsiteY5" fmla="*/ 68924 h 611131"/>
                <a:gd name="connsiteX6" fmla="*/ 771956 w 771956"/>
                <a:gd name="connsiteY6" fmla="*/ 588156 h 611131"/>
                <a:gd name="connsiteX7" fmla="*/ 684651 w 771956"/>
                <a:gd name="connsiteY7" fmla="*/ 611131 h 611131"/>
                <a:gd name="connsiteX8" fmla="*/ 583562 w 771956"/>
                <a:gd name="connsiteY8" fmla="*/ 220558 h 611131"/>
                <a:gd name="connsiteX9" fmla="*/ 537612 w 771956"/>
                <a:gd name="connsiteY9" fmla="*/ 238938 h 611131"/>
                <a:gd name="connsiteX10" fmla="*/ 537612 w 771956"/>
                <a:gd name="connsiteY10" fmla="*/ 555992 h 611131"/>
                <a:gd name="connsiteX11" fmla="*/ 225154 w 771956"/>
                <a:gd name="connsiteY11" fmla="*/ 555992 h 611131"/>
                <a:gd name="connsiteX12" fmla="*/ 225154 w 771956"/>
                <a:gd name="connsiteY12" fmla="*/ 229748 h 611131"/>
                <a:gd name="connsiteX13" fmla="*/ 188394 w 771956"/>
                <a:gd name="connsiteY13" fmla="*/ 234343 h 611131"/>
                <a:gd name="connsiteX14" fmla="*/ 101089 w 771956"/>
                <a:gd name="connsiteY14" fmla="*/ 592751 h 61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1956" h="611131">
                  <a:moveTo>
                    <a:pt x="101089" y="592751"/>
                  </a:moveTo>
                  <a:lnTo>
                    <a:pt x="0" y="583561"/>
                  </a:lnTo>
                  <a:lnTo>
                    <a:pt x="133254" y="87304"/>
                  </a:lnTo>
                  <a:cubicBezTo>
                    <a:pt x="145711" y="62965"/>
                    <a:pt x="277230" y="29101"/>
                    <a:pt x="349218" y="0"/>
                  </a:cubicBezTo>
                  <a:lnTo>
                    <a:pt x="422738" y="2214"/>
                  </a:lnTo>
                  <a:cubicBezTo>
                    <a:pt x="493194" y="23657"/>
                    <a:pt x="625562" y="47481"/>
                    <a:pt x="634106" y="68924"/>
                  </a:cubicBezTo>
                  <a:lnTo>
                    <a:pt x="771956" y="588156"/>
                  </a:lnTo>
                  <a:lnTo>
                    <a:pt x="684651" y="611131"/>
                  </a:lnTo>
                  <a:lnTo>
                    <a:pt x="583562" y="220558"/>
                  </a:lnTo>
                  <a:cubicBezTo>
                    <a:pt x="573008" y="193347"/>
                    <a:pt x="552929" y="232811"/>
                    <a:pt x="537612" y="238938"/>
                  </a:cubicBezTo>
                  <a:lnTo>
                    <a:pt x="537612" y="555992"/>
                  </a:lnTo>
                  <a:lnTo>
                    <a:pt x="225154" y="555992"/>
                  </a:lnTo>
                  <a:lnTo>
                    <a:pt x="225154" y="229748"/>
                  </a:lnTo>
                  <a:cubicBezTo>
                    <a:pt x="212901" y="231280"/>
                    <a:pt x="198266" y="213761"/>
                    <a:pt x="188394" y="234343"/>
                  </a:cubicBezTo>
                  <a:lnTo>
                    <a:pt x="101089" y="5927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1647825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 flipH="1">
              <a:off x="2344848" y="5272089"/>
              <a:ext cx="107156" cy="76972"/>
            </a:xfrm>
            <a:custGeom>
              <a:avLst/>
              <a:gdLst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200"/>
                <a:gd name="connsiteX1" fmla="*/ 0 w 107156"/>
                <a:gd name="connsiteY1" fmla="*/ 0 h 76200"/>
                <a:gd name="connsiteX2" fmla="*/ 42863 w 107156"/>
                <a:gd name="connsiteY2" fmla="*/ 76200 h 76200"/>
                <a:gd name="connsiteX3" fmla="*/ 107156 w 107156"/>
                <a:gd name="connsiteY3" fmla="*/ 23812 h 76200"/>
                <a:gd name="connsiteX0" fmla="*/ 107156 w 107156"/>
                <a:gd name="connsiteY0" fmla="*/ 23812 h 76857"/>
                <a:gd name="connsiteX1" fmla="*/ 0 w 107156"/>
                <a:gd name="connsiteY1" fmla="*/ 0 h 76857"/>
                <a:gd name="connsiteX2" fmla="*/ 42863 w 107156"/>
                <a:gd name="connsiteY2" fmla="*/ 76200 h 76857"/>
                <a:gd name="connsiteX3" fmla="*/ 107156 w 107156"/>
                <a:gd name="connsiteY3" fmla="*/ 23812 h 76857"/>
                <a:gd name="connsiteX0" fmla="*/ 107156 w 107156"/>
                <a:gd name="connsiteY0" fmla="*/ 23812 h 76972"/>
                <a:gd name="connsiteX1" fmla="*/ 0 w 107156"/>
                <a:gd name="connsiteY1" fmla="*/ 0 h 76972"/>
                <a:gd name="connsiteX2" fmla="*/ 42863 w 107156"/>
                <a:gd name="connsiteY2" fmla="*/ 76200 h 76972"/>
                <a:gd name="connsiteX3" fmla="*/ 107156 w 107156"/>
                <a:gd name="connsiteY3" fmla="*/ 23812 h 7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56" h="76972">
                  <a:moveTo>
                    <a:pt x="107156" y="23812"/>
                  </a:moveTo>
                  <a:lnTo>
                    <a:pt x="0" y="0"/>
                  </a:lnTo>
                  <a:cubicBezTo>
                    <a:pt x="1" y="56356"/>
                    <a:pt x="16668" y="67469"/>
                    <a:pt x="42863" y="76200"/>
                  </a:cubicBezTo>
                  <a:cubicBezTo>
                    <a:pt x="73819" y="82549"/>
                    <a:pt x="95250" y="48419"/>
                    <a:pt x="107156" y="238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2350293" y="5366534"/>
              <a:ext cx="113830" cy="412760"/>
            </a:xfrm>
            <a:custGeom>
              <a:avLst/>
              <a:gdLst>
                <a:gd name="connsiteX0" fmla="*/ 34055 w 113830"/>
                <a:gd name="connsiteY0" fmla="*/ 0 h 412760"/>
                <a:gd name="connsiteX1" fmla="*/ 79774 w 113830"/>
                <a:gd name="connsiteY1" fmla="*/ 0 h 412760"/>
                <a:gd name="connsiteX2" fmla="*/ 79774 w 113830"/>
                <a:gd name="connsiteY2" fmla="*/ 17472 h 412760"/>
                <a:gd name="connsiteX3" fmla="*/ 94858 w 113830"/>
                <a:gd name="connsiteY3" fmla="*/ 17472 h 412760"/>
                <a:gd name="connsiteX4" fmla="*/ 113830 w 113830"/>
                <a:gd name="connsiteY4" fmla="*/ 36444 h 412760"/>
                <a:gd name="connsiteX5" fmla="*/ 113830 w 113830"/>
                <a:gd name="connsiteY5" fmla="*/ 393788 h 412760"/>
                <a:gd name="connsiteX6" fmla="*/ 94858 w 113830"/>
                <a:gd name="connsiteY6" fmla="*/ 412760 h 412760"/>
                <a:gd name="connsiteX7" fmla="*/ 18972 w 113830"/>
                <a:gd name="connsiteY7" fmla="*/ 412760 h 412760"/>
                <a:gd name="connsiteX8" fmla="*/ 0 w 113830"/>
                <a:gd name="connsiteY8" fmla="*/ 393788 h 412760"/>
                <a:gd name="connsiteX9" fmla="*/ 0 w 113830"/>
                <a:gd name="connsiteY9" fmla="*/ 36444 h 412760"/>
                <a:gd name="connsiteX10" fmla="*/ 18972 w 113830"/>
                <a:gd name="connsiteY10" fmla="*/ 17472 h 412760"/>
                <a:gd name="connsiteX11" fmla="*/ 34055 w 113830"/>
                <a:gd name="connsiteY11" fmla="*/ 17472 h 4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0" h="412760">
                  <a:moveTo>
                    <a:pt x="34055" y="0"/>
                  </a:moveTo>
                  <a:lnTo>
                    <a:pt x="79774" y="0"/>
                  </a:lnTo>
                  <a:lnTo>
                    <a:pt x="79774" y="17472"/>
                  </a:lnTo>
                  <a:lnTo>
                    <a:pt x="94858" y="17472"/>
                  </a:lnTo>
                  <a:cubicBezTo>
                    <a:pt x="105336" y="17472"/>
                    <a:pt x="113830" y="25966"/>
                    <a:pt x="113830" y="36444"/>
                  </a:cubicBezTo>
                  <a:lnTo>
                    <a:pt x="113830" y="393788"/>
                  </a:lnTo>
                  <a:cubicBezTo>
                    <a:pt x="113830" y="404266"/>
                    <a:pt x="105336" y="412760"/>
                    <a:pt x="94858" y="412760"/>
                  </a:cubicBezTo>
                  <a:lnTo>
                    <a:pt x="18972" y="412760"/>
                  </a:lnTo>
                  <a:cubicBezTo>
                    <a:pt x="8494" y="412760"/>
                    <a:pt x="0" y="404266"/>
                    <a:pt x="0" y="393788"/>
                  </a:cubicBezTo>
                  <a:lnTo>
                    <a:pt x="0" y="36444"/>
                  </a:lnTo>
                  <a:cubicBezTo>
                    <a:pt x="0" y="25966"/>
                    <a:pt x="8494" y="17472"/>
                    <a:pt x="18972" y="17472"/>
                  </a:cubicBezTo>
                  <a:lnTo>
                    <a:pt x="34055" y="174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900234" y="5253040"/>
              <a:ext cx="311951" cy="728962"/>
            </a:xfrm>
            <a:custGeom>
              <a:avLst/>
              <a:gdLst>
                <a:gd name="connsiteX0" fmla="*/ 311943 w 311943"/>
                <a:gd name="connsiteY0" fmla="*/ 647700 h 669131"/>
                <a:gd name="connsiteX1" fmla="*/ 311943 w 311943"/>
                <a:gd name="connsiteY1" fmla="*/ 0 h 669131"/>
                <a:gd name="connsiteX2" fmla="*/ 0 w 311943"/>
                <a:gd name="connsiteY2" fmla="*/ 0 h 669131"/>
                <a:gd name="connsiteX3" fmla="*/ 0 w 311943"/>
                <a:gd name="connsiteY3" fmla="*/ 669131 h 669131"/>
                <a:gd name="connsiteX4" fmla="*/ 111918 w 311943"/>
                <a:gd name="connsiteY4" fmla="*/ 669131 h 669131"/>
                <a:gd name="connsiteX5" fmla="*/ 111918 w 311943"/>
                <a:gd name="connsiteY5" fmla="*/ 92868 h 669131"/>
                <a:gd name="connsiteX6" fmla="*/ 192881 w 311943"/>
                <a:gd name="connsiteY6" fmla="*/ 92868 h 669131"/>
                <a:gd name="connsiteX7" fmla="*/ 192881 w 311943"/>
                <a:gd name="connsiteY7" fmla="*/ 652462 h 669131"/>
                <a:gd name="connsiteX8" fmla="*/ 311943 w 311943"/>
                <a:gd name="connsiteY8" fmla="*/ 647700 h 669131"/>
                <a:gd name="connsiteX0" fmla="*/ 312037 w 312037"/>
                <a:gd name="connsiteY0" fmla="*/ 647700 h 695589"/>
                <a:gd name="connsiteX1" fmla="*/ 312037 w 312037"/>
                <a:gd name="connsiteY1" fmla="*/ 0 h 695589"/>
                <a:gd name="connsiteX2" fmla="*/ 94 w 312037"/>
                <a:gd name="connsiteY2" fmla="*/ 0 h 695589"/>
                <a:gd name="connsiteX3" fmla="*/ 94 w 312037"/>
                <a:gd name="connsiteY3" fmla="*/ 669131 h 695589"/>
                <a:gd name="connsiteX4" fmla="*/ 112012 w 312037"/>
                <a:gd name="connsiteY4" fmla="*/ 669131 h 695589"/>
                <a:gd name="connsiteX5" fmla="*/ 112012 w 312037"/>
                <a:gd name="connsiteY5" fmla="*/ 92868 h 695589"/>
                <a:gd name="connsiteX6" fmla="*/ 192975 w 312037"/>
                <a:gd name="connsiteY6" fmla="*/ 92868 h 695589"/>
                <a:gd name="connsiteX7" fmla="*/ 192975 w 312037"/>
                <a:gd name="connsiteY7" fmla="*/ 652462 h 695589"/>
                <a:gd name="connsiteX8" fmla="*/ 312037 w 312037"/>
                <a:gd name="connsiteY8" fmla="*/ 647700 h 695589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0"/>
                <a:gd name="connsiteY0" fmla="*/ 647700 h 712012"/>
                <a:gd name="connsiteX1" fmla="*/ 312010 w 312010"/>
                <a:gd name="connsiteY1" fmla="*/ 0 h 712012"/>
                <a:gd name="connsiteX2" fmla="*/ 67 w 312010"/>
                <a:gd name="connsiteY2" fmla="*/ 0 h 712012"/>
                <a:gd name="connsiteX3" fmla="*/ 67 w 312010"/>
                <a:gd name="connsiteY3" fmla="*/ 669131 h 712012"/>
                <a:gd name="connsiteX4" fmla="*/ 111985 w 312010"/>
                <a:gd name="connsiteY4" fmla="*/ 669131 h 712012"/>
                <a:gd name="connsiteX5" fmla="*/ 111985 w 312010"/>
                <a:gd name="connsiteY5" fmla="*/ 92868 h 712012"/>
                <a:gd name="connsiteX6" fmla="*/ 192948 w 312010"/>
                <a:gd name="connsiteY6" fmla="*/ 92868 h 712012"/>
                <a:gd name="connsiteX7" fmla="*/ 192948 w 312010"/>
                <a:gd name="connsiteY7" fmla="*/ 652462 h 712012"/>
                <a:gd name="connsiteX8" fmla="*/ 312010 w 312010"/>
                <a:gd name="connsiteY8" fmla="*/ 647700 h 712012"/>
                <a:gd name="connsiteX0" fmla="*/ 312010 w 312013"/>
                <a:gd name="connsiteY0" fmla="*/ 647700 h 719108"/>
                <a:gd name="connsiteX1" fmla="*/ 312010 w 312013"/>
                <a:gd name="connsiteY1" fmla="*/ 0 h 719108"/>
                <a:gd name="connsiteX2" fmla="*/ 67 w 312013"/>
                <a:gd name="connsiteY2" fmla="*/ 0 h 719108"/>
                <a:gd name="connsiteX3" fmla="*/ 67 w 312013"/>
                <a:gd name="connsiteY3" fmla="*/ 669131 h 719108"/>
                <a:gd name="connsiteX4" fmla="*/ 111985 w 312013"/>
                <a:gd name="connsiteY4" fmla="*/ 669131 h 719108"/>
                <a:gd name="connsiteX5" fmla="*/ 111985 w 312013"/>
                <a:gd name="connsiteY5" fmla="*/ 92868 h 719108"/>
                <a:gd name="connsiteX6" fmla="*/ 192948 w 312013"/>
                <a:gd name="connsiteY6" fmla="*/ 92868 h 719108"/>
                <a:gd name="connsiteX7" fmla="*/ 192948 w 312013"/>
                <a:gd name="connsiteY7" fmla="*/ 652462 h 719108"/>
                <a:gd name="connsiteX8" fmla="*/ 312010 w 312013"/>
                <a:gd name="connsiteY8" fmla="*/ 647700 h 719108"/>
                <a:gd name="connsiteX0" fmla="*/ 311948 w 311951"/>
                <a:gd name="connsiteY0" fmla="*/ 647700 h 720495"/>
                <a:gd name="connsiteX1" fmla="*/ 311948 w 311951"/>
                <a:gd name="connsiteY1" fmla="*/ 0 h 720495"/>
                <a:gd name="connsiteX2" fmla="*/ 5 w 311951"/>
                <a:gd name="connsiteY2" fmla="*/ 0 h 720495"/>
                <a:gd name="connsiteX3" fmla="*/ 5 w 311951"/>
                <a:gd name="connsiteY3" fmla="*/ 669131 h 720495"/>
                <a:gd name="connsiteX4" fmla="*/ 111923 w 311951"/>
                <a:gd name="connsiteY4" fmla="*/ 669131 h 720495"/>
                <a:gd name="connsiteX5" fmla="*/ 111923 w 311951"/>
                <a:gd name="connsiteY5" fmla="*/ 92868 h 720495"/>
                <a:gd name="connsiteX6" fmla="*/ 192886 w 311951"/>
                <a:gd name="connsiteY6" fmla="*/ 92868 h 720495"/>
                <a:gd name="connsiteX7" fmla="*/ 192886 w 311951"/>
                <a:gd name="connsiteY7" fmla="*/ 652462 h 720495"/>
                <a:gd name="connsiteX8" fmla="*/ 311948 w 311951"/>
                <a:gd name="connsiteY8" fmla="*/ 647700 h 720495"/>
                <a:gd name="connsiteX0" fmla="*/ 311948 w 311951"/>
                <a:gd name="connsiteY0" fmla="*/ 647700 h 728962"/>
                <a:gd name="connsiteX1" fmla="*/ 311948 w 311951"/>
                <a:gd name="connsiteY1" fmla="*/ 0 h 728962"/>
                <a:gd name="connsiteX2" fmla="*/ 5 w 311951"/>
                <a:gd name="connsiteY2" fmla="*/ 0 h 728962"/>
                <a:gd name="connsiteX3" fmla="*/ 5 w 311951"/>
                <a:gd name="connsiteY3" fmla="*/ 669131 h 728962"/>
                <a:gd name="connsiteX4" fmla="*/ 111923 w 311951"/>
                <a:gd name="connsiteY4" fmla="*/ 669131 h 728962"/>
                <a:gd name="connsiteX5" fmla="*/ 111923 w 311951"/>
                <a:gd name="connsiteY5" fmla="*/ 92868 h 728962"/>
                <a:gd name="connsiteX6" fmla="*/ 192886 w 311951"/>
                <a:gd name="connsiteY6" fmla="*/ 92868 h 728962"/>
                <a:gd name="connsiteX7" fmla="*/ 192886 w 311951"/>
                <a:gd name="connsiteY7" fmla="*/ 652462 h 728962"/>
                <a:gd name="connsiteX8" fmla="*/ 311948 w 311951"/>
                <a:gd name="connsiteY8" fmla="*/ 647700 h 72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951" h="728962">
                  <a:moveTo>
                    <a:pt x="311948" y="647700"/>
                  </a:moveTo>
                  <a:lnTo>
                    <a:pt x="311948" y="0"/>
                  </a:lnTo>
                  <a:lnTo>
                    <a:pt x="5" y="0"/>
                  </a:lnTo>
                  <a:lnTo>
                    <a:pt x="5" y="669131"/>
                  </a:lnTo>
                  <a:cubicBezTo>
                    <a:pt x="-789" y="750093"/>
                    <a:pt x="107955" y="747712"/>
                    <a:pt x="111923" y="669131"/>
                  </a:cubicBezTo>
                  <a:lnTo>
                    <a:pt x="111923" y="92868"/>
                  </a:lnTo>
                  <a:lnTo>
                    <a:pt x="192886" y="92868"/>
                  </a:lnTo>
                  <a:lnTo>
                    <a:pt x="192886" y="652462"/>
                  </a:lnTo>
                  <a:cubicBezTo>
                    <a:pt x="192091" y="750888"/>
                    <a:pt x="312742" y="732630"/>
                    <a:pt x="311948" y="6477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22396" y="3269371"/>
            <a:ext cx="1682928" cy="1477990"/>
            <a:chOff x="3922396" y="3330331"/>
            <a:chExt cx="1682928" cy="1477990"/>
          </a:xfrm>
        </p:grpSpPr>
        <p:sp>
          <p:nvSpPr>
            <p:cNvPr id="28" name="任意多边形 27"/>
            <p:cNvSpPr/>
            <p:nvPr/>
          </p:nvSpPr>
          <p:spPr>
            <a:xfrm>
              <a:off x="3922396" y="3330331"/>
              <a:ext cx="1682928" cy="1477990"/>
            </a:xfrm>
            <a:custGeom>
              <a:avLst/>
              <a:gdLst>
                <a:gd name="connsiteX0" fmla="*/ 1012372 w 2024744"/>
                <a:gd name="connsiteY0" fmla="*/ 0 h 1778181"/>
                <a:gd name="connsiteX1" fmla="*/ 2024744 w 2024744"/>
                <a:gd name="connsiteY1" fmla="*/ 803366 h 1778181"/>
                <a:gd name="connsiteX2" fmla="*/ 1578399 w 2024744"/>
                <a:gd name="connsiteY2" fmla="*/ 1469530 h 1778181"/>
                <a:gd name="connsiteX3" fmla="*/ 1571378 w 2024744"/>
                <a:gd name="connsiteY3" fmla="*/ 1472554 h 1778181"/>
                <a:gd name="connsiteX4" fmla="*/ 1526368 w 2024744"/>
                <a:gd name="connsiteY4" fmla="*/ 1533011 h 1778181"/>
                <a:gd name="connsiteX5" fmla="*/ 1258661 w 2024744"/>
                <a:gd name="connsiteY5" fmla="*/ 1778181 h 1778181"/>
                <a:gd name="connsiteX6" fmla="*/ 1331080 w 2024744"/>
                <a:gd name="connsiteY6" fmla="*/ 1576978 h 1778181"/>
                <a:gd name="connsiteX7" fmla="*/ 1333637 w 2024744"/>
                <a:gd name="connsiteY7" fmla="*/ 1564743 h 1778181"/>
                <a:gd name="connsiteX8" fmla="*/ 1313421 w 2024744"/>
                <a:gd name="connsiteY8" fmla="*/ 1570614 h 1778181"/>
                <a:gd name="connsiteX9" fmla="*/ 1012372 w 2024744"/>
                <a:gd name="connsiteY9" fmla="*/ 1606732 h 1778181"/>
                <a:gd name="connsiteX10" fmla="*/ 0 w 2024744"/>
                <a:gd name="connsiteY10" fmla="*/ 803366 h 1778181"/>
                <a:gd name="connsiteX11" fmla="*/ 1012372 w 2024744"/>
                <a:gd name="connsiteY11" fmla="*/ 0 h 17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4744" h="1778181">
                  <a:moveTo>
                    <a:pt x="1012372" y="0"/>
                  </a:moveTo>
                  <a:cubicBezTo>
                    <a:pt x="1571490" y="0"/>
                    <a:pt x="2024744" y="359679"/>
                    <a:pt x="2024744" y="803366"/>
                  </a:cubicBezTo>
                  <a:cubicBezTo>
                    <a:pt x="2024744" y="1080670"/>
                    <a:pt x="1847692" y="1325159"/>
                    <a:pt x="1578399" y="1469530"/>
                  </a:cubicBezTo>
                  <a:lnTo>
                    <a:pt x="1571378" y="1472554"/>
                  </a:lnTo>
                  <a:lnTo>
                    <a:pt x="1526368" y="1533011"/>
                  </a:lnTo>
                  <a:cubicBezTo>
                    <a:pt x="1453040" y="1624455"/>
                    <a:pt x="1358502" y="1720761"/>
                    <a:pt x="1258661" y="1778181"/>
                  </a:cubicBezTo>
                  <a:cubicBezTo>
                    <a:pt x="1290264" y="1709935"/>
                    <a:pt x="1314011" y="1643260"/>
                    <a:pt x="1331080" y="1576978"/>
                  </a:cubicBezTo>
                  <a:lnTo>
                    <a:pt x="1333637" y="1564743"/>
                  </a:lnTo>
                  <a:lnTo>
                    <a:pt x="1313421" y="1570614"/>
                  </a:lnTo>
                  <a:cubicBezTo>
                    <a:pt x="1218319" y="1594087"/>
                    <a:pt x="1117207" y="1606732"/>
                    <a:pt x="1012372" y="1606732"/>
                  </a:cubicBezTo>
                  <a:cubicBezTo>
                    <a:pt x="453254" y="1606732"/>
                    <a:pt x="0" y="1247053"/>
                    <a:pt x="0" y="803366"/>
                  </a:cubicBezTo>
                  <a:cubicBezTo>
                    <a:pt x="0" y="359679"/>
                    <a:pt x="453254" y="0"/>
                    <a:pt x="1012372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497718" y="3663819"/>
              <a:ext cx="532283" cy="558003"/>
              <a:chOff x="7002627" y="828237"/>
              <a:chExt cx="444697" cy="466185"/>
            </a:xfrm>
            <a:solidFill>
              <a:srgbClr val="2E2C2D"/>
            </a:solidFill>
          </p:grpSpPr>
          <p:sp>
            <p:nvSpPr>
              <p:cNvPr id="30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081051" y="2629668"/>
            <a:ext cx="2223166" cy="1952441"/>
            <a:chOff x="5081051" y="2690628"/>
            <a:chExt cx="2223166" cy="1952441"/>
          </a:xfrm>
        </p:grpSpPr>
        <p:sp>
          <p:nvSpPr>
            <p:cNvPr id="39" name="任意多边形 38"/>
            <p:cNvSpPr/>
            <p:nvPr/>
          </p:nvSpPr>
          <p:spPr>
            <a:xfrm flipH="1">
              <a:off x="5081051" y="2690628"/>
              <a:ext cx="2223166" cy="1952441"/>
            </a:xfrm>
            <a:custGeom>
              <a:avLst/>
              <a:gdLst>
                <a:gd name="connsiteX0" fmla="*/ 1012372 w 2024744"/>
                <a:gd name="connsiteY0" fmla="*/ 0 h 1778181"/>
                <a:gd name="connsiteX1" fmla="*/ 2024744 w 2024744"/>
                <a:gd name="connsiteY1" fmla="*/ 803366 h 1778181"/>
                <a:gd name="connsiteX2" fmla="*/ 1578399 w 2024744"/>
                <a:gd name="connsiteY2" fmla="*/ 1469530 h 1778181"/>
                <a:gd name="connsiteX3" fmla="*/ 1571378 w 2024744"/>
                <a:gd name="connsiteY3" fmla="*/ 1472554 h 1778181"/>
                <a:gd name="connsiteX4" fmla="*/ 1526368 w 2024744"/>
                <a:gd name="connsiteY4" fmla="*/ 1533011 h 1778181"/>
                <a:gd name="connsiteX5" fmla="*/ 1258661 w 2024744"/>
                <a:gd name="connsiteY5" fmla="*/ 1778181 h 1778181"/>
                <a:gd name="connsiteX6" fmla="*/ 1331080 w 2024744"/>
                <a:gd name="connsiteY6" fmla="*/ 1576978 h 1778181"/>
                <a:gd name="connsiteX7" fmla="*/ 1333637 w 2024744"/>
                <a:gd name="connsiteY7" fmla="*/ 1564743 h 1778181"/>
                <a:gd name="connsiteX8" fmla="*/ 1313421 w 2024744"/>
                <a:gd name="connsiteY8" fmla="*/ 1570614 h 1778181"/>
                <a:gd name="connsiteX9" fmla="*/ 1012372 w 2024744"/>
                <a:gd name="connsiteY9" fmla="*/ 1606732 h 1778181"/>
                <a:gd name="connsiteX10" fmla="*/ 0 w 2024744"/>
                <a:gd name="connsiteY10" fmla="*/ 803366 h 1778181"/>
                <a:gd name="connsiteX11" fmla="*/ 1012372 w 2024744"/>
                <a:gd name="connsiteY11" fmla="*/ 0 h 17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4744" h="1778181">
                  <a:moveTo>
                    <a:pt x="1012372" y="0"/>
                  </a:moveTo>
                  <a:cubicBezTo>
                    <a:pt x="1571490" y="0"/>
                    <a:pt x="2024744" y="359679"/>
                    <a:pt x="2024744" y="803366"/>
                  </a:cubicBezTo>
                  <a:cubicBezTo>
                    <a:pt x="2024744" y="1080670"/>
                    <a:pt x="1847692" y="1325159"/>
                    <a:pt x="1578399" y="1469530"/>
                  </a:cubicBezTo>
                  <a:lnTo>
                    <a:pt x="1571378" y="1472554"/>
                  </a:lnTo>
                  <a:lnTo>
                    <a:pt x="1526368" y="1533011"/>
                  </a:lnTo>
                  <a:cubicBezTo>
                    <a:pt x="1453040" y="1624455"/>
                    <a:pt x="1358502" y="1720761"/>
                    <a:pt x="1258661" y="1778181"/>
                  </a:cubicBezTo>
                  <a:cubicBezTo>
                    <a:pt x="1290264" y="1709935"/>
                    <a:pt x="1314011" y="1643260"/>
                    <a:pt x="1331080" y="1576978"/>
                  </a:cubicBezTo>
                  <a:lnTo>
                    <a:pt x="1333637" y="1564743"/>
                  </a:lnTo>
                  <a:lnTo>
                    <a:pt x="1313421" y="1570614"/>
                  </a:lnTo>
                  <a:cubicBezTo>
                    <a:pt x="1218319" y="1594087"/>
                    <a:pt x="1117207" y="1606732"/>
                    <a:pt x="1012372" y="1606732"/>
                  </a:cubicBezTo>
                  <a:cubicBezTo>
                    <a:pt x="453254" y="1606732"/>
                    <a:pt x="0" y="1247053"/>
                    <a:pt x="0" y="803366"/>
                  </a:cubicBezTo>
                  <a:cubicBezTo>
                    <a:pt x="0" y="359679"/>
                    <a:pt x="453254" y="0"/>
                    <a:pt x="1012372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6005814" y="3213372"/>
              <a:ext cx="540542" cy="604505"/>
              <a:chOff x="5999255" y="3275006"/>
              <a:chExt cx="402656" cy="450303"/>
            </a:xfrm>
            <a:solidFill>
              <a:srgbClr val="2E2C2D"/>
            </a:solidFill>
          </p:grpSpPr>
          <p:sp>
            <p:nvSpPr>
              <p:cNvPr id="41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780498" y="3591349"/>
            <a:ext cx="1460063" cy="1282264"/>
            <a:chOff x="6780498" y="3652309"/>
            <a:chExt cx="1460063" cy="1282264"/>
          </a:xfrm>
        </p:grpSpPr>
        <p:sp>
          <p:nvSpPr>
            <p:cNvPr id="47" name="任意多边形 46"/>
            <p:cNvSpPr/>
            <p:nvPr/>
          </p:nvSpPr>
          <p:spPr>
            <a:xfrm>
              <a:off x="6780498" y="3652309"/>
              <a:ext cx="1460063" cy="1282264"/>
            </a:xfrm>
            <a:custGeom>
              <a:avLst/>
              <a:gdLst>
                <a:gd name="connsiteX0" fmla="*/ 1012372 w 2024744"/>
                <a:gd name="connsiteY0" fmla="*/ 0 h 1778181"/>
                <a:gd name="connsiteX1" fmla="*/ 2024744 w 2024744"/>
                <a:gd name="connsiteY1" fmla="*/ 803366 h 1778181"/>
                <a:gd name="connsiteX2" fmla="*/ 1578399 w 2024744"/>
                <a:gd name="connsiteY2" fmla="*/ 1469530 h 1778181"/>
                <a:gd name="connsiteX3" fmla="*/ 1571378 w 2024744"/>
                <a:gd name="connsiteY3" fmla="*/ 1472554 h 1778181"/>
                <a:gd name="connsiteX4" fmla="*/ 1526368 w 2024744"/>
                <a:gd name="connsiteY4" fmla="*/ 1533011 h 1778181"/>
                <a:gd name="connsiteX5" fmla="*/ 1258661 w 2024744"/>
                <a:gd name="connsiteY5" fmla="*/ 1778181 h 1778181"/>
                <a:gd name="connsiteX6" fmla="*/ 1331080 w 2024744"/>
                <a:gd name="connsiteY6" fmla="*/ 1576978 h 1778181"/>
                <a:gd name="connsiteX7" fmla="*/ 1333637 w 2024744"/>
                <a:gd name="connsiteY7" fmla="*/ 1564743 h 1778181"/>
                <a:gd name="connsiteX8" fmla="*/ 1313421 w 2024744"/>
                <a:gd name="connsiteY8" fmla="*/ 1570614 h 1778181"/>
                <a:gd name="connsiteX9" fmla="*/ 1012372 w 2024744"/>
                <a:gd name="connsiteY9" fmla="*/ 1606732 h 1778181"/>
                <a:gd name="connsiteX10" fmla="*/ 0 w 2024744"/>
                <a:gd name="connsiteY10" fmla="*/ 803366 h 1778181"/>
                <a:gd name="connsiteX11" fmla="*/ 1012372 w 2024744"/>
                <a:gd name="connsiteY11" fmla="*/ 0 h 17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4744" h="1778181">
                  <a:moveTo>
                    <a:pt x="1012372" y="0"/>
                  </a:moveTo>
                  <a:cubicBezTo>
                    <a:pt x="1571490" y="0"/>
                    <a:pt x="2024744" y="359679"/>
                    <a:pt x="2024744" y="803366"/>
                  </a:cubicBezTo>
                  <a:cubicBezTo>
                    <a:pt x="2024744" y="1080670"/>
                    <a:pt x="1847692" y="1325159"/>
                    <a:pt x="1578399" y="1469530"/>
                  </a:cubicBezTo>
                  <a:lnTo>
                    <a:pt x="1571378" y="1472554"/>
                  </a:lnTo>
                  <a:lnTo>
                    <a:pt x="1526368" y="1533011"/>
                  </a:lnTo>
                  <a:cubicBezTo>
                    <a:pt x="1453040" y="1624455"/>
                    <a:pt x="1358502" y="1720761"/>
                    <a:pt x="1258661" y="1778181"/>
                  </a:cubicBezTo>
                  <a:cubicBezTo>
                    <a:pt x="1290264" y="1709935"/>
                    <a:pt x="1314011" y="1643260"/>
                    <a:pt x="1331080" y="1576978"/>
                  </a:cubicBezTo>
                  <a:lnTo>
                    <a:pt x="1333637" y="1564743"/>
                  </a:lnTo>
                  <a:lnTo>
                    <a:pt x="1313421" y="1570614"/>
                  </a:lnTo>
                  <a:cubicBezTo>
                    <a:pt x="1218319" y="1594087"/>
                    <a:pt x="1117207" y="1606732"/>
                    <a:pt x="1012372" y="1606732"/>
                  </a:cubicBezTo>
                  <a:cubicBezTo>
                    <a:pt x="453254" y="1606732"/>
                    <a:pt x="0" y="1247053"/>
                    <a:pt x="0" y="803366"/>
                  </a:cubicBezTo>
                  <a:cubicBezTo>
                    <a:pt x="0" y="359679"/>
                    <a:pt x="453254" y="0"/>
                    <a:pt x="1012372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7383753" y="4015839"/>
              <a:ext cx="418552" cy="450427"/>
              <a:chOff x="7005429" y="4859473"/>
              <a:chExt cx="466184" cy="501686"/>
            </a:xfrm>
            <a:solidFill>
              <a:srgbClr val="2E2C2D"/>
            </a:solidFill>
          </p:grpSpPr>
          <p:sp>
            <p:nvSpPr>
              <p:cNvPr id="49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4929358" y="1623324"/>
            <a:ext cx="237485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318518" y="3581224"/>
            <a:ext cx="2374859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8488002" y="3555442"/>
            <a:ext cx="2318831" cy="8932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380667231"/>
      </p:ext>
    </p:extLst>
  </p:cSld>
  <p:clrMapOvr>
    <a:masterClrMapping/>
  </p:clrMapOvr>
  <p:transition spd="slow" advClick="0" advTm="84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54" grpId="0"/>
      <p:bldP spid="55" grpId="0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1663337" y="3405051"/>
            <a:ext cx="3048000" cy="748938"/>
          </a:xfrm>
          <a:custGeom>
            <a:avLst/>
            <a:gdLst>
              <a:gd name="connsiteX0" fmla="*/ 3048000 w 3048000"/>
              <a:gd name="connsiteY0" fmla="*/ 0 h 748938"/>
              <a:gd name="connsiteX1" fmla="*/ 2516777 w 3048000"/>
              <a:gd name="connsiteY1" fmla="*/ 748938 h 748938"/>
              <a:gd name="connsiteX2" fmla="*/ 0 w 3048000"/>
              <a:gd name="connsiteY2" fmla="*/ 748938 h 7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748938">
                <a:moveTo>
                  <a:pt x="3048000" y="0"/>
                </a:moveTo>
                <a:lnTo>
                  <a:pt x="2516777" y="748938"/>
                </a:lnTo>
                <a:lnTo>
                  <a:pt x="0" y="748938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524000" y="1872343"/>
            <a:ext cx="3901440" cy="0"/>
          </a:xfrm>
          <a:custGeom>
            <a:avLst/>
            <a:gdLst>
              <a:gd name="connsiteX0" fmla="*/ 3901440 w 3901440"/>
              <a:gd name="connsiteY0" fmla="*/ 0 h 0"/>
              <a:gd name="connsiteX1" fmla="*/ 0 w 390144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01440">
                <a:moveTo>
                  <a:pt x="390144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871063" y="1898469"/>
            <a:ext cx="3500846" cy="574765"/>
          </a:xfrm>
          <a:custGeom>
            <a:avLst/>
            <a:gdLst>
              <a:gd name="connsiteX0" fmla="*/ 0 w 3500846"/>
              <a:gd name="connsiteY0" fmla="*/ 574765 h 574765"/>
              <a:gd name="connsiteX1" fmla="*/ 435428 w 3500846"/>
              <a:gd name="connsiteY1" fmla="*/ 0 h 574765"/>
              <a:gd name="connsiteX2" fmla="*/ 3500846 w 3500846"/>
              <a:gd name="connsiteY2" fmla="*/ 0 h 57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00846" h="574765">
                <a:moveTo>
                  <a:pt x="0" y="574765"/>
                </a:moveTo>
                <a:lnTo>
                  <a:pt x="435428" y="0"/>
                </a:lnTo>
                <a:lnTo>
                  <a:pt x="3500846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7637417" y="3614057"/>
            <a:ext cx="2873829" cy="661852"/>
          </a:xfrm>
          <a:custGeom>
            <a:avLst/>
            <a:gdLst>
              <a:gd name="connsiteX0" fmla="*/ 0 w 2873829"/>
              <a:gd name="connsiteY0" fmla="*/ 0 h 661852"/>
              <a:gd name="connsiteX1" fmla="*/ 200297 w 2873829"/>
              <a:gd name="connsiteY1" fmla="*/ 661852 h 661852"/>
              <a:gd name="connsiteX2" fmla="*/ 2873829 w 2873829"/>
              <a:gd name="connsiteY2" fmla="*/ 661852 h 66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3829" h="661852">
                <a:moveTo>
                  <a:pt x="0" y="0"/>
                </a:moveTo>
                <a:lnTo>
                  <a:pt x="200297" y="661852"/>
                </a:lnTo>
                <a:lnTo>
                  <a:pt x="2873829" y="66185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03448" y="3804156"/>
            <a:ext cx="727099" cy="726142"/>
            <a:chOff x="1103448" y="3865116"/>
            <a:chExt cx="727099" cy="726142"/>
          </a:xfrm>
        </p:grpSpPr>
        <p:sp>
          <p:nvSpPr>
            <p:cNvPr id="11" name="椭圆 10"/>
            <p:cNvSpPr/>
            <p:nvPr/>
          </p:nvSpPr>
          <p:spPr>
            <a:xfrm>
              <a:off x="1103448" y="3865116"/>
              <a:ext cx="726142" cy="72614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05647" y="4012240"/>
              <a:ext cx="7249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1332" y="1545307"/>
            <a:ext cx="834769" cy="726142"/>
            <a:chOff x="1081332" y="1606267"/>
            <a:chExt cx="834769" cy="726142"/>
          </a:xfrm>
        </p:grpSpPr>
        <p:sp>
          <p:nvSpPr>
            <p:cNvPr id="14" name="椭圆 13"/>
            <p:cNvSpPr/>
            <p:nvPr/>
          </p:nvSpPr>
          <p:spPr>
            <a:xfrm>
              <a:off x="1165619" y="1606267"/>
              <a:ext cx="726142" cy="72614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1332" y="1749400"/>
              <a:ext cx="83476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324555" y="3923777"/>
            <a:ext cx="834769" cy="726142"/>
            <a:chOff x="10324555" y="3984737"/>
            <a:chExt cx="834769" cy="726142"/>
          </a:xfrm>
        </p:grpSpPr>
        <p:sp>
          <p:nvSpPr>
            <p:cNvPr id="17" name="椭圆 16"/>
            <p:cNvSpPr/>
            <p:nvPr/>
          </p:nvSpPr>
          <p:spPr>
            <a:xfrm>
              <a:off x="10371909" y="3984737"/>
              <a:ext cx="726142" cy="72614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24555" y="4106081"/>
              <a:ext cx="83476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249948" y="1549078"/>
            <a:ext cx="834769" cy="726142"/>
            <a:chOff x="10249948" y="1610038"/>
            <a:chExt cx="834769" cy="726142"/>
          </a:xfrm>
        </p:grpSpPr>
        <p:sp>
          <p:nvSpPr>
            <p:cNvPr id="20" name="椭圆 19"/>
            <p:cNvSpPr/>
            <p:nvPr/>
          </p:nvSpPr>
          <p:spPr>
            <a:xfrm>
              <a:off x="10317083" y="1610038"/>
              <a:ext cx="726142" cy="72614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249948" y="1745460"/>
              <a:ext cx="83476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26323" y="1790639"/>
            <a:ext cx="2910022" cy="4712746"/>
            <a:chOff x="4726323" y="1851599"/>
            <a:chExt cx="2910022" cy="4712746"/>
          </a:xfrm>
        </p:grpSpPr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6816489" y="2975431"/>
              <a:ext cx="819856" cy="818286"/>
            </a:xfrm>
            <a:custGeom>
              <a:avLst/>
              <a:gdLst>
                <a:gd name="T0" fmla="*/ 110 w 220"/>
                <a:gd name="T1" fmla="*/ 0 h 220"/>
                <a:gd name="T2" fmla="*/ 0 w 220"/>
                <a:gd name="T3" fmla="*/ 110 h 220"/>
                <a:gd name="T4" fmla="*/ 110 w 220"/>
                <a:gd name="T5" fmla="*/ 220 h 220"/>
                <a:gd name="T6" fmla="*/ 220 w 220"/>
                <a:gd name="T7" fmla="*/ 110 h 220"/>
                <a:gd name="T8" fmla="*/ 110 w 220"/>
                <a:gd name="T9" fmla="*/ 0 h 220"/>
                <a:gd name="T10" fmla="*/ 110 w 220"/>
                <a:gd name="T11" fmla="*/ 177 h 220"/>
                <a:gd name="T12" fmla="*/ 43 w 220"/>
                <a:gd name="T13" fmla="*/ 110 h 220"/>
                <a:gd name="T14" fmla="*/ 110 w 220"/>
                <a:gd name="T15" fmla="*/ 42 h 220"/>
                <a:gd name="T16" fmla="*/ 177 w 220"/>
                <a:gd name="T17" fmla="*/ 110 h 220"/>
                <a:gd name="T18" fmla="*/ 110 w 220"/>
                <a:gd name="T19" fmla="*/ 17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0"/>
                    <a:pt x="49" y="220"/>
                    <a:pt x="110" y="220"/>
                  </a:cubicBezTo>
                  <a:cubicBezTo>
                    <a:pt x="170" y="220"/>
                    <a:pt x="220" y="170"/>
                    <a:pt x="220" y="110"/>
                  </a:cubicBezTo>
                  <a:cubicBezTo>
                    <a:pt x="220" y="49"/>
                    <a:pt x="170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2"/>
                    <a:pt x="110" y="42"/>
                  </a:cubicBezTo>
                  <a:cubicBezTo>
                    <a:pt x="147" y="42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rot="10800000">
              <a:off x="5945840" y="6082024"/>
              <a:ext cx="513186" cy="482321"/>
            </a:xfrm>
            <a:prstGeom prst="triangl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5830554" y="2022795"/>
              <a:ext cx="271715" cy="535577"/>
            </a:xfrm>
            <a:custGeom>
              <a:avLst/>
              <a:gdLst>
                <a:gd name="T0" fmla="*/ 1 w 73"/>
                <a:gd name="T1" fmla="*/ 0 h 144"/>
                <a:gd name="T2" fmla="*/ 0 w 73"/>
                <a:gd name="T3" fmla="*/ 0 h 144"/>
                <a:gd name="T4" fmla="*/ 71 w 73"/>
                <a:gd name="T5" fmla="*/ 72 h 144"/>
                <a:gd name="T6" fmla="*/ 0 w 73"/>
                <a:gd name="T7" fmla="*/ 144 h 144"/>
                <a:gd name="T8" fmla="*/ 1 w 73"/>
                <a:gd name="T9" fmla="*/ 144 h 144"/>
                <a:gd name="T10" fmla="*/ 73 w 73"/>
                <a:gd name="T11" fmla="*/ 72 h 144"/>
                <a:gd name="T12" fmla="*/ 1 w 73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4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9" y="1"/>
                    <a:pt x="71" y="33"/>
                    <a:pt x="71" y="72"/>
                  </a:cubicBezTo>
                  <a:cubicBezTo>
                    <a:pt x="71" y="112"/>
                    <a:pt x="39" y="144"/>
                    <a:pt x="0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40" y="144"/>
                    <a:pt x="73" y="112"/>
                    <a:pt x="73" y="72"/>
                  </a:cubicBezTo>
                  <a:cubicBezTo>
                    <a:pt x="73" y="33"/>
                    <a:pt x="40" y="0"/>
                    <a:pt x="1" y="0"/>
                  </a:cubicBezTo>
                  <a:close/>
                </a:path>
              </a:pathLst>
            </a:custGeom>
            <a:solidFill>
              <a:srgbClr val="59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5536851" y="2592925"/>
              <a:ext cx="662796" cy="3577842"/>
            </a:xfrm>
            <a:custGeom>
              <a:avLst/>
              <a:gdLst>
                <a:gd name="T0" fmla="*/ 162 w 178"/>
                <a:gd name="T1" fmla="*/ 0 h 962"/>
                <a:gd name="T2" fmla="*/ 0 w 178"/>
                <a:gd name="T3" fmla="*/ 0 h 962"/>
                <a:gd name="T4" fmla="*/ 0 w 178"/>
                <a:gd name="T5" fmla="*/ 439 h 962"/>
                <a:gd name="T6" fmla="*/ 14 w 178"/>
                <a:gd name="T7" fmla="*/ 474 h 962"/>
                <a:gd name="T8" fmla="*/ 15 w 178"/>
                <a:gd name="T9" fmla="*/ 475 h 962"/>
                <a:gd name="T10" fmla="*/ 15 w 178"/>
                <a:gd name="T11" fmla="*/ 475 h 962"/>
                <a:gd name="T12" fmla="*/ 131 w 178"/>
                <a:gd name="T13" fmla="*/ 597 h 962"/>
                <a:gd name="T14" fmla="*/ 143 w 178"/>
                <a:gd name="T15" fmla="*/ 630 h 962"/>
                <a:gd name="T16" fmla="*/ 143 w 178"/>
                <a:gd name="T17" fmla="*/ 634 h 962"/>
                <a:gd name="T18" fmla="*/ 143 w 178"/>
                <a:gd name="T19" fmla="*/ 962 h 962"/>
                <a:gd name="T20" fmla="*/ 178 w 178"/>
                <a:gd name="T21" fmla="*/ 962 h 962"/>
                <a:gd name="T22" fmla="*/ 178 w 178"/>
                <a:gd name="T23" fmla="*/ 583 h 962"/>
                <a:gd name="T24" fmla="*/ 162 w 178"/>
                <a:gd name="T25" fmla="*/ 463 h 962"/>
                <a:gd name="T26" fmla="*/ 162 w 178"/>
                <a:gd name="T27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8" h="96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55"/>
                    <a:pt x="7" y="467"/>
                    <a:pt x="14" y="474"/>
                  </a:cubicBezTo>
                  <a:cubicBezTo>
                    <a:pt x="14" y="474"/>
                    <a:pt x="14" y="475"/>
                    <a:pt x="15" y="475"/>
                  </a:cubicBezTo>
                  <a:cubicBezTo>
                    <a:pt x="15" y="475"/>
                    <a:pt x="15" y="475"/>
                    <a:pt x="15" y="475"/>
                  </a:cubicBezTo>
                  <a:cubicBezTo>
                    <a:pt x="15" y="475"/>
                    <a:pt x="105" y="568"/>
                    <a:pt x="131" y="597"/>
                  </a:cubicBezTo>
                  <a:cubicBezTo>
                    <a:pt x="135" y="602"/>
                    <a:pt x="143" y="610"/>
                    <a:pt x="143" y="630"/>
                  </a:cubicBezTo>
                  <a:cubicBezTo>
                    <a:pt x="143" y="631"/>
                    <a:pt x="143" y="633"/>
                    <a:pt x="143" y="634"/>
                  </a:cubicBezTo>
                  <a:cubicBezTo>
                    <a:pt x="143" y="962"/>
                    <a:pt x="143" y="962"/>
                    <a:pt x="143" y="962"/>
                  </a:cubicBezTo>
                  <a:cubicBezTo>
                    <a:pt x="178" y="962"/>
                    <a:pt x="178" y="962"/>
                    <a:pt x="178" y="962"/>
                  </a:cubicBezTo>
                  <a:cubicBezTo>
                    <a:pt x="178" y="583"/>
                    <a:pt x="178" y="583"/>
                    <a:pt x="178" y="583"/>
                  </a:cubicBezTo>
                  <a:cubicBezTo>
                    <a:pt x="178" y="583"/>
                    <a:pt x="162" y="473"/>
                    <a:pt x="162" y="463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4850432" y="3503877"/>
              <a:ext cx="1232926" cy="2666890"/>
            </a:xfrm>
            <a:custGeom>
              <a:avLst/>
              <a:gdLst>
                <a:gd name="T0" fmla="*/ 331 w 331"/>
                <a:gd name="T1" fmla="*/ 385 h 717"/>
                <a:gd name="T2" fmla="*/ 317 w 331"/>
                <a:gd name="T3" fmla="*/ 352 h 717"/>
                <a:gd name="T4" fmla="*/ 177 w 331"/>
                <a:gd name="T5" fmla="*/ 232 h 717"/>
                <a:gd name="T6" fmla="*/ 162 w 331"/>
                <a:gd name="T7" fmla="*/ 194 h 717"/>
                <a:gd name="T8" fmla="*/ 162 w 331"/>
                <a:gd name="T9" fmla="*/ 0 h 717"/>
                <a:gd name="T10" fmla="*/ 0 w 331"/>
                <a:gd name="T11" fmla="*/ 0 h 717"/>
                <a:gd name="T12" fmla="*/ 0 w 331"/>
                <a:gd name="T13" fmla="*/ 179 h 717"/>
                <a:gd name="T14" fmla="*/ 58 w 331"/>
                <a:gd name="T15" fmla="*/ 248 h 717"/>
                <a:gd name="T16" fmla="*/ 285 w 331"/>
                <a:gd name="T17" fmla="*/ 364 h 717"/>
                <a:gd name="T18" fmla="*/ 298 w 331"/>
                <a:gd name="T19" fmla="*/ 392 h 717"/>
                <a:gd name="T20" fmla="*/ 298 w 331"/>
                <a:gd name="T21" fmla="*/ 697 h 717"/>
                <a:gd name="T22" fmla="*/ 327 w 331"/>
                <a:gd name="T23" fmla="*/ 717 h 717"/>
                <a:gd name="T24" fmla="*/ 331 w 331"/>
                <a:gd name="T25" fmla="*/ 717 h 717"/>
                <a:gd name="T26" fmla="*/ 331 w 331"/>
                <a:gd name="T27" fmla="*/ 3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717">
                  <a:moveTo>
                    <a:pt x="331" y="385"/>
                  </a:moveTo>
                  <a:cubicBezTo>
                    <a:pt x="331" y="367"/>
                    <a:pt x="322" y="358"/>
                    <a:pt x="317" y="352"/>
                  </a:cubicBezTo>
                  <a:cubicBezTo>
                    <a:pt x="289" y="323"/>
                    <a:pt x="177" y="232"/>
                    <a:pt x="177" y="232"/>
                  </a:cubicBezTo>
                  <a:cubicBezTo>
                    <a:pt x="170" y="224"/>
                    <a:pt x="162" y="212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12"/>
                    <a:pt x="31" y="234"/>
                    <a:pt x="58" y="248"/>
                  </a:cubicBezTo>
                  <a:cubicBezTo>
                    <a:pt x="90" y="264"/>
                    <a:pt x="243" y="340"/>
                    <a:pt x="285" y="364"/>
                  </a:cubicBezTo>
                  <a:cubicBezTo>
                    <a:pt x="298" y="372"/>
                    <a:pt x="298" y="386"/>
                    <a:pt x="298" y="392"/>
                  </a:cubicBezTo>
                  <a:cubicBezTo>
                    <a:pt x="298" y="697"/>
                    <a:pt x="298" y="697"/>
                    <a:pt x="298" y="697"/>
                  </a:cubicBezTo>
                  <a:cubicBezTo>
                    <a:pt x="327" y="717"/>
                    <a:pt x="327" y="717"/>
                    <a:pt x="327" y="717"/>
                  </a:cubicBezTo>
                  <a:cubicBezTo>
                    <a:pt x="331" y="717"/>
                    <a:pt x="331" y="717"/>
                    <a:pt x="331" y="717"/>
                  </a:cubicBezTo>
                  <a:cubicBezTo>
                    <a:pt x="331" y="692"/>
                    <a:pt x="331" y="386"/>
                    <a:pt x="331" y="385"/>
                  </a:cubicBez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6199647" y="3147349"/>
              <a:ext cx="632954" cy="3023418"/>
            </a:xfrm>
            <a:custGeom>
              <a:avLst/>
              <a:gdLst>
                <a:gd name="T0" fmla="*/ 8 w 170"/>
                <a:gd name="T1" fmla="*/ 0 h 813"/>
                <a:gd name="T2" fmla="*/ 8 w 170"/>
                <a:gd name="T3" fmla="*/ 0 h 813"/>
                <a:gd name="T4" fmla="*/ 8 w 170"/>
                <a:gd name="T5" fmla="*/ 314 h 813"/>
                <a:gd name="T6" fmla="*/ 0 w 170"/>
                <a:gd name="T7" fmla="*/ 434 h 813"/>
                <a:gd name="T8" fmla="*/ 0 w 170"/>
                <a:gd name="T9" fmla="*/ 813 h 813"/>
                <a:gd name="T10" fmla="*/ 35 w 170"/>
                <a:gd name="T11" fmla="*/ 813 h 813"/>
                <a:gd name="T12" fmla="*/ 35 w 170"/>
                <a:gd name="T13" fmla="*/ 485 h 813"/>
                <a:gd name="T14" fmla="*/ 35 w 170"/>
                <a:gd name="T15" fmla="*/ 481 h 813"/>
                <a:gd name="T16" fmla="*/ 47 w 170"/>
                <a:gd name="T17" fmla="*/ 448 h 813"/>
                <a:gd name="T18" fmla="*/ 156 w 170"/>
                <a:gd name="T19" fmla="*/ 326 h 813"/>
                <a:gd name="T20" fmla="*/ 156 w 170"/>
                <a:gd name="T21" fmla="*/ 326 h 813"/>
                <a:gd name="T22" fmla="*/ 157 w 170"/>
                <a:gd name="T23" fmla="*/ 325 h 813"/>
                <a:gd name="T24" fmla="*/ 170 w 170"/>
                <a:gd name="T25" fmla="*/ 290 h 813"/>
                <a:gd name="T26" fmla="*/ 170 w 170"/>
                <a:gd name="T27" fmla="*/ 0 h 813"/>
                <a:gd name="T28" fmla="*/ 170 w 170"/>
                <a:gd name="T29" fmla="*/ 0 h 813"/>
                <a:gd name="T30" fmla="*/ 8 w 170"/>
                <a:gd name="T31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8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14"/>
                    <a:pt x="8" y="314"/>
                    <a:pt x="8" y="314"/>
                  </a:cubicBezTo>
                  <a:cubicBezTo>
                    <a:pt x="8" y="324"/>
                    <a:pt x="0" y="434"/>
                    <a:pt x="0" y="43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35" y="813"/>
                    <a:pt x="35" y="813"/>
                    <a:pt x="35" y="813"/>
                  </a:cubicBezTo>
                  <a:cubicBezTo>
                    <a:pt x="35" y="485"/>
                    <a:pt x="35" y="485"/>
                    <a:pt x="35" y="485"/>
                  </a:cubicBezTo>
                  <a:cubicBezTo>
                    <a:pt x="35" y="484"/>
                    <a:pt x="35" y="482"/>
                    <a:pt x="35" y="481"/>
                  </a:cubicBezTo>
                  <a:cubicBezTo>
                    <a:pt x="35" y="461"/>
                    <a:pt x="43" y="453"/>
                    <a:pt x="47" y="448"/>
                  </a:cubicBezTo>
                  <a:cubicBezTo>
                    <a:pt x="73" y="419"/>
                    <a:pt x="156" y="326"/>
                    <a:pt x="156" y="326"/>
                  </a:cubicBezTo>
                  <a:cubicBezTo>
                    <a:pt x="156" y="326"/>
                    <a:pt x="156" y="326"/>
                    <a:pt x="156" y="326"/>
                  </a:cubicBezTo>
                  <a:cubicBezTo>
                    <a:pt x="156" y="326"/>
                    <a:pt x="156" y="325"/>
                    <a:pt x="157" y="325"/>
                  </a:cubicBezTo>
                  <a:cubicBezTo>
                    <a:pt x="163" y="318"/>
                    <a:pt x="170" y="306"/>
                    <a:pt x="170" y="290"/>
                  </a:cubicBezTo>
                  <a:cubicBezTo>
                    <a:pt x="170" y="273"/>
                    <a:pt x="170" y="0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5395496" y="1851599"/>
              <a:ext cx="877969" cy="87796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18 w 236"/>
                <a:gd name="T11" fmla="*/ 190 h 236"/>
                <a:gd name="T12" fmla="*/ 46 w 236"/>
                <a:gd name="T13" fmla="*/ 118 h 236"/>
                <a:gd name="T14" fmla="*/ 118 w 236"/>
                <a:gd name="T15" fmla="*/ 46 h 236"/>
                <a:gd name="T16" fmla="*/ 190 w 236"/>
                <a:gd name="T17" fmla="*/ 118 h 236"/>
                <a:gd name="T18" fmla="*/ 118 w 236"/>
                <a:gd name="T19" fmla="*/ 19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2" y="0"/>
                    <a:pt x="0" y="53"/>
                    <a:pt x="0" y="118"/>
                  </a:cubicBezTo>
                  <a:cubicBezTo>
                    <a:pt x="0" y="184"/>
                    <a:pt x="52" y="236"/>
                    <a:pt x="118" y="236"/>
                  </a:cubicBezTo>
                  <a:cubicBezTo>
                    <a:pt x="183" y="236"/>
                    <a:pt x="236" y="184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18" y="190"/>
                  </a:moveTo>
                  <a:cubicBezTo>
                    <a:pt x="78" y="190"/>
                    <a:pt x="46" y="158"/>
                    <a:pt x="46" y="118"/>
                  </a:cubicBezTo>
                  <a:cubicBezTo>
                    <a:pt x="46" y="79"/>
                    <a:pt x="78" y="46"/>
                    <a:pt x="118" y="46"/>
                  </a:cubicBezTo>
                  <a:cubicBezTo>
                    <a:pt x="157" y="46"/>
                    <a:pt x="190" y="79"/>
                    <a:pt x="190" y="118"/>
                  </a:cubicBezTo>
                  <a:cubicBezTo>
                    <a:pt x="190" y="158"/>
                    <a:pt x="157" y="190"/>
                    <a:pt x="118" y="19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7"/>
            <p:cNvSpPr>
              <a:spLocks noEditPoints="1"/>
            </p:cNvSpPr>
            <p:nvPr/>
          </p:nvSpPr>
          <p:spPr bwMode="auto">
            <a:xfrm>
              <a:off x="4726323" y="2832878"/>
              <a:ext cx="818286" cy="818286"/>
            </a:xfrm>
            <a:custGeom>
              <a:avLst/>
              <a:gdLst>
                <a:gd name="T0" fmla="*/ 110 w 220"/>
                <a:gd name="T1" fmla="*/ 0 h 220"/>
                <a:gd name="T2" fmla="*/ 0 w 220"/>
                <a:gd name="T3" fmla="*/ 110 h 220"/>
                <a:gd name="T4" fmla="*/ 110 w 220"/>
                <a:gd name="T5" fmla="*/ 220 h 220"/>
                <a:gd name="T6" fmla="*/ 220 w 220"/>
                <a:gd name="T7" fmla="*/ 110 h 220"/>
                <a:gd name="T8" fmla="*/ 110 w 220"/>
                <a:gd name="T9" fmla="*/ 0 h 220"/>
                <a:gd name="T10" fmla="*/ 110 w 220"/>
                <a:gd name="T11" fmla="*/ 177 h 220"/>
                <a:gd name="T12" fmla="*/ 43 w 220"/>
                <a:gd name="T13" fmla="*/ 110 h 220"/>
                <a:gd name="T14" fmla="*/ 110 w 220"/>
                <a:gd name="T15" fmla="*/ 43 h 220"/>
                <a:gd name="T16" fmla="*/ 177 w 220"/>
                <a:gd name="T17" fmla="*/ 110 h 220"/>
                <a:gd name="T18" fmla="*/ 110 w 220"/>
                <a:gd name="T19" fmla="*/ 17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49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7" y="43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1"/>
            <p:cNvSpPr>
              <a:spLocks noEditPoints="1"/>
            </p:cNvSpPr>
            <p:nvPr/>
          </p:nvSpPr>
          <p:spPr bwMode="auto">
            <a:xfrm>
              <a:off x="6113158" y="2486984"/>
              <a:ext cx="819856" cy="818286"/>
            </a:xfrm>
            <a:custGeom>
              <a:avLst/>
              <a:gdLst>
                <a:gd name="T0" fmla="*/ 110 w 220"/>
                <a:gd name="T1" fmla="*/ 0 h 220"/>
                <a:gd name="T2" fmla="*/ 0 w 220"/>
                <a:gd name="T3" fmla="*/ 110 h 220"/>
                <a:gd name="T4" fmla="*/ 110 w 220"/>
                <a:gd name="T5" fmla="*/ 220 h 220"/>
                <a:gd name="T6" fmla="*/ 220 w 220"/>
                <a:gd name="T7" fmla="*/ 110 h 220"/>
                <a:gd name="T8" fmla="*/ 110 w 220"/>
                <a:gd name="T9" fmla="*/ 0 h 220"/>
                <a:gd name="T10" fmla="*/ 110 w 220"/>
                <a:gd name="T11" fmla="*/ 177 h 220"/>
                <a:gd name="T12" fmla="*/ 43 w 220"/>
                <a:gd name="T13" fmla="*/ 110 h 220"/>
                <a:gd name="T14" fmla="*/ 110 w 220"/>
                <a:gd name="T15" fmla="*/ 43 h 220"/>
                <a:gd name="T16" fmla="*/ 178 w 220"/>
                <a:gd name="T17" fmla="*/ 110 h 220"/>
                <a:gd name="T18" fmla="*/ 110 w 220"/>
                <a:gd name="T19" fmla="*/ 17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50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8" y="43"/>
                    <a:pt x="178" y="73"/>
                    <a:pt x="178" y="110"/>
                  </a:cubicBezTo>
                  <a:cubicBezTo>
                    <a:pt x="178" y="147"/>
                    <a:pt x="148" y="177"/>
                    <a:pt x="110" y="177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6330007" y="3623243"/>
              <a:ext cx="1217220" cy="2547524"/>
            </a:xfrm>
            <a:custGeom>
              <a:avLst/>
              <a:gdLst>
                <a:gd name="T0" fmla="*/ 165 w 327"/>
                <a:gd name="T1" fmla="*/ 0 h 685"/>
                <a:gd name="T2" fmla="*/ 165 w 327"/>
                <a:gd name="T3" fmla="*/ 162 h 685"/>
                <a:gd name="T4" fmla="*/ 150 w 327"/>
                <a:gd name="T5" fmla="*/ 200 h 685"/>
                <a:gd name="T6" fmla="*/ 14 w 327"/>
                <a:gd name="T7" fmla="*/ 320 h 685"/>
                <a:gd name="T8" fmla="*/ 0 w 327"/>
                <a:gd name="T9" fmla="*/ 353 h 685"/>
                <a:gd name="T10" fmla="*/ 0 w 327"/>
                <a:gd name="T11" fmla="*/ 685 h 685"/>
                <a:gd name="T12" fmla="*/ 5 w 327"/>
                <a:gd name="T13" fmla="*/ 685 h 685"/>
                <a:gd name="T14" fmla="*/ 33 w 327"/>
                <a:gd name="T15" fmla="*/ 660 h 685"/>
                <a:gd name="T16" fmla="*/ 33 w 327"/>
                <a:gd name="T17" fmla="*/ 360 h 685"/>
                <a:gd name="T18" fmla="*/ 47 w 327"/>
                <a:gd name="T19" fmla="*/ 332 h 685"/>
                <a:gd name="T20" fmla="*/ 269 w 327"/>
                <a:gd name="T21" fmla="*/ 216 h 685"/>
                <a:gd name="T22" fmla="*/ 327 w 327"/>
                <a:gd name="T23" fmla="*/ 147 h 685"/>
                <a:gd name="T24" fmla="*/ 327 w 327"/>
                <a:gd name="T25" fmla="*/ 0 h 685"/>
                <a:gd name="T26" fmla="*/ 165 w 327"/>
                <a:gd name="T2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7" h="685">
                  <a:moveTo>
                    <a:pt x="165" y="0"/>
                  </a:moveTo>
                  <a:cubicBezTo>
                    <a:pt x="165" y="162"/>
                    <a:pt x="165" y="162"/>
                    <a:pt x="165" y="162"/>
                  </a:cubicBezTo>
                  <a:cubicBezTo>
                    <a:pt x="165" y="180"/>
                    <a:pt x="157" y="192"/>
                    <a:pt x="150" y="200"/>
                  </a:cubicBezTo>
                  <a:cubicBezTo>
                    <a:pt x="150" y="200"/>
                    <a:pt x="42" y="291"/>
                    <a:pt x="14" y="320"/>
                  </a:cubicBezTo>
                  <a:cubicBezTo>
                    <a:pt x="9" y="326"/>
                    <a:pt x="1" y="335"/>
                    <a:pt x="0" y="353"/>
                  </a:cubicBezTo>
                  <a:cubicBezTo>
                    <a:pt x="0" y="354"/>
                    <a:pt x="0" y="660"/>
                    <a:pt x="0" y="685"/>
                  </a:cubicBezTo>
                  <a:cubicBezTo>
                    <a:pt x="5" y="685"/>
                    <a:pt x="5" y="685"/>
                    <a:pt x="5" y="685"/>
                  </a:cubicBezTo>
                  <a:cubicBezTo>
                    <a:pt x="33" y="660"/>
                    <a:pt x="33" y="660"/>
                    <a:pt x="33" y="660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3" y="354"/>
                    <a:pt x="34" y="340"/>
                    <a:pt x="47" y="332"/>
                  </a:cubicBezTo>
                  <a:cubicBezTo>
                    <a:pt x="88" y="308"/>
                    <a:pt x="238" y="232"/>
                    <a:pt x="269" y="216"/>
                  </a:cubicBezTo>
                  <a:cubicBezTo>
                    <a:pt x="296" y="202"/>
                    <a:pt x="327" y="180"/>
                    <a:pt x="327" y="147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165" y="0"/>
                    <a:pt x="165" y="0"/>
                    <a:pt x="165" y="0"/>
                  </a:cubicBezTo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6348854" y="3623243"/>
              <a:ext cx="1209367" cy="2547524"/>
            </a:xfrm>
            <a:custGeom>
              <a:avLst/>
              <a:gdLst>
                <a:gd name="T0" fmla="*/ 322 w 325"/>
                <a:gd name="T1" fmla="*/ 0 h 685"/>
                <a:gd name="T2" fmla="*/ 322 w 325"/>
                <a:gd name="T3" fmla="*/ 147 h 685"/>
                <a:gd name="T4" fmla="*/ 264 w 325"/>
                <a:gd name="T5" fmla="*/ 216 h 685"/>
                <a:gd name="T6" fmla="*/ 42 w 325"/>
                <a:gd name="T7" fmla="*/ 332 h 685"/>
                <a:gd name="T8" fmla="*/ 28 w 325"/>
                <a:gd name="T9" fmla="*/ 360 h 685"/>
                <a:gd name="T10" fmla="*/ 28 w 325"/>
                <a:gd name="T11" fmla="*/ 660 h 685"/>
                <a:gd name="T12" fmla="*/ 0 w 325"/>
                <a:gd name="T13" fmla="*/ 685 h 685"/>
                <a:gd name="T14" fmla="*/ 2 w 325"/>
                <a:gd name="T15" fmla="*/ 685 h 685"/>
                <a:gd name="T16" fmla="*/ 31 w 325"/>
                <a:gd name="T17" fmla="*/ 660 h 685"/>
                <a:gd name="T18" fmla="*/ 31 w 325"/>
                <a:gd name="T19" fmla="*/ 360 h 685"/>
                <a:gd name="T20" fmla="*/ 44 w 325"/>
                <a:gd name="T21" fmla="*/ 332 h 685"/>
                <a:gd name="T22" fmla="*/ 267 w 325"/>
                <a:gd name="T23" fmla="*/ 216 h 685"/>
                <a:gd name="T24" fmla="*/ 325 w 325"/>
                <a:gd name="T25" fmla="*/ 147 h 685"/>
                <a:gd name="T26" fmla="*/ 325 w 325"/>
                <a:gd name="T27" fmla="*/ 0 h 685"/>
                <a:gd name="T28" fmla="*/ 322 w 325"/>
                <a:gd name="T29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5" h="685">
                  <a:moveTo>
                    <a:pt x="322" y="0"/>
                  </a:moveTo>
                  <a:cubicBezTo>
                    <a:pt x="322" y="147"/>
                    <a:pt x="322" y="147"/>
                    <a:pt x="322" y="147"/>
                  </a:cubicBezTo>
                  <a:cubicBezTo>
                    <a:pt x="322" y="180"/>
                    <a:pt x="291" y="202"/>
                    <a:pt x="264" y="216"/>
                  </a:cubicBezTo>
                  <a:cubicBezTo>
                    <a:pt x="233" y="232"/>
                    <a:pt x="83" y="308"/>
                    <a:pt x="42" y="332"/>
                  </a:cubicBezTo>
                  <a:cubicBezTo>
                    <a:pt x="29" y="340"/>
                    <a:pt x="28" y="354"/>
                    <a:pt x="28" y="360"/>
                  </a:cubicBezTo>
                  <a:cubicBezTo>
                    <a:pt x="28" y="660"/>
                    <a:pt x="28" y="660"/>
                    <a:pt x="28" y="660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2" y="685"/>
                    <a:pt x="2" y="685"/>
                    <a:pt x="2" y="685"/>
                  </a:cubicBezTo>
                  <a:cubicBezTo>
                    <a:pt x="31" y="660"/>
                    <a:pt x="31" y="660"/>
                    <a:pt x="31" y="660"/>
                  </a:cubicBezTo>
                  <a:cubicBezTo>
                    <a:pt x="31" y="360"/>
                    <a:pt x="31" y="360"/>
                    <a:pt x="31" y="360"/>
                  </a:cubicBezTo>
                  <a:cubicBezTo>
                    <a:pt x="31" y="354"/>
                    <a:pt x="31" y="340"/>
                    <a:pt x="44" y="332"/>
                  </a:cubicBezTo>
                  <a:cubicBezTo>
                    <a:pt x="86" y="308"/>
                    <a:pt x="235" y="232"/>
                    <a:pt x="267" y="216"/>
                  </a:cubicBezTo>
                  <a:cubicBezTo>
                    <a:pt x="294" y="202"/>
                    <a:pt x="325" y="180"/>
                    <a:pt x="325" y="147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2" y="0"/>
                    <a:pt x="322" y="0"/>
                    <a:pt x="322" y="0"/>
                  </a:cubicBezTo>
                </a:path>
              </a:pathLst>
            </a:custGeom>
            <a:solidFill>
              <a:srgbClr val="8BC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938926" y="6074960"/>
              <a:ext cx="1571" cy="10994"/>
            </a:xfrm>
            <a:prstGeom prst="rect">
              <a:avLst/>
            </a:prstGeom>
            <a:solidFill>
              <a:srgbClr val="8BC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6460367" y="6078101"/>
              <a:ext cx="3141" cy="785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2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8BC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460367" y="6074960"/>
              <a:ext cx="3141" cy="314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BC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099114" y="3223793"/>
              <a:ext cx="305648" cy="292010"/>
              <a:chOff x="3395886" y="1717027"/>
              <a:chExt cx="604838" cy="577851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487961" y="1717027"/>
                <a:ext cx="512763" cy="501650"/>
              </a:xfrm>
              <a:custGeom>
                <a:avLst/>
                <a:gdLst>
                  <a:gd name="T0" fmla="*/ 94 w 323"/>
                  <a:gd name="T1" fmla="*/ 316 h 316"/>
                  <a:gd name="T2" fmla="*/ 0 w 323"/>
                  <a:gd name="T3" fmla="*/ 217 h 316"/>
                  <a:gd name="T4" fmla="*/ 229 w 323"/>
                  <a:gd name="T5" fmla="*/ 0 h 316"/>
                  <a:gd name="T6" fmla="*/ 323 w 323"/>
                  <a:gd name="T7" fmla="*/ 99 h 316"/>
                  <a:gd name="T8" fmla="*/ 94 w 323"/>
                  <a:gd name="T9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316">
                    <a:moveTo>
                      <a:pt x="94" y="316"/>
                    </a:moveTo>
                    <a:lnTo>
                      <a:pt x="0" y="217"/>
                    </a:lnTo>
                    <a:lnTo>
                      <a:pt x="229" y="0"/>
                    </a:lnTo>
                    <a:lnTo>
                      <a:pt x="323" y="99"/>
                    </a:lnTo>
                    <a:lnTo>
                      <a:pt x="94" y="3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395886" y="2105965"/>
                <a:ext cx="193675" cy="188913"/>
              </a:xfrm>
              <a:custGeom>
                <a:avLst/>
                <a:gdLst>
                  <a:gd name="T0" fmla="*/ 29 w 122"/>
                  <a:gd name="T1" fmla="*/ 0 h 119"/>
                  <a:gd name="T2" fmla="*/ 0 w 122"/>
                  <a:gd name="T3" fmla="*/ 119 h 119"/>
                  <a:gd name="T4" fmla="*/ 122 w 122"/>
                  <a:gd name="T5" fmla="*/ 99 h 119"/>
                  <a:gd name="T6" fmla="*/ 29 w 122"/>
                  <a:gd name="T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2" h="119">
                    <a:moveTo>
                      <a:pt x="29" y="0"/>
                    </a:moveTo>
                    <a:lnTo>
                      <a:pt x="0" y="119"/>
                    </a:lnTo>
                    <a:lnTo>
                      <a:pt x="122" y="99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384502" y="2691619"/>
              <a:ext cx="284790" cy="364212"/>
              <a:chOff x="1605186" y="572440"/>
              <a:chExt cx="563562" cy="72072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47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722572" y="2098275"/>
              <a:ext cx="223020" cy="370628"/>
            </a:xfrm>
            <a:custGeom>
              <a:avLst/>
              <a:gdLst>
                <a:gd name="T0" fmla="*/ 187 w 197"/>
                <a:gd name="T1" fmla="*/ 183 h 326"/>
                <a:gd name="T2" fmla="*/ 155 w 197"/>
                <a:gd name="T3" fmla="*/ 158 h 326"/>
                <a:gd name="T4" fmla="*/ 100 w 197"/>
                <a:gd name="T5" fmla="*/ 142 h 326"/>
                <a:gd name="T6" fmla="*/ 51 w 197"/>
                <a:gd name="T7" fmla="*/ 124 h 326"/>
                <a:gd name="T8" fmla="*/ 41 w 197"/>
                <a:gd name="T9" fmla="*/ 102 h 326"/>
                <a:gd name="T10" fmla="*/ 55 w 197"/>
                <a:gd name="T11" fmla="*/ 76 h 326"/>
                <a:gd name="T12" fmla="*/ 98 w 197"/>
                <a:gd name="T13" fmla="*/ 65 h 326"/>
                <a:gd name="T14" fmla="*/ 141 w 197"/>
                <a:gd name="T15" fmla="*/ 77 h 326"/>
                <a:gd name="T16" fmla="*/ 158 w 197"/>
                <a:gd name="T17" fmla="*/ 112 h 326"/>
                <a:gd name="T18" fmla="*/ 190 w 197"/>
                <a:gd name="T19" fmla="*/ 110 h 326"/>
                <a:gd name="T20" fmla="*/ 178 w 197"/>
                <a:gd name="T21" fmla="*/ 71 h 326"/>
                <a:gd name="T22" fmla="*/ 145 w 197"/>
                <a:gd name="T23" fmla="*/ 45 h 326"/>
                <a:gd name="T24" fmla="*/ 125 w 197"/>
                <a:gd name="T25" fmla="*/ 39 h 326"/>
                <a:gd name="T26" fmla="*/ 125 w 197"/>
                <a:gd name="T27" fmla="*/ 0 h 326"/>
                <a:gd name="T28" fmla="*/ 72 w 197"/>
                <a:gd name="T29" fmla="*/ 0 h 326"/>
                <a:gd name="T30" fmla="*/ 72 w 197"/>
                <a:gd name="T31" fmla="*/ 38 h 326"/>
                <a:gd name="T32" fmla="*/ 51 w 197"/>
                <a:gd name="T33" fmla="*/ 44 h 326"/>
                <a:gd name="T34" fmla="*/ 20 w 197"/>
                <a:gd name="T35" fmla="*/ 69 h 326"/>
                <a:gd name="T36" fmla="*/ 9 w 197"/>
                <a:gd name="T37" fmla="*/ 104 h 326"/>
                <a:gd name="T38" fmla="*/ 18 w 197"/>
                <a:gd name="T39" fmla="*/ 135 h 326"/>
                <a:gd name="T40" fmla="*/ 45 w 197"/>
                <a:gd name="T41" fmla="*/ 158 h 326"/>
                <a:gd name="T42" fmla="*/ 92 w 197"/>
                <a:gd name="T43" fmla="*/ 174 h 326"/>
                <a:gd name="T44" fmla="*/ 137 w 197"/>
                <a:gd name="T45" fmla="*/ 186 h 326"/>
                <a:gd name="T46" fmla="*/ 159 w 197"/>
                <a:gd name="T47" fmla="*/ 200 h 326"/>
                <a:gd name="T48" fmla="*/ 166 w 197"/>
                <a:gd name="T49" fmla="*/ 221 h 326"/>
                <a:gd name="T50" fmla="*/ 159 w 197"/>
                <a:gd name="T51" fmla="*/ 242 h 326"/>
                <a:gd name="T52" fmla="*/ 137 w 197"/>
                <a:gd name="T53" fmla="*/ 257 h 326"/>
                <a:gd name="T54" fmla="*/ 104 w 197"/>
                <a:gd name="T55" fmla="*/ 263 h 326"/>
                <a:gd name="T56" fmla="*/ 66 w 197"/>
                <a:gd name="T57" fmla="*/ 255 h 326"/>
                <a:gd name="T58" fmla="*/ 41 w 197"/>
                <a:gd name="T59" fmla="*/ 236 h 326"/>
                <a:gd name="T60" fmla="*/ 31 w 197"/>
                <a:gd name="T61" fmla="*/ 206 h 326"/>
                <a:gd name="T62" fmla="*/ 0 w 197"/>
                <a:gd name="T63" fmla="*/ 208 h 326"/>
                <a:gd name="T64" fmla="*/ 14 w 197"/>
                <a:gd name="T65" fmla="*/ 253 h 326"/>
                <a:gd name="T66" fmla="*/ 49 w 197"/>
                <a:gd name="T67" fmla="*/ 283 h 326"/>
                <a:gd name="T68" fmla="*/ 72 w 197"/>
                <a:gd name="T69" fmla="*/ 289 h 326"/>
                <a:gd name="T70" fmla="*/ 72 w 197"/>
                <a:gd name="T71" fmla="*/ 326 h 326"/>
                <a:gd name="T72" fmla="*/ 125 w 197"/>
                <a:gd name="T73" fmla="*/ 326 h 326"/>
                <a:gd name="T74" fmla="*/ 125 w 197"/>
                <a:gd name="T75" fmla="*/ 290 h 326"/>
                <a:gd name="T76" fmla="*/ 153 w 197"/>
                <a:gd name="T77" fmla="*/ 283 h 326"/>
                <a:gd name="T78" fmla="*/ 186 w 197"/>
                <a:gd name="T79" fmla="*/ 255 h 326"/>
                <a:gd name="T80" fmla="*/ 197 w 197"/>
                <a:gd name="T81" fmla="*/ 218 h 326"/>
                <a:gd name="T82" fmla="*/ 187 w 197"/>
                <a:gd name="T83" fmla="*/ 18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7" h="326">
                  <a:moveTo>
                    <a:pt x="187" y="183"/>
                  </a:moveTo>
                  <a:cubicBezTo>
                    <a:pt x="180" y="173"/>
                    <a:pt x="169" y="164"/>
                    <a:pt x="155" y="158"/>
                  </a:cubicBezTo>
                  <a:cubicBezTo>
                    <a:pt x="145" y="153"/>
                    <a:pt x="127" y="148"/>
                    <a:pt x="100" y="142"/>
                  </a:cubicBezTo>
                  <a:cubicBezTo>
                    <a:pt x="73" y="136"/>
                    <a:pt x="57" y="130"/>
                    <a:pt x="51" y="124"/>
                  </a:cubicBezTo>
                  <a:cubicBezTo>
                    <a:pt x="44" y="118"/>
                    <a:pt x="41" y="111"/>
                    <a:pt x="41" y="102"/>
                  </a:cubicBezTo>
                  <a:cubicBezTo>
                    <a:pt x="41" y="92"/>
                    <a:pt x="46" y="83"/>
                    <a:pt x="55" y="76"/>
                  </a:cubicBezTo>
                  <a:cubicBezTo>
                    <a:pt x="64" y="68"/>
                    <a:pt x="78" y="65"/>
                    <a:pt x="98" y="65"/>
                  </a:cubicBezTo>
                  <a:cubicBezTo>
                    <a:pt x="117" y="65"/>
                    <a:pt x="132" y="69"/>
                    <a:pt x="141" y="77"/>
                  </a:cubicBezTo>
                  <a:cubicBezTo>
                    <a:pt x="151" y="85"/>
                    <a:pt x="157" y="97"/>
                    <a:pt x="158" y="112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9" y="95"/>
                    <a:pt x="185" y="82"/>
                    <a:pt x="178" y="71"/>
                  </a:cubicBezTo>
                  <a:cubicBezTo>
                    <a:pt x="170" y="59"/>
                    <a:pt x="159" y="51"/>
                    <a:pt x="145" y="45"/>
                  </a:cubicBezTo>
                  <a:cubicBezTo>
                    <a:pt x="139" y="42"/>
                    <a:pt x="132" y="40"/>
                    <a:pt x="125" y="39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5" y="40"/>
                    <a:pt x="58" y="42"/>
                    <a:pt x="51" y="44"/>
                  </a:cubicBezTo>
                  <a:cubicBezTo>
                    <a:pt x="38" y="50"/>
                    <a:pt x="27" y="58"/>
                    <a:pt x="20" y="69"/>
                  </a:cubicBezTo>
                  <a:cubicBezTo>
                    <a:pt x="13" y="80"/>
                    <a:pt x="9" y="92"/>
                    <a:pt x="9" y="104"/>
                  </a:cubicBezTo>
                  <a:cubicBezTo>
                    <a:pt x="9" y="116"/>
                    <a:pt x="12" y="126"/>
                    <a:pt x="18" y="135"/>
                  </a:cubicBezTo>
                  <a:cubicBezTo>
                    <a:pt x="24" y="144"/>
                    <a:pt x="33" y="152"/>
                    <a:pt x="45" y="158"/>
                  </a:cubicBezTo>
                  <a:cubicBezTo>
                    <a:pt x="54" y="163"/>
                    <a:pt x="70" y="168"/>
                    <a:pt x="92" y="174"/>
                  </a:cubicBezTo>
                  <a:cubicBezTo>
                    <a:pt x="115" y="179"/>
                    <a:pt x="130" y="183"/>
                    <a:pt x="137" y="186"/>
                  </a:cubicBezTo>
                  <a:cubicBezTo>
                    <a:pt x="147" y="190"/>
                    <a:pt x="155" y="195"/>
                    <a:pt x="159" y="200"/>
                  </a:cubicBezTo>
                  <a:cubicBezTo>
                    <a:pt x="163" y="206"/>
                    <a:pt x="166" y="213"/>
                    <a:pt x="166" y="221"/>
                  </a:cubicBezTo>
                  <a:cubicBezTo>
                    <a:pt x="166" y="229"/>
                    <a:pt x="163" y="236"/>
                    <a:pt x="159" y="242"/>
                  </a:cubicBezTo>
                  <a:cubicBezTo>
                    <a:pt x="154" y="248"/>
                    <a:pt x="147" y="254"/>
                    <a:pt x="137" y="257"/>
                  </a:cubicBezTo>
                  <a:cubicBezTo>
                    <a:pt x="128" y="261"/>
                    <a:pt x="117" y="263"/>
                    <a:pt x="104" y="263"/>
                  </a:cubicBezTo>
                  <a:cubicBezTo>
                    <a:pt x="90" y="263"/>
                    <a:pt x="77" y="260"/>
                    <a:pt x="66" y="255"/>
                  </a:cubicBezTo>
                  <a:cubicBezTo>
                    <a:pt x="55" y="251"/>
                    <a:pt x="47" y="244"/>
                    <a:pt x="41" y="236"/>
                  </a:cubicBezTo>
                  <a:cubicBezTo>
                    <a:pt x="36" y="228"/>
                    <a:pt x="32" y="218"/>
                    <a:pt x="31" y="2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25"/>
                    <a:pt x="5" y="240"/>
                    <a:pt x="14" y="253"/>
                  </a:cubicBezTo>
                  <a:cubicBezTo>
                    <a:pt x="22" y="266"/>
                    <a:pt x="34" y="276"/>
                    <a:pt x="49" y="283"/>
                  </a:cubicBezTo>
                  <a:cubicBezTo>
                    <a:pt x="56" y="285"/>
                    <a:pt x="64" y="287"/>
                    <a:pt x="72" y="289"/>
                  </a:cubicBezTo>
                  <a:cubicBezTo>
                    <a:pt x="72" y="326"/>
                    <a:pt x="72" y="326"/>
                    <a:pt x="72" y="326"/>
                  </a:cubicBezTo>
                  <a:cubicBezTo>
                    <a:pt x="125" y="326"/>
                    <a:pt x="125" y="326"/>
                    <a:pt x="125" y="326"/>
                  </a:cubicBezTo>
                  <a:cubicBezTo>
                    <a:pt x="125" y="290"/>
                    <a:pt x="125" y="290"/>
                    <a:pt x="125" y="290"/>
                  </a:cubicBezTo>
                  <a:cubicBezTo>
                    <a:pt x="135" y="289"/>
                    <a:pt x="145" y="287"/>
                    <a:pt x="153" y="283"/>
                  </a:cubicBezTo>
                  <a:cubicBezTo>
                    <a:pt x="168" y="276"/>
                    <a:pt x="178" y="267"/>
                    <a:pt x="186" y="255"/>
                  </a:cubicBezTo>
                  <a:cubicBezTo>
                    <a:pt x="193" y="244"/>
                    <a:pt x="197" y="231"/>
                    <a:pt x="197" y="218"/>
                  </a:cubicBezTo>
                  <a:cubicBezTo>
                    <a:pt x="197" y="205"/>
                    <a:pt x="194" y="193"/>
                    <a:pt x="187" y="18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959608" y="3091544"/>
              <a:ext cx="333726" cy="332122"/>
              <a:chOff x="-136302" y="1682102"/>
              <a:chExt cx="660401" cy="657225"/>
            </a:xfrm>
            <a:blipFill>
              <a:blip r:embed="rId4"/>
              <a:stretch>
                <a:fillRect/>
              </a:stretch>
            </a:blipFill>
          </p:grpSpPr>
          <p:sp>
            <p:nvSpPr>
              <p:cNvPr id="45" name="Freeform 36"/>
              <p:cNvSpPr>
                <a:spLocks/>
              </p:cNvSpPr>
              <p:nvPr/>
            </p:nvSpPr>
            <p:spPr bwMode="auto">
              <a:xfrm>
                <a:off x="214536" y="1682102"/>
                <a:ext cx="309563" cy="309563"/>
              </a:xfrm>
              <a:custGeom>
                <a:avLst/>
                <a:gdLst>
                  <a:gd name="T0" fmla="*/ 0 w 138"/>
                  <a:gd name="T1" fmla="*/ 0 h 138"/>
                  <a:gd name="T2" fmla="*/ 0 w 138"/>
                  <a:gd name="T3" fmla="*/ 138 h 138"/>
                  <a:gd name="T4" fmla="*/ 138 w 138"/>
                  <a:gd name="T5" fmla="*/ 138 h 138"/>
                  <a:gd name="T6" fmla="*/ 0 w 138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38">
                    <a:moveTo>
                      <a:pt x="0" y="0"/>
                    </a:moveTo>
                    <a:cubicBezTo>
                      <a:pt x="0" y="138"/>
                      <a:pt x="0" y="138"/>
                      <a:pt x="0" y="138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4" y="63"/>
                      <a:pt x="74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37"/>
              <p:cNvSpPr>
                <a:spLocks/>
              </p:cNvSpPr>
              <p:nvPr/>
            </p:nvSpPr>
            <p:spPr bwMode="auto">
              <a:xfrm>
                <a:off x="-136302" y="1682102"/>
                <a:ext cx="660400" cy="657225"/>
              </a:xfrm>
              <a:custGeom>
                <a:avLst/>
                <a:gdLst>
                  <a:gd name="T0" fmla="*/ 139 w 294"/>
                  <a:gd name="T1" fmla="*/ 154 h 293"/>
                  <a:gd name="T2" fmla="*/ 139 w 294"/>
                  <a:gd name="T3" fmla="*/ 0 h 293"/>
                  <a:gd name="T4" fmla="*/ 0 w 294"/>
                  <a:gd name="T5" fmla="*/ 146 h 293"/>
                  <a:gd name="T6" fmla="*/ 147 w 294"/>
                  <a:gd name="T7" fmla="*/ 293 h 293"/>
                  <a:gd name="T8" fmla="*/ 294 w 294"/>
                  <a:gd name="T9" fmla="*/ 154 h 293"/>
                  <a:gd name="T10" fmla="*/ 139 w 294"/>
                  <a:gd name="T11" fmla="*/ 15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4" h="293">
                    <a:moveTo>
                      <a:pt x="139" y="154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61" y="4"/>
                      <a:pt x="0" y="68"/>
                      <a:pt x="0" y="146"/>
                    </a:cubicBezTo>
                    <a:cubicBezTo>
                      <a:pt x="0" y="227"/>
                      <a:pt x="66" y="293"/>
                      <a:pt x="147" y="293"/>
                    </a:cubicBezTo>
                    <a:cubicBezTo>
                      <a:pt x="226" y="293"/>
                      <a:pt x="289" y="232"/>
                      <a:pt x="294" y="154"/>
                    </a:cubicBezTo>
                    <a:lnTo>
                      <a:pt x="139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854527" y="3691269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65232" y="3691269"/>
              <a:ext cx="6370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180799" y="3675017"/>
              <a:ext cx="6370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915687" y="3679784"/>
              <a:ext cx="6370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400" b="1" dirty="0">
                <a:solidFill>
                  <a:srgbClr val="262120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176883" y="4690561"/>
            <a:ext cx="289548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244817" y="2159430"/>
            <a:ext cx="289548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813153" y="4690561"/>
            <a:ext cx="289548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58221" y="2199813"/>
            <a:ext cx="2895487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393645998"/>
      </p:ext>
    </p:extLst>
  </p:cSld>
  <p:clrMapOvr>
    <a:masterClrMapping/>
  </p:clrMapOvr>
  <p:transition spd="slow" advClick="0" advTm="999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  <p:bldP spid="5" grpId="0" animBg="1"/>
      <p:bldP spid="6" grpId="0" animBg="1"/>
      <p:bldP spid="9" grpId="0" animBg="1"/>
      <p:bldP spid="52" grpId="0"/>
      <p:bldP spid="53" grpId="0"/>
      <p:bldP spid="54" grpId="0"/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" name="KSO_Shape"/>
          <p:cNvSpPr>
            <a:spLocks/>
          </p:cNvSpPr>
          <p:nvPr/>
        </p:nvSpPr>
        <p:spPr bwMode="auto">
          <a:xfrm>
            <a:off x="1863457" y="1667180"/>
            <a:ext cx="2685688" cy="3006367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文本框 1"/>
          <p:cNvSpPr>
            <a:spLocks noChangeArrowheads="1"/>
          </p:cNvSpPr>
          <p:nvPr/>
        </p:nvSpPr>
        <p:spPr bwMode="auto">
          <a:xfrm>
            <a:off x="4923805" y="3666805"/>
            <a:ext cx="57246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blipFill>
                  <a:blip r:embed="rId5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点击添加文章标题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6848990" y="1355249"/>
            <a:ext cx="1813318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3800" b="1" dirty="0" smtClean="0">
                <a:blipFill>
                  <a:blip r:embed="rId5"/>
                  <a:stretch>
                    <a:fillRect/>
                  </a:stretch>
                </a:blipFill>
                <a:latin typeface="Agency FB" panose="020B0503020202020204" pitchFamily="34" charset="0"/>
                <a:ea typeface="方正姚体" panose="02010601030101010101" pitchFamily="2" charset="-122"/>
              </a:rPr>
              <a:t>05</a:t>
            </a:r>
            <a:endParaRPr lang="zh-CN" altLang="en-US" sz="13800" b="1" dirty="0">
              <a:blipFill>
                <a:blip r:embed="rId5"/>
                <a:stretch>
                  <a:fillRect/>
                </a:stretch>
              </a:blipFill>
              <a:latin typeface="Agency FB" panose="020B0503020202020204" pitchFamily="34" charset="0"/>
              <a:ea typeface="方正姚体" panose="02010601030101010101" pitchFamily="2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5400000">
            <a:off x="7786127" y="1047940"/>
            <a:ext cx="0" cy="4896000"/>
          </a:xfrm>
          <a:prstGeom prst="line">
            <a:avLst/>
          </a:prstGeom>
          <a:ln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11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708">
        <p14:window dir="vert"/>
      </p:transition>
    </mc:Choice>
    <mc:Fallback xmlns="">
      <p:transition spd="slow" advClick="0" advTm="47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035563" y="2139212"/>
            <a:ext cx="5481945" cy="3652348"/>
            <a:chOff x="3374770" y="2342412"/>
            <a:chExt cx="5481945" cy="3652348"/>
          </a:xfrm>
        </p:grpSpPr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6096126" y="2342412"/>
              <a:ext cx="1999205" cy="1480114"/>
            </a:xfrm>
            <a:custGeom>
              <a:avLst/>
              <a:gdLst>
                <a:gd name="T0" fmla="*/ 286 w 855"/>
                <a:gd name="T1" fmla="*/ 0 h 633"/>
                <a:gd name="T2" fmla="*/ 855 w 855"/>
                <a:gd name="T3" fmla="*/ 242 h 633"/>
                <a:gd name="T4" fmla="*/ 569 w 855"/>
                <a:gd name="T5" fmla="*/ 633 h 633"/>
                <a:gd name="T6" fmla="*/ 0 w 855"/>
                <a:gd name="T7" fmla="*/ 392 h 633"/>
                <a:gd name="T8" fmla="*/ 286 w 855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633">
                  <a:moveTo>
                    <a:pt x="286" y="0"/>
                  </a:moveTo>
                  <a:lnTo>
                    <a:pt x="855" y="242"/>
                  </a:lnTo>
                  <a:lnTo>
                    <a:pt x="569" y="633"/>
                  </a:lnTo>
                  <a:lnTo>
                    <a:pt x="0" y="392"/>
                  </a:lnTo>
                  <a:lnTo>
                    <a:pt x="286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4101599" y="2342412"/>
              <a:ext cx="1994529" cy="1480114"/>
            </a:xfrm>
            <a:custGeom>
              <a:avLst/>
              <a:gdLst>
                <a:gd name="T0" fmla="*/ 569 w 853"/>
                <a:gd name="T1" fmla="*/ 0 h 633"/>
                <a:gd name="T2" fmla="*/ 0 w 853"/>
                <a:gd name="T3" fmla="*/ 242 h 633"/>
                <a:gd name="T4" fmla="*/ 285 w 853"/>
                <a:gd name="T5" fmla="*/ 633 h 633"/>
                <a:gd name="T6" fmla="*/ 853 w 853"/>
                <a:gd name="T7" fmla="*/ 392 h 633"/>
                <a:gd name="T8" fmla="*/ 569 w 853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3" h="633">
                  <a:moveTo>
                    <a:pt x="569" y="0"/>
                  </a:moveTo>
                  <a:lnTo>
                    <a:pt x="0" y="242"/>
                  </a:lnTo>
                  <a:lnTo>
                    <a:pt x="285" y="633"/>
                  </a:lnTo>
                  <a:lnTo>
                    <a:pt x="853" y="392"/>
                  </a:lnTo>
                  <a:lnTo>
                    <a:pt x="56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13"/>
            <p:cNvSpPr>
              <a:spLocks/>
            </p:cNvSpPr>
            <p:nvPr/>
          </p:nvSpPr>
          <p:spPr bwMode="auto">
            <a:xfrm>
              <a:off x="4767999" y="3822524"/>
              <a:ext cx="1328126" cy="2172236"/>
            </a:xfrm>
            <a:custGeom>
              <a:avLst/>
              <a:gdLst>
                <a:gd name="T0" fmla="*/ 0 w 568"/>
                <a:gd name="T1" fmla="*/ 0 h 929"/>
                <a:gd name="T2" fmla="*/ 568 w 568"/>
                <a:gd name="T3" fmla="*/ 242 h 929"/>
                <a:gd name="T4" fmla="*/ 568 w 568"/>
                <a:gd name="T5" fmla="*/ 929 h 929"/>
                <a:gd name="T6" fmla="*/ 0 w 568"/>
                <a:gd name="T7" fmla="*/ 687 h 929"/>
                <a:gd name="T8" fmla="*/ 0 w 568"/>
                <a:gd name="T9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929">
                  <a:moveTo>
                    <a:pt x="0" y="0"/>
                  </a:moveTo>
                  <a:lnTo>
                    <a:pt x="568" y="242"/>
                  </a:lnTo>
                  <a:lnTo>
                    <a:pt x="568" y="929"/>
                  </a:lnTo>
                  <a:lnTo>
                    <a:pt x="0" y="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Freeform 14"/>
            <p:cNvSpPr>
              <a:spLocks/>
            </p:cNvSpPr>
            <p:nvPr/>
          </p:nvSpPr>
          <p:spPr bwMode="auto">
            <a:xfrm>
              <a:off x="3374770" y="3822497"/>
              <a:ext cx="2721355" cy="822784"/>
            </a:xfrm>
            <a:custGeom>
              <a:avLst/>
              <a:gdLst>
                <a:gd name="T0" fmla="*/ 0 w 1036"/>
                <a:gd name="T1" fmla="*/ 0 h 282"/>
                <a:gd name="T2" fmla="*/ 568 w 1036"/>
                <a:gd name="T3" fmla="*/ 242 h 282"/>
                <a:gd name="T4" fmla="*/ 1036 w 1036"/>
                <a:gd name="T5" fmla="*/ 282 h 282"/>
                <a:gd name="T6" fmla="*/ 468 w 1036"/>
                <a:gd name="T7" fmla="*/ 40 h 282"/>
                <a:gd name="T8" fmla="*/ 0 w 1036"/>
                <a:gd name="T9" fmla="*/ 0 h 282"/>
                <a:gd name="connsiteX0" fmla="*/ 0 w 10000"/>
                <a:gd name="connsiteY0" fmla="*/ 0 h 12600"/>
                <a:gd name="connsiteX1" fmla="*/ 5377 w 10000"/>
                <a:gd name="connsiteY1" fmla="*/ 12600 h 12600"/>
                <a:gd name="connsiteX2" fmla="*/ 10000 w 10000"/>
                <a:gd name="connsiteY2" fmla="*/ 10000 h 12600"/>
                <a:gd name="connsiteX3" fmla="*/ 4517 w 10000"/>
                <a:gd name="connsiteY3" fmla="*/ 1418 h 12600"/>
                <a:gd name="connsiteX4" fmla="*/ 0 w 10000"/>
                <a:gd name="connsiteY4" fmla="*/ 0 h 12600"/>
                <a:gd name="connsiteX0" fmla="*/ 0 w 10423"/>
                <a:gd name="connsiteY0" fmla="*/ 1822 h 11182"/>
                <a:gd name="connsiteX1" fmla="*/ 5800 w 10423"/>
                <a:gd name="connsiteY1" fmla="*/ 11182 h 11182"/>
                <a:gd name="connsiteX2" fmla="*/ 10423 w 10423"/>
                <a:gd name="connsiteY2" fmla="*/ 8582 h 11182"/>
                <a:gd name="connsiteX3" fmla="*/ 4940 w 10423"/>
                <a:gd name="connsiteY3" fmla="*/ 0 h 11182"/>
                <a:gd name="connsiteX4" fmla="*/ 0 w 10423"/>
                <a:gd name="connsiteY4" fmla="*/ 1822 h 11182"/>
                <a:gd name="connsiteX0" fmla="*/ 0 w 10423"/>
                <a:gd name="connsiteY0" fmla="*/ 1822 h 13126"/>
                <a:gd name="connsiteX1" fmla="*/ 4177 w 10423"/>
                <a:gd name="connsiteY1" fmla="*/ 13126 h 13126"/>
                <a:gd name="connsiteX2" fmla="*/ 10423 w 10423"/>
                <a:gd name="connsiteY2" fmla="*/ 8582 h 13126"/>
                <a:gd name="connsiteX3" fmla="*/ 4940 w 10423"/>
                <a:gd name="connsiteY3" fmla="*/ 0 h 13126"/>
                <a:gd name="connsiteX4" fmla="*/ 0 w 10423"/>
                <a:gd name="connsiteY4" fmla="*/ 1822 h 13126"/>
                <a:gd name="connsiteX0" fmla="*/ 0 w 10952"/>
                <a:gd name="connsiteY0" fmla="*/ 526 h 13126"/>
                <a:gd name="connsiteX1" fmla="*/ 4706 w 10952"/>
                <a:gd name="connsiteY1" fmla="*/ 13126 h 13126"/>
                <a:gd name="connsiteX2" fmla="*/ 10952 w 10952"/>
                <a:gd name="connsiteY2" fmla="*/ 8582 h 13126"/>
                <a:gd name="connsiteX3" fmla="*/ 5469 w 10952"/>
                <a:gd name="connsiteY3" fmla="*/ 0 h 13126"/>
                <a:gd name="connsiteX4" fmla="*/ 0 w 10952"/>
                <a:gd name="connsiteY4" fmla="*/ 526 h 13126"/>
                <a:gd name="connsiteX0" fmla="*/ 0 w 11234"/>
                <a:gd name="connsiteY0" fmla="*/ 526 h 13126"/>
                <a:gd name="connsiteX1" fmla="*/ 4988 w 11234"/>
                <a:gd name="connsiteY1" fmla="*/ 13126 h 13126"/>
                <a:gd name="connsiteX2" fmla="*/ 11234 w 11234"/>
                <a:gd name="connsiteY2" fmla="*/ 8582 h 13126"/>
                <a:gd name="connsiteX3" fmla="*/ 5751 w 11234"/>
                <a:gd name="connsiteY3" fmla="*/ 0 h 13126"/>
                <a:gd name="connsiteX4" fmla="*/ 0 w 11234"/>
                <a:gd name="connsiteY4" fmla="*/ 526 h 13126"/>
                <a:gd name="connsiteX0" fmla="*/ 0 w 11234"/>
                <a:gd name="connsiteY0" fmla="*/ 526 h 12996"/>
                <a:gd name="connsiteX1" fmla="*/ 5588 w 11234"/>
                <a:gd name="connsiteY1" fmla="*/ 12996 h 12996"/>
                <a:gd name="connsiteX2" fmla="*/ 11234 w 11234"/>
                <a:gd name="connsiteY2" fmla="*/ 8582 h 12996"/>
                <a:gd name="connsiteX3" fmla="*/ 5751 w 11234"/>
                <a:gd name="connsiteY3" fmla="*/ 0 h 12996"/>
                <a:gd name="connsiteX4" fmla="*/ 0 w 11234"/>
                <a:gd name="connsiteY4" fmla="*/ 526 h 12996"/>
                <a:gd name="connsiteX0" fmla="*/ 0 w 11234"/>
                <a:gd name="connsiteY0" fmla="*/ 526 h 12478"/>
                <a:gd name="connsiteX1" fmla="*/ 5976 w 11234"/>
                <a:gd name="connsiteY1" fmla="*/ 12478 h 12478"/>
                <a:gd name="connsiteX2" fmla="*/ 11234 w 11234"/>
                <a:gd name="connsiteY2" fmla="*/ 8582 h 12478"/>
                <a:gd name="connsiteX3" fmla="*/ 5751 w 11234"/>
                <a:gd name="connsiteY3" fmla="*/ 0 h 12478"/>
                <a:gd name="connsiteX4" fmla="*/ 0 w 11234"/>
                <a:gd name="connsiteY4" fmla="*/ 526 h 1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4" h="12478">
                  <a:moveTo>
                    <a:pt x="0" y="526"/>
                  </a:moveTo>
                  <a:lnTo>
                    <a:pt x="5976" y="12478"/>
                  </a:lnTo>
                  <a:lnTo>
                    <a:pt x="11234" y="8582"/>
                  </a:lnTo>
                  <a:lnTo>
                    <a:pt x="5751" y="0"/>
                  </a:lnTo>
                  <a:lnTo>
                    <a:pt x="0" y="526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6096126" y="3822524"/>
              <a:ext cx="1330465" cy="2172236"/>
            </a:xfrm>
            <a:custGeom>
              <a:avLst/>
              <a:gdLst>
                <a:gd name="T0" fmla="*/ 569 w 569"/>
                <a:gd name="T1" fmla="*/ 0 h 929"/>
                <a:gd name="T2" fmla="*/ 0 w 569"/>
                <a:gd name="T3" fmla="*/ 242 h 929"/>
                <a:gd name="T4" fmla="*/ 0 w 569"/>
                <a:gd name="T5" fmla="*/ 929 h 929"/>
                <a:gd name="T6" fmla="*/ 569 w 569"/>
                <a:gd name="T7" fmla="*/ 687 h 929"/>
                <a:gd name="T8" fmla="*/ 569 w 569"/>
                <a:gd name="T9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929">
                  <a:moveTo>
                    <a:pt x="569" y="0"/>
                  </a:moveTo>
                  <a:lnTo>
                    <a:pt x="0" y="242"/>
                  </a:lnTo>
                  <a:lnTo>
                    <a:pt x="0" y="929"/>
                  </a:lnTo>
                  <a:lnTo>
                    <a:pt x="569" y="687"/>
                  </a:lnTo>
                  <a:lnTo>
                    <a:pt x="569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6096127" y="3822496"/>
              <a:ext cx="2760588" cy="677520"/>
            </a:xfrm>
            <a:custGeom>
              <a:avLst/>
              <a:gdLst>
                <a:gd name="T0" fmla="*/ 1038 w 1038"/>
                <a:gd name="T1" fmla="*/ 0 h 282"/>
                <a:gd name="T2" fmla="*/ 470 w 1038"/>
                <a:gd name="T3" fmla="*/ 242 h 282"/>
                <a:gd name="T4" fmla="*/ 0 w 1038"/>
                <a:gd name="T5" fmla="*/ 282 h 282"/>
                <a:gd name="T6" fmla="*/ 569 w 1038"/>
                <a:gd name="T7" fmla="*/ 40 h 282"/>
                <a:gd name="T8" fmla="*/ 1038 w 1038"/>
                <a:gd name="T9" fmla="*/ 0 h 282"/>
                <a:gd name="connsiteX0" fmla="*/ 10000 w 10000"/>
                <a:gd name="connsiteY0" fmla="*/ 0 h 13896"/>
                <a:gd name="connsiteX1" fmla="*/ 5338 w 10000"/>
                <a:gd name="connsiteY1" fmla="*/ 13896 h 13896"/>
                <a:gd name="connsiteX2" fmla="*/ 0 w 10000"/>
                <a:gd name="connsiteY2" fmla="*/ 10000 h 13896"/>
                <a:gd name="connsiteX3" fmla="*/ 5482 w 10000"/>
                <a:gd name="connsiteY3" fmla="*/ 1418 h 13896"/>
                <a:gd name="connsiteX4" fmla="*/ 10000 w 10000"/>
                <a:gd name="connsiteY4" fmla="*/ 0 h 13896"/>
                <a:gd name="connsiteX0" fmla="*/ 11268 w 11268"/>
                <a:gd name="connsiteY0" fmla="*/ 0 h 13118"/>
                <a:gd name="connsiteX1" fmla="*/ 5338 w 11268"/>
                <a:gd name="connsiteY1" fmla="*/ 13118 h 13118"/>
                <a:gd name="connsiteX2" fmla="*/ 0 w 11268"/>
                <a:gd name="connsiteY2" fmla="*/ 9222 h 13118"/>
                <a:gd name="connsiteX3" fmla="*/ 5482 w 11268"/>
                <a:gd name="connsiteY3" fmla="*/ 640 h 13118"/>
                <a:gd name="connsiteX4" fmla="*/ 11268 w 11268"/>
                <a:gd name="connsiteY4" fmla="*/ 0 h 13118"/>
                <a:gd name="connsiteX0" fmla="*/ 11268 w 11268"/>
                <a:gd name="connsiteY0" fmla="*/ 8 h 12478"/>
                <a:gd name="connsiteX1" fmla="*/ 5338 w 11268"/>
                <a:gd name="connsiteY1" fmla="*/ 12478 h 12478"/>
                <a:gd name="connsiteX2" fmla="*/ 0 w 11268"/>
                <a:gd name="connsiteY2" fmla="*/ 8582 h 12478"/>
                <a:gd name="connsiteX3" fmla="*/ 5482 w 11268"/>
                <a:gd name="connsiteY3" fmla="*/ 0 h 12478"/>
                <a:gd name="connsiteX4" fmla="*/ 11268 w 11268"/>
                <a:gd name="connsiteY4" fmla="*/ 8 h 12478"/>
                <a:gd name="connsiteX0" fmla="*/ 11374 w 11374"/>
                <a:gd name="connsiteY0" fmla="*/ 267 h 12478"/>
                <a:gd name="connsiteX1" fmla="*/ 5338 w 11374"/>
                <a:gd name="connsiteY1" fmla="*/ 12478 h 12478"/>
                <a:gd name="connsiteX2" fmla="*/ 0 w 11374"/>
                <a:gd name="connsiteY2" fmla="*/ 8582 h 12478"/>
                <a:gd name="connsiteX3" fmla="*/ 5482 w 11374"/>
                <a:gd name="connsiteY3" fmla="*/ 0 h 12478"/>
                <a:gd name="connsiteX4" fmla="*/ 11374 w 11374"/>
                <a:gd name="connsiteY4" fmla="*/ 267 h 12478"/>
                <a:gd name="connsiteX0" fmla="*/ 11374 w 11374"/>
                <a:gd name="connsiteY0" fmla="*/ 267 h 12867"/>
                <a:gd name="connsiteX1" fmla="*/ 5937 w 11374"/>
                <a:gd name="connsiteY1" fmla="*/ 12867 h 12867"/>
                <a:gd name="connsiteX2" fmla="*/ 0 w 11374"/>
                <a:gd name="connsiteY2" fmla="*/ 8582 h 12867"/>
                <a:gd name="connsiteX3" fmla="*/ 5482 w 11374"/>
                <a:gd name="connsiteY3" fmla="*/ 0 h 12867"/>
                <a:gd name="connsiteX4" fmla="*/ 11374 w 11374"/>
                <a:gd name="connsiteY4" fmla="*/ 267 h 12867"/>
                <a:gd name="connsiteX0" fmla="*/ 11374 w 11374"/>
                <a:gd name="connsiteY0" fmla="*/ 267 h 10534"/>
                <a:gd name="connsiteX1" fmla="*/ 7064 w 11374"/>
                <a:gd name="connsiteY1" fmla="*/ 10534 h 10534"/>
                <a:gd name="connsiteX2" fmla="*/ 0 w 11374"/>
                <a:gd name="connsiteY2" fmla="*/ 8582 h 10534"/>
                <a:gd name="connsiteX3" fmla="*/ 5482 w 11374"/>
                <a:gd name="connsiteY3" fmla="*/ 0 h 10534"/>
                <a:gd name="connsiteX4" fmla="*/ 11374 w 11374"/>
                <a:gd name="connsiteY4" fmla="*/ 267 h 10534"/>
                <a:gd name="connsiteX0" fmla="*/ 11374 w 11374"/>
                <a:gd name="connsiteY0" fmla="*/ 267 h 10275"/>
                <a:gd name="connsiteX1" fmla="*/ 6501 w 11374"/>
                <a:gd name="connsiteY1" fmla="*/ 10275 h 10275"/>
                <a:gd name="connsiteX2" fmla="*/ 0 w 11374"/>
                <a:gd name="connsiteY2" fmla="*/ 8582 h 10275"/>
                <a:gd name="connsiteX3" fmla="*/ 5482 w 11374"/>
                <a:gd name="connsiteY3" fmla="*/ 0 h 10275"/>
                <a:gd name="connsiteX4" fmla="*/ 11374 w 11374"/>
                <a:gd name="connsiteY4" fmla="*/ 267 h 1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4" h="10275">
                  <a:moveTo>
                    <a:pt x="11374" y="267"/>
                  </a:moveTo>
                  <a:lnTo>
                    <a:pt x="6501" y="10275"/>
                  </a:lnTo>
                  <a:lnTo>
                    <a:pt x="0" y="8582"/>
                  </a:lnTo>
                  <a:lnTo>
                    <a:pt x="5482" y="0"/>
                  </a:lnTo>
                  <a:lnTo>
                    <a:pt x="11374" y="267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 rot="20242211">
              <a:off x="4556619" y="2683000"/>
              <a:ext cx="817853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black"/>
                  </a:solidFill>
                </a:rPr>
                <a:t>  </a:t>
              </a:r>
              <a:r>
                <a:rPr lang="en-US" altLang="zh-CN" sz="32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 panose="020B0806030902050204" pitchFamily="34" charset="0"/>
                </a:rPr>
                <a:t>01</a:t>
              </a:r>
              <a:endParaRPr lang="en-US" altLang="zh-CN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 rot="1404824">
              <a:off x="6551164" y="2581791"/>
              <a:ext cx="86754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black"/>
                  </a:solidFill>
                </a:rPr>
                <a:t>  </a:t>
              </a:r>
              <a:r>
                <a:rPr lang="en-US" altLang="zh-CN" sz="32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 rot="307107">
              <a:off x="7013419" y="3709563"/>
              <a:ext cx="82426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black"/>
                  </a:solidFill>
                </a:rPr>
                <a:t>  </a:t>
              </a:r>
              <a:r>
                <a:rPr lang="en-US" altLang="zh-CN" sz="28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 panose="020B0806030902050204" pitchFamily="34" charset="0"/>
                </a:rPr>
                <a:t>03</a:t>
              </a:r>
              <a:endParaRPr lang="en-US" altLang="zh-CN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 rot="21004120">
              <a:off x="4340516" y="3810526"/>
              <a:ext cx="82426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prstClr val="black"/>
                  </a:solidFill>
                </a:rPr>
                <a:t>  </a:t>
              </a:r>
              <a:r>
                <a:rPr lang="en-US" altLang="zh-CN" sz="28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 panose="020B0806030902050204" pitchFamily="34" charset="0"/>
                </a:rPr>
                <a:t>04</a:t>
              </a:r>
              <a:endParaRPr lang="en-US" altLang="zh-CN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659360" y="2015657"/>
            <a:ext cx="310303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664385" y="4877222"/>
            <a:ext cx="310303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570728" y="2015657"/>
            <a:ext cx="2956618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8575752" y="4877222"/>
            <a:ext cx="310303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364491783"/>
      </p:ext>
    </p:extLst>
  </p:cSld>
  <p:clrMapOvr>
    <a:masterClrMapping/>
  </p:clrMapOvr>
  <p:transition spd="slow" advClick="0" advTm="55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67" grpId="0"/>
      <p:bldP spid="68" grpId="0"/>
      <p:bldP spid="69" grpId="0"/>
      <p:bldP spid="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3600000">
            <a:off x="4501511" y="2670210"/>
            <a:ext cx="3661373" cy="3212496"/>
          </a:xfrm>
          <a:custGeom>
            <a:avLst/>
            <a:gdLst>
              <a:gd name="connsiteX0" fmla="*/ 54734 w 3661373"/>
              <a:gd name="connsiteY0" fmla="*/ 1023807 h 3212496"/>
              <a:gd name="connsiteX1" fmla="*/ 612126 w 3661373"/>
              <a:gd name="connsiteY1" fmla="*/ 874454 h 3212496"/>
              <a:gd name="connsiteX2" fmla="*/ 666430 w 3661373"/>
              <a:gd name="connsiteY2" fmla="*/ 913557 h 3212496"/>
              <a:gd name="connsiteX3" fmla="*/ 613420 w 3661373"/>
              <a:gd name="connsiteY3" fmla="*/ 307647 h 3212496"/>
              <a:gd name="connsiteX4" fmla="*/ 608795 w 3661373"/>
              <a:gd name="connsiteY4" fmla="*/ 298170 h 3212496"/>
              <a:gd name="connsiteX5" fmla="*/ 626777 w 3661373"/>
              <a:gd name="connsiteY5" fmla="*/ 161583 h 3212496"/>
              <a:gd name="connsiteX6" fmla="*/ 872662 w 3661373"/>
              <a:gd name="connsiteY6" fmla="*/ 95698 h 3212496"/>
              <a:gd name="connsiteX7" fmla="*/ 926266 w 3661373"/>
              <a:gd name="connsiteY7" fmla="*/ 142981 h 3212496"/>
              <a:gd name="connsiteX8" fmla="*/ 949118 w 3661373"/>
              <a:gd name="connsiteY8" fmla="*/ 189809 h 3212496"/>
              <a:gd name="connsiteX9" fmla="*/ 951770 w 3661373"/>
              <a:gd name="connsiteY9" fmla="*/ 189543 h 3212496"/>
              <a:gd name="connsiteX10" fmla="*/ 952378 w 3661373"/>
              <a:gd name="connsiteY10" fmla="*/ 196490 h 3212496"/>
              <a:gd name="connsiteX11" fmla="*/ 956528 w 3661373"/>
              <a:gd name="connsiteY11" fmla="*/ 204996 h 3212496"/>
              <a:gd name="connsiteX12" fmla="*/ 961328 w 3661373"/>
              <a:gd name="connsiteY12" fmla="*/ 273833 h 3212496"/>
              <a:gd name="connsiteX13" fmla="*/ 959595 w 3661373"/>
              <a:gd name="connsiteY13" fmla="*/ 278986 h 3212496"/>
              <a:gd name="connsiteX14" fmla="*/ 1043958 w 3661373"/>
              <a:gd name="connsiteY14" fmla="*/ 1243262 h 3212496"/>
              <a:gd name="connsiteX15" fmla="*/ 1059774 w 3661373"/>
              <a:gd name="connsiteY15" fmla="*/ 1242159 h 3212496"/>
              <a:gd name="connsiteX16" fmla="*/ 1059774 w 3661373"/>
              <a:gd name="connsiteY16" fmla="*/ 223151 h 3212496"/>
              <a:gd name="connsiteX17" fmla="*/ 1055216 w 3661373"/>
              <a:gd name="connsiteY17" fmla="*/ 157780 h 3212496"/>
              <a:gd name="connsiteX18" fmla="*/ 1059774 w 3661373"/>
              <a:gd name="connsiteY18" fmla="*/ 144224 h 3212496"/>
              <a:gd name="connsiteX19" fmla="*/ 1059774 w 3661373"/>
              <a:gd name="connsiteY19" fmla="*/ 132235 h 3212496"/>
              <a:gd name="connsiteX20" fmla="*/ 1063678 w 3661373"/>
              <a:gd name="connsiteY20" fmla="*/ 132615 h 3212496"/>
              <a:gd name="connsiteX21" fmla="*/ 1077998 w 3661373"/>
              <a:gd name="connsiteY21" fmla="*/ 90030 h 3212496"/>
              <a:gd name="connsiteX22" fmla="*/ 1323882 w 3661373"/>
              <a:gd name="connsiteY22" fmla="*/ 24145 h 3212496"/>
              <a:gd name="connsiteX23" fmla="*/ 1412549 w 3661373"/>
              <a:gd name="connsiteY23" fmla="*/ 202280 h 3212496"/>
              <a:gd name="connsiteX24" fmla="*/ 1407130 w 3661373"/>
              <a:gd name="connsiteY24" fmla="*/ 218394 h 3212496"/>
              <a:gd name="connsiteX25" fmla="*/ 1407130 w 3661373"/>
              <a:gd name="connsiteY25" fmla="*/ 1425285 h 3212496"/>
              <a:gd name="connsiteX26" fmla="*/ 2071261 w 3661373"/>
              <a:gd name="connsiteY26" fmla="*/ 1808722 h 3212496"/>
              <a:gd name="connsiteX27" fmla="*/ 2559647 w 3661373"/>
              <a:gd name="connsiteY27" fmla="*/ 1886074 h 3212496"/>
              <a:gd name="connsiteX28" fmla="*/ 2579783 w 3661373"/>
              <a:gd name="connsiteY28" fmla="*/ 1893569 h 3212496"/>
              <a:gd name="connsiteX29" fmla="*/ 2583481 w 3661373"/>
              <a:gd name="connsiteY29" fmla="*/ 1887164 h 3212496"/>
              <a:gd name="connsiteX30" fmla="*/ 3582106 w 3661373"/>
              <a:gd name="connsiteY30" fmla="*/ 2463720 h 3212496"/>
              <a:gd name="connsiteX31" fmla="*/ 3599347 w 3661373"/>
              <a:gd name="connsiteY31" fmla="*/ 2478928 h 3212496"/>
              <a:gd name="connsiteX32" fmla="*/ 3606390 w 3661373"/>
              <a:gd name="connsiteY32" fmla="*/ 2493360 h 3212496"/>
              <a:gd name="connsiteX33" fmla="*/ 3627419 w 3661373"/>
              <a:gd name="connsiteY33" fmla="*/ 2511909 h 3212496"/>
              <a:gd name="connsiteX34" fmla="*/ 3638866 w 3661373"/>
              <a:gd name="connsiteY34" fmla="*/ 2697037 h 3212496"/>
              <a:gd name="connsiteX35" fmla="*/ 3472817 w 3661373"/>
              <a:gd name="connsiteY35" fmla="*/ 2779687 h 3212496"/>
              <a:gd name="connsiteX36" fmla="*/ 3446239 w 3661373"/>
              <a:gd name="connsiteY36" fmla="*/ 2770749 h 3212496"/>
              <a:gd name="connsiteX37" fmla="*/ 3430218 w 3661373"/>
              <a:gd name="connsiteY37" fmla="*/ 2771867 h 3212496"/>
              <a:gd name="connsiteX38" fmla="*/ 3408428 w 3661373"/>
              <a:gd name="connsiteY38" fmla="*/ 2764539 h 3212496"/>
              <a:gd name="connsiteX39" fmla="*/ 2471967 w 3661373"/>
              <a:gd name="connsiteY39" fmla="*/ 2223873 h 3212496"/>
              <a:gd name="connsiteX40" fmla="*/ 2082079 w 3661373"/>
              <a:gd name="connsiteY40" fmla="*/ 2162121 h 3212496"/>
              <a:gd name="connsiteX41" fmla="*/ 3337695 w 3661373"/>
              <a:gd name="connsiteY41" fmla="*/ 2887052 h 3212496"/>
              <a:gd name="connsiteX42" fmla="*/ 3347123 w 3661373"/>
              <a:gd name="connsiteY42" fmla="*/ 2895367 h 3212496"/>
              <a:gd name="connsiteX43" fmla="*/ 3359038 w 3661373"/>
              <a:gd name="connsiteY43" fmla="*/ 2899374 h 3212496"/>
              <a:gd name="connsiteX44" fmla="*/ 3420452 w 3661373"/>
              <a:gd name="connsiteY44" fmla="*/ 3128575 h 3212496"/>
              <a:gd name="connsiteX45" fmla="*/ 3254403 w 3661373"/>
              <a:gd name="connsiteY45" fmla="*/ 3211225 h 3212496"/>
              <a:gd name="connsiteX46" fmla="*/ 3203146 w 3661373"/>
              <a:gd name="connsiteY46" fmla="*/ 3193989 h 3212496"/>
              <a:gd name="connsiteX47" fmla="*/ 3185808 w 3661373"/>
              <a:gd name="connsiteY47" fmla="*/ 3195198 h 3212496"/>
              <a:gd name="connsiteX48" fmla="*/ 3164017 w 3661373"/>
              <a:gd name="connsiteY48" fmla="*/ 3187871 h 3212496"/>
              <a:gd name="connsiteX49" fmla="*/ 1755100 w 3661373"/>
              <a:gd name="connsiteY49" fmla="*/ 2374432 h 3212496"/>
              <a:gd name="connsiteX50" fmla="*/ 1752599 w 3661373"/>
              <a:gd name="connsiteY50" fmla="*/ 2372988 h 3212496"/>
              <a:gd name="connsiteX51" fmla="*/ 788200 w 3661373"/>
              <a:gd name="connsiteY51" fmla="*/ 1816192 h 3212496"/>
              <a:gd name="connsiteX52" fmla="*/ 734999 w 3661373"/>
              <a:gd name="connsiteY52" fmla="*/ 1709310 h 3212496"/>
              <a:gd name="connsiteX53" fmla="*/ 735832 w 3661373"/>
              <a:gd name="connsiteY53" fmla="*/ 1706832 h 3212496"/>
              <a:gd name="connsiteX54" fmla="*/ 717159 w 3661373"/>
              <a:gd name="connsiteY54" fmla="*/ 1493394 h 3212496"/>
              <a:gd name="connsiteX55" fmla="*/ 713182 w 3661373"/>
              <a:gd name="connsiteY55" fmla="*/ 1498917 h 3212496"/>
              <a:gd name="connsiteX56" fmla="*/ 204087 w 3661373"/>
              <a:gd name="connsiteY56" fmla="*/ 1581198 h 3212496"/>
              <a:gd name="connsiteX57" fmla="*/ 54734 w 3661373"/>
              <a:gd name="connsiteY57" fmla="*/ 1023807 h 321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661373" h="3212496">
                <a:moveTo>
                  <a:pt x="54734" y="1023807"/>
                </a:moveTo>
                <a:cubicBezTo>
                  <a:pt x="167411" y="828644"/>
                  <a:pt x="416964" y="761777"/>
                  <a:pt x="612126" y="874454"/>
                </a:cubicBezTo>
                <a:lnTo>
                  <a:pt x="666430" y="913557"/>
                </a:lnTo>
                <a:lnTo>
                  <a:pt x="613420" y="307647"/>
                </a:lnTo>
                <a:lnTo>
                  <a:pt x="608795" y="298170"/>
                </a:lnTo>
                <a:cubicBezTo>
                  <a:pt x="596872" y="253674"/>
                  <a:pt x="601924" y="204629"/>
                  <a:pt x="626777" y="161583"/>
                </a:cubicBezTo>
                <a:cubicBezTo>
                  <a:pt x="676483" y="75490"/>
                  <a:pt x="786569" y="45993"/>
                  <a:pt x="872662" y="95698"/>
                </a:cubicBezTo>
                <a:cubicBezTo>
                  <a:pt x="894185" y="108125"/>
                  <a:pt x="912171" y="124325"/>
                  <a:pt x="926266" y="142981"/>
                </a:cubicBezTo>
                <a:lnTo>
                  <a:pt x="949118" y="189809"/>
                </a:lnTo>
                <a:lnTo>
                  <a:pt x="951770" y="189543"/>
                </a:lnTo>
                <a:lnTo>
                  <a:pt x="952378" y="196490"/>
                </a:lnTo>
                <a:lnTo>
                  <a:pt x="956528" y="204996"/>
                </a:lnTo>
                <a:cubicBezTo>
                  <a:pt x="962490" y="227243"/>
                  <a:pt x="964207" y="250629"/>
                  <a:pt x="961328" y="273833"/>
                </a:cubicBezTo>
                <a:lnTo>
                  <a:pt x="959595" y="278986"/>
                </a:lnTo>
                <a:lnTo>
                  <a:pt x="1043958" y="1243262"/>
                </a:lnTo>
                <a:lnTo>
                  <a:pt x="1059774" y="1242159"/>
                </a:lnTo>
                <a:lnTo>
                  <a:pt x="1059774" y="223151"/>
                </a:lnTo>
                <a:lnTo>
                  <a:pt x="1055216" y="157780"/>
                </a:lnTo>
                <a:lnTo>
                  <a:pt x="1059774" y="144224"/>
                </a:lnTo>
                <a:lnTo>
                  <a:pt x="1059774" y="132235"/>
                </a:lnTo>
                <a:lnTo>
                  <a:pt x="1063678" y="132615"/>
                </a:lnTo>
                <a:lnTo>
                  <a:pt x="1077998" y="90030"/>
                </a:lnTo>
                <a:cubicBezTo>
                  <a:pt x="1127703" y="3937"/>
                  <a:pt x="1237790" y="-25560"/>
                  <a:pt x="1323882" y="24145"/>
                </a:cubicBezTo>
                <a:cubicBezTo>
                  <a:pt x="1388452" y="61424"/>
                  <a:pt x="1421186" y="132668"/>
                  <a:pt x="1412549" y="202280"/>
                </a:cubicBezTo>
                <a:lnTo>
                  <a:pt x="1407130" y="218394"/>
                </a:lnTo>
                <a:lnTo>
                  <a:pt x="1407130" y="1425285"/>
                </a:lnTo>
                <a:lnTo>
                  <a:pt x="2071261" y="1808722"/>
                </a:lnTo>
                <a:lnTo>
                  <a:pt x="2559647" y="1886074"/>
                </a:lnTo>
                <a:lnTo>
                  <a:pt x="2579783" y="1893569"/>
                </a:lnTo>
                <a:lnTo>
                  <a:pt x="2583481" y="1887164"/>
                </a:lnTo>
                <a:lnTo>
                  <a:pt x="3582106" y="2463720"/>
                </a:lnTo>
                <a:cubicBezTo>
                  <a:pt x="3589028" y="2467717"/>
                  <a:pt x="3594813" y="2472927"/>
                  <a:pt x="3599347" y="2478928"/>
                </a:cubicBezTo>
                <a:lnTo>
                  <a:pt x="3606390" y="2493360"/>
                </a:lnTo>
                <a:lnTo>
                  <a:pt x="3627419" y="2511909"/>
                </a:lnTo>
                <a:cubicBezTo>
                  <a:pt x="3666837" y="2564079"/>
                  <a:pt x="3673616" y="2636848"/>
                  <a:pt x="3638866" y="2697037"/>
                </a:cubicBezTo>
                <a:cubicBezTo>
                  <a:pt x="3604116" y="2757225"/>
                  <a:pt x="3537707" y="2787739"/>
                  <a:pt x="3472817" y="2779687"/>
                </a:cubicBezTo>
                <a:lnTo>
                  <a:pt x="3446239" y="2770749"/>
                </a:lnTo>
                <a:lnTo>
                  <a:pt x="3430218" y="2771867"/>
                </a:lnTo>
                <a:cubicBezTo>
                  <a:pt x="3422755" y="2770941"/>
                  <a:pt x="3415350" y="2768536"/>
                  <a:pt x="3408428" y="2764539"/>
                </a:cubicBezTo>
                <a:lnTo>
                  <a:pt x="2471967" y="2223873"/>
                </a:lnTo>
                <a:lnTo>
                  <a:pt x="2082079" y="2162121"/>
                </a:lnTo>
                <a:lnTo>
                  <a:pt x="3337695" y="2887052"/>
                </a:lnTo>
                <a:lnTo>
                  <a:pt x="3347123" y="2895367"/>
                </a:lnTo>
                <a:lnTo>
                  <a:pt x="3359038" y="2899374"/>
                </a:lnTo>
                <a:cubicBezTo>
                  <a:pt x="3439289" y="2945707"/>
                  <a:pt x="3466785" y="3048324"/>
                  <a:pt x="3420452" y="3128575"/>
                </a:cubicBezTo>
                <a:cubicBezTo>
                  <a:pt x="3385702" y="3188763"/>
                  <a:pt x="3319293" y="3219277"/>
                  <a:pt x="3254403" y="3211225"/>
                </a:cubicBezTo>
                <a:lnTo>
                  <a:pt x="3203146" y="3193989"/>
                </a:lnTo>
                <a:lnTo>
                  <a:pt x="3185808" y="3195198"/>
                </a:lnTo>
                <a:cubicBezTo>
                  <a:pt x="3178345" y="3194272"/>
                  <a:pt x="3170940" y="3191867"/>
                  <a:pt x="3164017" y="3187871"/>
                </a:cubicBezTo>
                <a:lnTo>
                  <a:pt x="1755100" y="2374432"/>
                </a:lnTo>
                <a:lnTo>
                  <a:pt x="1752599" y="2372988"/>
                </a:lnTo>
                <a:lnTo>
                  <a:pt x="788200" y="1816192"/>
                </a:lnTo>
                <a:cubicBezTo>
                  <a:pt x="749458" y="1793824"/>
                  <a:pt x="729817" y="1751078"/>
                  <a:pt x="734999" y="1709310"/>
                </a:cubicBezTo>
                <a:lnTo>
                  <a:pt x="735832" y="1706832"/>
                </a:lnTo>
                <a:lnTo>
                  <a:pt x="717159" y="1493394"/>
                </a:lnTo>
                <a:lnTo>
                  <a:pt x="713182" y="1498917"/>
                </a:lnTo>
                <a:cubicBezTo>
                  <a:pt x="587263" y="1640920"/>
                  <a:pt x="374854" y="1679791"/>
                  <a:pt x="204087" y="1581198"/>
                </a:cubicBezTo>
                <a:cubicBezTo>
                  <a:pt x="8925" y="1468521"/>
                  <a:pt x="-57943" y="1218969"/>
                  <a:pt x="54734" y="1023807"/>
                </a:cubicBezTo>
                <a:close/>
              </a:path>
            </a:pathLst>
          </a:custGeom>
          <a:noFill/>
          <a:ln>
            <a:solidFill>
              <a:srgbClr val="FCFC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79501" y="1751896"/>
            <a:ext cx="1163702" cy="1163702"/>
            <a:chOff x="6779501" y="1751896"/>
            <a:chExt cx="1163702" cy="1163702"/>
          </a:xfrm>
        </p:grpSpPr>
        <p:sp>
          <p:nvSpPr>
            <p:cNvPr id="6" name="任意多边形 5"/>
            <p:cNvSpPr>
              <a:spLocks noChangeAspect="1"/>
            </p:cNvSpPr>
            <p:nvPr/>
          </p:nvSpPr>
          <p:spPr>
            <a:xfrm rot="20723924">
              <a:off x="6779501" y="1751896"/>
              <a:ext cx="1163702" cy="1163702"/>
            </a:xfrm>
            <a:custGeom>
              <a:avLst/>
              <a:gdLst>
                <a:gd name="connsiteX0" fmla="*/ 285756 w 2922814"/>
                <a:gd name="connsiteY0" fmla="*/ 0 h 2922814"/>
                <a:gd name="connsiteX1" fmla="*/ 1428744 w 2922814"/>
                <a:gd name="connsiteY1" fmla="*/ 0 h 2922814"/>
                <a:gd name="connsiteX2" fmla="*/ 1461407 w 2922814"/>
                <a:gd name="connsiteY2" fmla="*/ 3293 h 2922814"/>
                <a:gd name="connsiteX3" fmla="*/ 1494070 w 2922814"/>
                <a:gd name="connsiteY3" fmla="*/ 0 h 2922814"/>
                <a:gd name="connsiteX4" fmla="*/ 2637058 w 2922814"/>
                <a:gd name="connsiteY4" fmla="*/ 0 h 2922814"/>
                <a:gd name="connsiteX5" fmla="*/ 2922814 w 2922814"/>
                <a:gd name="connsiteY5" fmla="*/ 285756 h 2922814"/>
                <a:gd name="connsiteX6" fmla="*/ 2922814 w 2922814"/>
                <a:gd name="connsiteY6" fmla="*/ 1428744 h 2922814"/>
                <a:gd name="connsiteX7" fmla="*/ 2919522 w 2922814"/>
                <a:gd name="connsiteY7" fmla="*/ 1461407 h 2922814"/>
                <a:gd name="connsiteX8" fmla="*/ 2922814 w 2922814"/>
                <a:gd name="connsiteY8" fmla="*/ 1494070 h 2922814"/>
                <a:gd name="connsiteX9" fmla="*/ 2922814 w 2922814"/>
                <a:gd name="connsiteY9" fmla="*/ 2637058 h 2922814"/>
                <a:gd name="connsiteX10" fmla="*/ 2637058 w 2922814"/>
                <a:gd name="connsiteY10" fmla="*/ 2922814 h 2922814"/>
                <a:gd name="connsiteX11" fmla="*/ 1494070 w 2922814"/>
                <a:gd name="connsiteY11" fmla="*/ 2922814 h 2922814"/>
                <a:gd name="connsiteX12" fmla="*/ 1461407 w 2922814"/>
                <a:gd name="connsiteY12" fmla="*/ 2919522 h 2922814"/>
                <a:gd name="connsiteX13" fmla="*/ 1428744 w 2922814"/>
                <a:gd name="connsiteY13" fmla="*/ 2922814 h 2922814"/>
                <a:gd name="connsiteX14" fmla="*/ 285756 w 2922814"/>
                <a:gd name="connsiteY14" fmla="*/ 2922814 h 2922814"/>
                <a:gd name="connsiteX15" fmla="*/ 0 w 2922814"/>
                <a:gd name="connsiteY15" fmla="*/ 2637058 h 2922814"/>
                <a:gd name="connsiteX16" fmla="*/ 0 w 2922814"/>
                <a:gd name="connsiteY16" fmla="*/ 1494070 h 2922814"/>
                <a:gd name="connsiteX17" fmla="*/ 3293 w 2922814"/>
                <a:gd name="connsiteY17" fmla="*/ 1461407 h 2922814"/>
                <a:gd name="connsiteX18" fmla="*/ 0 w 2922814"/>
                <a:gd name="connsiteY18" fmla="*/ 1428744 h 2922814"/>
                <a:gd name="connsiteX19" fmla="*/ 0 w 2922814"/>
                <a:gd name="connsiteY19" fmla="*/ 285756 h 2922814"/>
                <a:gd name="connsiteX20" fmla="*/ 285756 w 2922814"/>
                <a:gd name="connsiteY20" fmla="*/ 0 h 29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2814" h="2922814">
                  <a:moveTo>
                    <a:pt x="285756" y="0"/>
                  </a:moveTo>
                  <a:lnTo>
                    <a:pt x="1428744" y="0"/>
                  </a:lnTo>
                  <a:lnTo>
                    <a:pt x="1461407" y="3293"/>
                  </a:lnTo>
                  <a:lnTo>
                    <a:pt x="1494070" y="0"/>
                  </a:lnTo>
                  <a:lnTo>
                    <a:pt x="2637058" y="0"/>
                  </a:lnTo>
                  <a:cubicBezTo>
                    <a:pt x="2794877" y="0"/>
                    <a:pt x="2922814" y="127937"/>
                    <a:pt x="2922814" y="285756"/>
                  </a:cubicBezTo>
                  <a:lnTo>
                    <a:pt x="2922814" y="1428744"/>
                  </a:lnTo>
                  <a:lnTo>
                    <a:pt x="2919522" y="1461407"/>
                  </a:lnTo>
                  <a:lnTo>
                    <a:pt x="2922814" y="1494070"/>
                  </a:lnTo>
                  <a:lnTo>
                    <a:pt x="2922814" y="2637058"/>
                  </a:lnTo>
                  <a:cubicBezTo>
                    <a:pt x="2922814" y="2794877"/>
                    <a:pt x="2794877" y="2922814"/>
                    <a:pt x="2637058" y="2922814"/>
                  </a:cubicBezTo>
                  <a:lnTo>
                    <a:pt x="1494070" y="2922814"/>
                  </a:lnTo>
                  <a:lnTo>
                    <a:pt x="1461407" y="2919522"/>
                  </a:lnTo>
                  <a:lnTo>
                    <a:pt x="1428744" y="2922814"/>
                  </a:lnTo>
                  <a:lnTo>
                    <a:pt x="285756" y="2922814"/>
                  </a:lnTo>
                  <a:cubicBezTo>
                    <a:pt x="127937" y="2922814"/>
                    <a:pt x="0" y="2794877"/>
                    <a:pt x="0" y="2637058"/>
                  </a:cubicBezTo>
                  <a:lnTo>
                    <a:pt x="0" y="1494070"/>
                  </a:lnTo>
                  <a:lnTo>
                    <a:pt x="3293" y="1461407"/>
                  </a:lnTo>
                  <a:lnTo>
                    <a:pt x="0" y="1428744"/>
                  </a:lnTo>
                  <a:lnTo>
                    <a:pt x="0" y="285756"/>
                  </a:lnTo>
                  <a:cubicBezTo>
                    <a:pt x="0" y="127937"/>
                    <a:pt x="127937" y="0"/>
                    <a:pt x="28575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rot="20674310">
              <a:off x="7072871" y="1891097"/>
              <a:ext cx="75212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Aharoni" panose="02010803020104030203" pitchFamily="2" charset="-79"/>
                </a:rPr>
                <a:t>04</a:t>
              </a:r>
              <a:endParaRPr lang="zh-CN" altLang="en-US" dirty="0">
                <a:solidFill>
                  <a:srgbClr val="26212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77977" y="2788757"/>
            <a:ext cx="1163702" cy="1163702"/>
            <a:chOff x="7377977" y="2788757"/>
            <a:chExt cx="1163702" cy="1163702"/>
          </a:xfrm>
        </p:grpSpPr>
        <p:sp>
          <p:nvSpPr>
            <p:cNvPr id="11" name="任意多边形 10"/>
            <p:cNvSpPr>
              <a:spLocks noChangeAspect="1"/>
            </p:cNvSpPr>
            <p:nvPr/>
          </p:nvSpPr>
          <p:spPr>
            <a:xfrm>
              <a:off x="7377977" y="2788757"/>
              <a:ext cx="1163702" cy="1163702"/>
            </a:xfrm>
            <a:custGeom>
              <a:avLst/>
              <a:gdLst>
                <a:gd name="connsiteX0" fmla="*/ 285756 w 2922814"/>
                <a:gd name="connsiteY0" fmla="*/ 0 h 2922814"/>
                <a:gd name="connsiteX1" fmla="*/ 1428744 w 2922814"/>
                <a:gd name="connsiteY1" fmla="*/ 0 h 2922814"/>
                <a:gd name="connsiteX2" fmla="*/ 1461407 w 2922814"/>
                <a:gd name="connsiteY2" fmla="*/ 3293 h 2922814"/>
                <a:gd name="connsiteX3" fmla="*/ 1494070 w 2922814"/>
                <a:gd name="connsiteY3" fmla="*/ 0 h 2922814"/>
                <a:gd name="connsiteX4" fmla="*/ 2637058 w 2922814"/>
                <a:gd name="connsiteY4" fmla="*/ 0 h 2922814"/>
                <a:gd name="connsiteX5" fmla="*/ 2922814 w 2922814"/>
                <a:gd name="connsiteY5" fmla="*/ 285756 h 2922814"/>
                <a:gd name="connsiteX6" fmla="*/ 2922814 w 2922814"/>
                <a:gd name="connsiteY6" fmla="*/ 1428744 h 2922814"/>
                <a:gd name="connsiteX7" fmla="*/ 2919522 w 2922814"/>
                <a:gd name="connsiteY7" fmla="*/ 1461407 h 2922814"/>
                <a:gd name="connsiteX8" fmla="*/ 2922814 w 2922814"/>
                <a:gd name="connsiteY8" fmla="*/ 1494070 h 2922814"/>
                <a:gd name="connsiteX9" fmla="*/ 2922814 w 2922814"/>
                <a:gd name="connsiteY9" fmla="*/ 2637058 h 2922814"/>
                <a:gd name="connsiteX10" fmla="*/ 2637058 w 2922814"/>
                <a:gd name="connsiteY10" fmla="*/ 2922814 h 2922814"/>
                <a:gd name="connsiteX11" fmla="*/ 1494070 w 2922814"/>
                <a:gd name="connsiteY11" fmla="*/ 2922814 h 2922814"/>
                <a:gd name="connsiteX12" fmla="*/ 1461407 w 2922814"/>
                <a:gd name="connsiteY12" fmla="*/ 2919522 h 2922814"/>
                <a:gd name="connsiteX13" fmla="*/ 1428744 w 2922814"/>
                <a:gd name="connsiteY13" fmla="*/ 2922814 h 2922814"/>
                <a:gd name="connsiteX14" fmla="*/ 285756 w 2922814"/>
                <a:gd name="connsiteY14" fmla="*/ 2922814 h 2922814"/>
                <a:gd name="connsiteX15" fmla="*/ 0 w 2922814"/>
                <a:gd name="connsiteY15" fmla="*/ 2637058 h 2922814"/>
                <a:gd name="connsiteX16" fmla="*/ 0 w 2922814"/>
                <a:gd name="connsiteY16" fmla="*/ 1494070 h 2922814"/>
                <a:gd name="connsiteX17" fmla="*/ 3293 w 2922814"/>
                <a:gd name="connsiteY17" fmla="*/ 1461407 h 2922814"/>
                <a:gd name="connsiteX18" fmla="*/ 0 w 2922814"/>
                <a:gd name="connsiteY18" fmla="*/ 1428744 h 2922814"/>
                <a:gd name="connsiteX19" fmla="*/ 0 w 2922814"/>
                <a:gd name="connsiteY19" fmla="*/ 285756 h 2922814"/>
                <a:gd name="connsiteX20" fmla="*/ 285756 w 2922814"/>
                <a:gd name="connsiteY20" fmla="*/ 0 h 29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2814" h="2922814">
                  <a:moveTo>
                    <a:pt x="285756" y="0"/>
                  </a:moveTo>
                  <a:lnTo>
                    <a:pt x="1428744" y="0"/>
                  </a:lnTo>
                  <a:lnTo>
                    <a:pt x="1461407" y="3293"/>
                  </a:lnTo>
                  <a:lnTo>
                    <a:pt x="1494070" y="0"/>
                  </a:lnTo>
                  <a:lnTo>
                    <a:pt x="2637058" y="0"/>
                  </a:lnTo>
                  <a:cubicBezTo>
                    <a:pt x="2794877" y="0"/>
                    <a:pt x="2922814" y="127937"/>
                    <a:pt x="2922814" y="285756"/>
                  </a:cubicBezTo>
                  <a:lnTo>
                    <a:pt x="2922814" y="1428744"/>
                  </a:lnTo>
                  <a:lnTo>
                    <a:pt x="2919522" y="1461407"/>
                  </a:lnTo>
                  <a:lnTo>
                    <a:pt x="2922814" y="1494070"/>
                  </a:lnTo>
                  <a:lnTo>
                    <a:pt x="2922814" y="2637058"/>
                  </a:lnTo>
                  <a:cubicBezTo>
                    <a:pt x="2922814" y="2794877"/>
                    <a:pt x="2794877" y="2922814"/>
                    <a:pt x="2637058" y="2922814"/>
                  </a:cubicBezTo>
                  <a:lnTo>
                    <a:pt x="1494070" y="2922814"/>
                  </a:lnTo>
                  <a:lnTo>
                    <a:pt x="1461407" y="2919522"/>
                  </a:lnTo>
                  <a:lnTo>
                    <a:pt x="1428744" y="2922814"/>
                  </a:lnTo>
                  <a:lnTo>
                    <a:pt x="285756" y="2922814"/>
                  </a:lnTo>
                  <a:cubicBezTo>
                    <a:pt x="127937" y="2922814"/>
                    <a:pt x="0" y="2794877"/>
                    <a:pt x="0" y="2637058"/>
                  </a:cubicBezTo>
                  <a:lnTo>
                    <a:pt x="0" y="1494070"/>
                  </a:lnTo>
                  <a:lnTo>
                    <a:pt x="3293" y="1461407"/>
                  </a:lnTo>
                  <a:lnTo>
                    <a:pt x="0" y="1428744"/>
                  </a:lnTo>
                  <a:lnTo>
                    <a:pt x="0" y="285756"/>
                  </a:lnTo>
                  <a:cubicBezTo>
                    <a:pt x="0" y="127937"/>
                    <a:pt x="127937" y="0"/>
                    <a:pt x="28575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620690" y="2990868"/>
              <a:ext cx="75212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rgbClr val="26212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809992" y="3952459"/>
            <a:ext cx="1163702" cy="1163702"/>
            <a:chOff x="7809992" y="3952459"/>
            <a:chExt cx="1163702" cy="1163702"/>
          </a:xfrm>
        </p:grpSpPr>
        <p:sp>
          <p:nvSpPr>
            <p:cNvPr id="14" name="任意多边形 13"/>
            <p:cNvSpPr>
              <a:spLocks noChangeAspect="1"/>
            </p:cNvSpPr>
            <p:nvPr/>
          </p:nvSpPr>
          <p:spPr>
            <a:xfrm>
              <a:off x="7809992" y="3952459"/>
              <a:ext cx="1163702" cy="1163702"/>
            </a:xfrm>
            <a:custGeom>
              <a:avLst/>
              <a:gdLst>
                <a:gd name="connsiteX0" fmla="*/ 285756 w 2922814"/>
                <a:gd name="connsiteY0" fmla="*/ 0 h 2922814"/>
                <a:gd name="connsiteX1" fmla="*/ 1428744 w 2922814"/>
                <a:gd name="connsiteY1" fmla="*/ 0 h 2922814"/>
                <a:gd name="connsiteX2" fmla="*/ 1461407 w 2922814"/>
                <a:gd name="connsiteY2" fmla="*/ 3293 h 2922814"/>
                <a:gd name="connsiteX3" fmla="*/ 1494070 w 2922814"/>
                <a:gd name="connsiteY3" fmla="*/ 0 h 2922814"/>
                <a:gd name="connsiteX4" fmla="*/ 2637058 w 2922814"/>
                <a:gd name="connsiteY4" fmla="*/ 0 h 2922814"/>
                <a:gd name="connsiteX5" fmla="*/ 2922814 w 2922814"/>
                <a:gd name="connsiteY5" fmla="*/ 285756 h 2922814"/>
                <a:gd name="connsiteX6" fmla="*/ 2922814 w 2922814"/>
                <a:gd name="connsiteY6" fmla="*/ 1428744 h 2922814"/>
                <a:gd name="connsiteX7" fmla="*/ 2919522 w 2922814"/>
                <a:gd name="connsiteY7" fmla="*/ 1461407 h 2922814"/>
                <a:gd name="connsiteX8" fmla="*/ 2922814 w 2922814"/>
                <a:gd name="connsiteY8" fmla="*/ 1494070 h 2922814"/>
                <a:gd name="connsiteX9" fmla="*/ 2922814 w 2922814"/>
                <a:gd name="connsiteY9" fmla="*/ 2637058 h 2922814"/>
                <a:gd name="connsiteX10" fmla="*/ 2637058 w 2922814"/>
                <a:gd name="connsiteY10" fmla="*/ 2922814 h 2922814"/>
                <a:gd name="connsiteX11" fmla="*/ 1494070 w 2922814"/>
                <a:gd name="connsiteY11" fmla="*/ 2922814 h 2922814"/>
                <a:gd name="connsiteX12" fmla="*/ 1461407 w 2922814"/>
                <a:gd name="connsiteY12" fmla="*/ 2919522 h 2922814"/>
                <a:gd name="connsiteX13" fmla="*/ 1428744 w 2922814"/>
                <a:gd name="connsiteY13" fmla="*/ 2922814 h 2922814"/>
                <a:gd name="connsiteX14" fmla="*/ 285756 w 2922814"/>
                <a:gd name="connsiteY14" fmla="*/ 2922814 h 2922814"/>
                <a:gd name="connsiteX15" fmla="*/ 0 w 2922814"/>
                <a:gd name="connsiteY15" fmla="*/ 2637058 h 2922814"/>
                <a:gd name="connsiteX16" fmla="*/ 0 w 2922814"/>
                <a:gd name="connsiteY16" fmla="*/ 1494070 h 2922814"/>
                <a:gd name="connsiteX17" fmla="*/ 3293 w 2922814"/>
                <a:gd name="connsiteY17" fmla="*/ 1461407 h 2922814"/>
                <a:gd name="connsiteX18" fmla="*/ 0 w 2922814"/>
                <a:gd name="connsiteY18" fmla="*/ 1428744 h 2922814"/>
                <a:gd name="connsiteX19" fmla="*/ 0 w 2922814"/>
                <a:gd name="connsiteY19" fmla="*/ 285756 h 2922814"/>
                <a:gd name="connsiteX20" fmla="*/ 285756 w 2922814"/>
                <a:gd name="connsiteY20" fmla="*/ 0 h 29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2814" h="2922814">
                  <a:moveTo>
                    <a:pt x="285756" y="0"/>
                  </a:moveTo>
                  <a:lnTo>
                    <a:pt x="1428744" y="0"/>
                  </a:lnTo>
                  <a:lnTo>
                    <a:pt x="1461407" y="3293"/>
                  </a:lnTo>
                  <a:lnTo>
                    <a:pt x="1494070" y="0"/>
                  </a:lnTo>
                  <a:lnTo>
                    <a:pt x="2637058" y="0"/>
                  </a:lnTo>
                  <a:cubicBezTo>
                    <a:pt x="2794877" y="0"/>
                    <a:pt x="2922814" y="127937"/>
                    <a:pt x="2922814" y="285756"/>
                  </a:cubicBezTo>
                  <a:lnTo>
                    <a:pt x="2922814" y="1428744"/>
                  </a:lnTo>
                  <a:lnTo>
                    <a:pt x="2919522" y="1461407"/>
                  </a:lnTo>
                  <a:lnTo>
                    <a:pt x="2922814" y="1494070"/>
                  </a:lnTo>
                  <a:lnTo>
                    <a:pt x="2922814" y="2637058"/>
                  </a:lnTo>
                  <a:cubicBezTo>
                    <a:pt x="2922814" y="2794877"/>
                    <a:pt x="2794877" y="2922814"/>
                    <a:pt x="2637058" y="2922814"/>
                  </a:cubicBezTo>
                  <a:lnTo>
                    <a:pt x="1494070" y="2922814"/>
                  </a:lnTo>
                  <a:lnTo>
                    <a:pt x="1461407" y="2919522"/>
                  </a:lnTo>
                  <a:lnTo>
                    <a:pt x="1428744" y="2922814"/>
                  </a:lnTo>
                  <a:lnTo>
                    <a:pt x="285756" y="2922814"/>
                  </a:lnTo>
                  <a:cubicBezTo>
                    <a:pt x="127937" y="2922814"/>
                    <a:pt x="0" y="2794877"/>
                    <a:pt x="0" y="2637058"/>
                  </a:cubicBezTo>
                  <a:lnTo>
                    <a:pt x="0" y="1494070"/>
                  </a:lnTo>
                  <a:lnTo>
                    <a:pt x="3293" y="1461407"/>
                  </a:lnTo>
                  <a:lnTo>
                    <a:pt x="0" y="1428744"/>
                  </a:lnTo>
                  <a:lnTo>
                    <a:pt x="0" y="285756"/>
                  </a:lnTo>
                  <a:cubicBezTo>
                    <a:pt x="0" y="127937"/>
                    <a:pt x="127937" y="0"/>
                    <a:pt x="28575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015778" y="4126011"/>
              <a:ext cx="75212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Aharoni" panose="02010803020104030203" pitchFamily="2" charset="-79"/>
                </a:rPr>
                <a:t>02</a:t>
              </a:r>
              <a:endParaRPr lang="zh-CN" altLang="en-US" dirty="0">
                <a:solidFill>
                  <a:srgbClr val="26212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489240" y="5116161"/>
            <a:ext cx="1163702" cy="1163702"/>
            <a:chOff x="7489240" y="5116161"/>
            <a:chExt cx="1163702" cy="1163702"/>
          </a:xfrm>
        </p:grpSpPr>
        <p:sp>
          <p:nvSpPr>
            <p:cNvPr id="17" name="任意多边形 16"/>
            <p:cNvSpPr>
              <a:spLocks noChangeAspect="1"/>
            </p:cNvSpPr>
            <p:nvPr/>
          </p:nvSpPr>
          <p:spPr>
            <a:xfrm>
              <a:off x="7489240" y="5116161"/>
              <a:ext cx="1163702" cy="1163702"/>
            </a:xfrm>
            <a:custGeom>
              <a:avLst/>
              <a:gdLst>
                <a:gd name="connsiteX0" fmla="*/ 285756 w 2922814"/>
                <a:gd name="connsiteY0" fmla="*/ 0 h 2922814"/>
                <a:gd name="connsiteX1" fmla="*/ 1428744 w 2922814"/>
                <a:gd name="connsiteY1" fmla="*/ 0 h 2922814"/>
                <a:gd name="connsiteX2" fmla="*/ 1461407 w 2922814"/>
                <a:gd name="connsiteY2" fmla="*/ 3293 h 2922814"/>
                <a:gd name="connsiteX3" fmla="*/ 1494070 w 2922814"/>
                <a:gd name="connsiteY3" fmla="*/ 0 h 2922814"/>
                <a:gd name="connsiteX4" fmla="*/ 2637058 w 2922814"/>
                <a:gd name="connsiteY4" fmla="*/ 0 h 2922814"/>
                <a:gd name="connsiteX5" fmla="*/ 2922814 w 2922814"/>
                <a:gd name="connsiteY5" fmla="*/ 285756 h 2922814"/>
                <a:gd name="connsiteX6" fmla="*/ 2922814 w 2922814"/>
                <a:gd name="connsiteY6" fmla="*/ 1428744 h 2922814"/>
                <a:gd name="connsiteX7" fmla="*/ 2919522 w 2922814"/>
                <a:gd name="connsiteY7" fmla="*/ 1461407 h 2922814"/>
                <a:gd name="connsiteX8" fmla="*/ 2922814 w 2922814"/>
                <a:gd name="connsiteY8" fmla="*/ 1494070 h 2922814"/>
                <a:gd name="connsiteX9" fmla="*/ 2922814 w 2922814"/>
                <a:gd name="connsiteY9" fmla="*/ 2637058 h 2922814"/>
                <a:gd name="connsiteX10" fmla="*/ 2637058 w 2922814"/>
                <a:gd name="connsiteY10" fmla="*/ 2922814 h 2922814"/>
                <a:gd name="connsiteX11" fmla="*/ 1494070 w 2922814"/>
                <a:gd name="connsiteY11" fmla="*/ 2922814 h 2922814"/>
                <a:gd name="connsiteX12" fmla="*/ 1461407 w 2922814"/>
                <a:gd name="connsiteY12" fmla="*/ 2919522 h 2922814"/>
                <a:gd name="connsiteX13" fmla="*/ 1428744 w 2922814"/>
                <a:gd name="connsiteY13" fmla="*/ 2922814 h 2922814"/>
                <a:gd name="connsiteX14" fmla="*/ 285756 w 2922814"/>
                <a:gd name="connsiteY14" fmla="*/ 2922814 h 2922814"/>
                <a:gd name="connsiteX15" fmla="*/ 0 w 2922814"/>
                <a:gd name="connsiteY15" fmla="*/ 2637058 h 2922814"/>
                <a:gd name="connsiteX16" fmla="*/ 0 w 2922814"/>
                <a:gd name="connsiteY16" fmla="*/ 1494070 h 2922814"/>
                <a:gd name="connsiteX17" fmla="*/ 3293 w 2922814"/>
                <a:gd name="connsiteY17" fmla="*/ 1461407 h 2922814"/>
                <a:gd name="connsiteX18" fmla="*/ 0 w 2922814"/>
                <a:gd name="connsiteY18" fmla="*/ 1428744 h 2922814"/>
                <a:gd name="connsiteX19" fmla="*/ 0 w 2922814"/>
                <a:gd name="connsiteY19" fmla="*/ 285756 h 2922814"/>
                <a:gd name="connsiteX20" fmla="*/ 285756 w 2922814"/>
                <a:gd name="connsiteY20" fmla="*/ 0 h 29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2814" h="2922814">
                  <a:moveTo>
                    <a:pt x="285756" y="0"/>
                  </a:moveTo>
                  <a:lnTo>
                    <a:pt x="1428744" y="0"/>
                  </a:lnTo>
                  <a:lnTo>
                    <a:pt x="1461407" y="3293"/>
                  </a:lnTo>
                  <a:lnTo>
                    <a:pt x="1494070" y="0"/>
                  </a:lnTo>
                  <a:lnTo>
                    <a:pt x="2637058" y="0"/>
                  </a:lnTo>
                  <a:cubicBezTo>
                    <a:pt x="2794877" y="0"/>
                    <a:pt x="2922814" y="127937"/>
                    <a:pt x="2922814" y="285756"/>
                  </a:cubicBezTo>
                  <a:lnTo>
                    <a:pt x="2922814" y="1428744"/>
                  </a:lnTo>
                  <a:lnTo>
                    <a:pt x="2919522" y="1461407"/>
                  </a:lnTo>
                  <a:lnTo>
                    <a:pt x="2922814" y="1494070"/>
                  </a:lnTo>
                  <a:lnTo>
                    <a:pt x="2922814" y="2637058"/>
                  </a:lnTo>
                  <a:cubicBezTo>
                    <a:pt x="2922814" y="2794877"/>
                    <a:pt x="2794877" y="2922814"/>
                    <a:pt x="2637058" y="2922814"/>
                  </a:cubicBezTo>
                  <a:lnTo>
                    <a:pt x="1494070" y="2922814"/>
                  </a:lnTo>
                  <a:lnTo>
                    <a:pt x="1461407" y="2919522"/>
                  </a:lnTo>
                  <a:lnTo>
                    <a:pt x="1428744" y="2922814"/>
                  </a:lnTo>
                  <a:lnTo>
                    <a:pt x="285756" y="2922814"/>
                  </a:lnTo>
                  <a:cubicBezTo>
                    <a:pt x="127937" y="2922814"/>
                    <a:pt x="0" y="2794877"/>
                    <a:pt x="0" y="2637058"/>
                  </a:cubicBezTo>
                  <a:lnTo>
                    <a:pt x="0" y="1494070"/>
                  </a:lnTo>
                  <a:lnTo>
                    <a:pt x="3293" y="1461407"/>
                  </a:lnTo>
                  <a:lnTo>
                    <a:pt x="0" y="1428744"/>
                  </a:lnTo>
                  <a:lnTo>
                    <a:pt x="0" y="285756"/>
                  </a:lnTo>
                  <a:cubicBezTo>
                    <a:pt x="0" y="127937"/>
                    <a:pt x="127937" y="0"/>
                    <a:pt x="285756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95026" y="5318272"/>
              <a:ext cx="75212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26212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Aharoni" panose="02010803020104030203" pitchFamily="2" charset="-79"/>
                </a:rPr>
                <a:t>01</a:t>
              </a:r>
              <a:endParaRPr lang="zh-CN" altLang="en-US" dirty="0">
                <a:solidFill>
                  <a:srgbClr val="26212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58186" y="2811280"/>
            <a:ext cx="4348664" cy="33239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，或者通过复制您的文本后，在此框中选择粘贴，并选择只保留文字。您的内容打在这里，或者通过复制您的文本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，或者通过复制您的文本后，在此框中选择粘贴，并选择只保留文字。您的内容打在这里，或者通过复制您的文本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6"/>
          <p:cNvSpPr>
            <a:spLocks noChangeArrowheads="1"/>
          </p:cNvSpPr>
          <p:nvPr/>
        </p:nvSpPr>
        <p:spPr bwMode="auto">
          <a:xfrm>
            <a:off x="367200" y="1973544"/>
            <a:ext cx="43396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微软雅黑" panose="020B0503020204020204" pitchFamily="34" charset="-122"/>
              </a:rPr>
              <a:t>此处添加标题</a:t>
            </a:r>
            <a:endParaRPr lang="en-US" altLang="en-US" sz="54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54767" y="1743438"/>
            <a:ext cx="280787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762216" y="2896874"/>
            <a:ext cx="2842636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179480" y="4086784"/>
            <a:ext cx="287739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851769" y="5318272"/>
            <a:ext cx="294692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2489064422"/>
      </p:ext>
    </p:extLst>
  </p:cSld>
  <p:clrMapOvr>
    <a:masterClrMapping/>
  </p:clrMapOvr>
  <p:transition spd="slow" advClick="0" advTm="91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5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350"/>
                            </p:stCondLst>
                            <p:childTnLst>
                              <p:par>
                                <p:cTn id="6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8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4" grpId="0" animBg="1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5424983" y="3560040"/>
            <a:ext cx="1342034" cy="948615"/>
            <a:chOff x="5444709" y="3791534"/>
            <a:chExt cx="1342034" cy="948615"/>
          </a:xfrm>
        </p:grpSpPr>
        <p:grpSp>
          <p:nvGrpSpPr>
            <p:cNvPr id="38" name="组合 37"/>
            <p:cNvGrpSpPr/>
            <p:nvPr/>
          </p:nvGrpSpPr>
          <p:grpSpPr>
            <a:xfrm>
              <a:off x="5886850" y="3791534"/>
              <a:ext cx="427770" cy="411380"/>
              <a:chOff x="5602055" y="3208869"/>
              <a:chExt cx="895089" cy="860794"/>
            </a:xfrm>
            <a:blipFill>
              <a:blip r:embed="rId4"/>
              <a:stretch>
                <a:fillRect/>
              </a:stretch>
            </a:blipFill>
            <a:effectLst/>
          </p:grpSpPr>
          <p:sp>
            <p:nvSpPr>
              <p:cNvPr id="40" name="Oval 131"/>
              <p:cNvSpPr>
                <a:spLocks noChangeArrowheads="1"/>
              </p:cNvSpPr>
              <p:nvPr/>
            </p:nvSpPr>
            <p:spPr bwMode="auto">
              <a:xfrm>
                <a:off x="5848204" y="3208869"/>
                <a:ext cx="402790" cy="40794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34"/>
              <p:cNvSpPr>
                <a:spLocks/>
              </p:cNvSpPr>
              <p:nvPr/>
            </p:nvSpPr>
            <p:spPr bwMode="auto">
              <a:xfrm>
                <a:off x="5602055" y="3680434"/>
                <a:ext cx="895089" cy="389229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5444709" y="4432372"/>
              <a:ext cx="1342034" cy="307777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CFCFC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CONTENT TITLE</a:t>
              </a:r>
              <a:endParaRPr lang="zh-CN" altLang="en-US" sz="1400" b="1" dirty="0">
                <a:solidFill>
                  <a:srgbClr val="FCFCFC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958022" y="2786521"/>
            <a:ext cx="1350471" cy="1916418"/>
            <a:chOff x="3977748" y="3018015"/>
            <a:chExt cx="1350471" cy="1916418"/>
          </a:xfrm>
        </p:grpSpPr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3977748" y="3018015"/>
              <a:ext cx="1350471" cy="1916418"/>
            </a:xfrm>
            <a:custGeom>
              <a:avLst/>
              <a:gdLst>
                <a:gd name="T0" fmla="*/ 187 w 629"/>
                <a:gd name="T1" fmla="*/ 77 h 893"/>
                <a:gd name="T2" fmla="*/ 207 w 629"/>
                <a:gd name="T3" fmla="*/ 143 h 893"/>
                <a:gd name="T4" fmla="*/ 174 w 629"/>
                <a:gd name="T5" fmla="*/ 192 h 893"/>
                <a:gd name="T6" fmla="*/ 0 w 629"/>
                <a:gd name="T7" fmla="*/ 192 h 893"/>
                <a:gd name="T8" fmla="*/ 0 w 629"/>
                <a:gd name="T9" fmla="*/ 892 h 893"/>
                <a:gd name="T10" fmla="*/ 174 w 629"/>
                <a:gd name="T11" fmla="*/ 892 h 893"/>
                <a:gd name="T12" fmla="*/ 207 w 629"/>
                <a:gd name="T13" fmla="*/ 844 h 893"/>
                <a:gd name="T14" fmla="*/ 187 w 629"/>
                <a:gd name="T15" fmla="*/ 778 h 893"/>
                <a:gd name="T16" fmla="*/ 266 w 629"/>
                <a:gd name="T17" fmla="*/ 701 h 893"/>
                <a:gd name="T18" fmla="*/ 346 w 629"/>
                <a:gd name="T19" fmla="*/ 778 h 893"/>
                <a:gd name="T20" fmla="*/ 326 w 629"/>
                <a:gd name="T21" fmla="*/ 844 h 893"/>
                <a:gd name="T22" fmla="*/ 359 w 629"/>
                <a:gd name="T23" fmla="*/ 892 h 893"/>
                <a:gd name="T24" fmla="*/ 574 w 629"/>
                <a:gd name="T25" fmla="*/ 892 h 893"/>
                <a:gd name="T26" fmla="*/ 585 w 629"/>
                <a:gd name="T27" fmla="*/ 893 h 893"/>
                <a:gd name="T28" fmla="*/ 629 w 629"/>
                <a:gd name="T29" fmla="*/ 893 h 893"/>
                <a:gd name="T30" fmla="*/ 629 w 629"/>
                <a:gd name="T31" fmla="*/ 840 h 893"/>
                <a:gd name="T32" fmla="*/ 629 w 629"/>
                <a:gd name="T33" fmla="*/ 632 h 893"/>
                <a:gd name="T34" fmla="*/ 574 w 629"/>
                <a:gd name="T35" fmla="*/ 608 h 893"/>
                <a:gd name="T36" fmla="*/ 510 w 629"/>
                <a:gd name="T37" fmla="*/ 619 h 893"/>
                <a:gd name="T38" fmla="*/ 431 w 629"/>
                <a:gd name="T39" fmla="*/ 542 h 893"/>
                <a:gd name="T40" fmla="*/ 510 w 629"/>
                <a:gd name="T41" fmla="*/ 466 h 893"/>
                <a:gd name="T42" fmla="*/ 579 w 629"/>
                <a:gd name="T43" fmla="*/ 485 h 893"/>
                <a:gd name="T44" fmla="*/ 629 w 629"/>
                <a:gd name="T45" fmla="*/ 453 h 893"/>
                <a:gd name="T46" fmla="*/ 629 w 629"/>
                <a:gd name="T47" fmla="*/ 245 h 893"/>
                <a:gd name="T48" fmla="*/ 629 w 629"/>
                <a:gd name="T49" fmla="*/ 192 h 893"/>
                <a:gd name="T50" fmla="*/ 574 w 629"/>
                <a:gd name="T51" fmla="*/ 192 h 893"/>
                <a:gd name="T52" fmla="*/ 359 w 629"/>
                <a:gd name="T53" fmla="*/ 192 h 893"/>
                <a:gd name="T54" fmla="*/ 326 w 629"/>
                <a:gd name="T55" fmla="*/ 143 h 893"/>
                <a:gd name="T56" fmla="*/ 346 w 629"/>
                <a:gd name="T57" fmla="*/ 77 h 893"/>
                <a:gd name="T58" fmla="*/ 266 w 629"/>
                <a:gd name="T59" fmla="*/ 0 h 893"/>
                <a:gd name="T60" fmla="*/ 187 w 629"/>
                <a:gd name="T61" fmla="*/ 77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9" h="893">
                  <a:moveTo>
                    <a:pt x="187" y="77"/>
                  </a:moveTo>
                  <a:cubicBezTo>
                    <a:pt x="187" y="99"/>
                    <a:pt x="207" y="143"/>
                    <a:pt x="207" y="143"/>
                  </a:cubicBezTo>
                  <a:cubicBezTo>
                    <a:pt x="219" y="170"/>
                    <a:pt x="204" y="192"/>
                    <a:pt x="17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174" y="892"/>
                    <a:pt x="174" y="892"/>
                    <a:pt x="174" y="892"/>
                  </a:cubicBezTo>
                  <a:cubicBezTo>
                    <a:pt x="204" y="892"/>
                    <a:pt x="219" y="870"/>
                    <a:pt x="207" y="844"/>
                  </a:cubicBezTo>
                  <a:cubicBezTo>
                    <a:pt x="207" y="844"/>
                    <a:pt x="187" y="800"/>
                    <a:pt x="187" y="778"/>
                  </a:cubicBezTo>
                  <a:cubicBezTo>
                    <a:pt x="187" y="735"/>
                    <a:pt x="222" y="701"/>
                    <a:pt x="266" y="701"/>
                  </a:cubicBezTo>
                  <a:cubicBezTo>
                    <a:pt x="310" y="701"/>
                    <a:pt x="346" y="735"/>
                    <a:pt x="346" y="778"/>
                  </a:cubicBezTo>
                  <a:cubicBezTo>
                    <a:pt x="346" y="800"/>
                    <a:pt x="326" y="844"/>
                    <a:pt x="326" y="844"/>
                  </a:cubicBezTo>
                  <a:cubicBezTo>
                    <a:pt x="314" y="870"/>
                    <a:pt x="328" y="892"/>
                    <a:pt x="359" y="892"/>
                  </a:cubicBezTo>
                  <a:cubicBezTo>
                    <a:pt x="574" y="892"/>
                    <a:pt x="574" y="892"/>
                    <a:pt x="574" y="892"/>
                  </a:cubicBezTo>
                  <a:cubicBezTo>
                    <a:pt x="578" y="892"/>
                    <a:pt x="582" y="893"/>
                    <a:pt x="585" y="893"/>
                  </a:cubicBezTo>
                  <a:cubicBezTo>
                    <a:pt x="629" y="893"/>
                    <a:pt x="629" y="893"/>
                    <a:pt x="629" y="893"/>
                  </a:cubicBezTo>
                  <a:cubicBezTo>
                    <a:pt x="629" y="840"/>
                    <a:pt x="629" y="840"/>
                    <a:pt x="629" y="840"/>
                  </a:cubicBezTo>
                  <a:cubicBezTo>
                    <a:pt x="629" y="632"/>
                    <a:pt x="629" y="632"/>
                    <a:pt x="629" y="632"/>
                  </a:cubicBezTo>
                  <a:cubicBezTo>
                    <a:pt x="629" y="603"/>
                    <a:pt x="602" y="596"/>
                    <a:pt x="574" y="608"/>
                  </a:cubicBezTo>
                  <a:cubicBezTo>
                    <a:pt x="574" y="608"/>
                    <a:pt x="533" y="619"/>
                    <a:pt x="510" y="619"/>
                  </a:cubicBezTo>
                  <a:cubicBezTo>
                    <a:pt x="467" y="619"/>
                    <a:pt x="431" y="585"/>
                    <a:pt x="431" y="542"/>
                  </a:cubicBezTo>
                  <a:cubicBezTo>
                    <a:pt x="431" y="500"/>
                    <a:pt x="467" y="466"/>
                    <a:pt x="510" y="466"/>
                  </a:cubicBezTo>
                  <a:cubicBezTo>
                    <a:pt x="533" y="466"/>
                    <a:pt x="579" y="485"/>
                    <a:pt x="579" y="485"/>
                  </a:cubicBezTo>
                  <a:cubicBezTo>
                    <a:pt x="606" y="497"/>
                    <a:pt x="629" y="482"/>
                    <a:pt x="629" y="453"/>
                  </a:cubicBezTo>
                  <a:cubicBezTo>
                    <a:pt x="629" y="245"/>
                    <a:pt x="629" y="245"/>
                    <a:pt x="629" y="245"/>
                  </a:cubicBezTo>
                  <a:cubicBezTo>
                    <a:pt x="629" y="192"/>
                    <a:pt x="629" y="192"/>
                    <a:pt x="629" y="192"/>
                  </a:cubicBezTo>
                  <a:cubicBezTo>
                    <a:pt x="574" y="192"/>
                    <a:pt x="574" y="192"/>
                    <a:pt x="574" y="192"/>
                  </a:cubicBezTo>
                  <a:cubicBezTo>
                    <a:pt x="359" y="192"/>
                    <a:pt x="359" y="192"/>
                    <a:pt x="359" y="192"/>
                  </a:cubicBezTo>
                  <a:cubicBezTo>
                    <a:pt x="328" y="192"/>
                    <a:pt x="314" y="170"/>
                    <a:pt x="326" y="143"/>
                  </a:cubicBezTo>
                  <a:cubicBezTo>
                    <a:pt x="326" y="143"/>
                    <a:pt x="346" y="99"/>
                    <a:pt x="346" y="77"/>
                  </a:cubicBezTo>
                  <a:cubicBezTo>
                    <a:pt x="346" y="34"/>
                    <a:pt x="310" y="0"/>
                    <a:pt x="266" y="0"/>
                  </a:cubicBezTo>
                  <a:cubicBezTo>
                    <a:pt x="222" y="0"/>
                    <a:pt x="187" y="34"/>
                    <a:pt x="187" y="77"/>
                  </a:cubicBezTo>
                </a:path>
              </a:pathLst>
            </a:custGeom>
            <a:blipFill>
              <a:blip r:embed="rId4"/>
              <a:stretch>
                <a:fillRect/>
              </a:stretch>
            </a:blip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259368" y="3864315"/>
              <a:ext cx="433732" cy="329551"/>
              <a:chOff x="4268086" y="4221191"/>
              <a:chExt cx="509646" cy="387231"/>
            </a:xfrm>
            <a:solidFill>
              <a:srgbClr val="353334"/>
            </a:solidFill>
            <a:effectLst/>
          </p:grpSpPr>
          <p:sp>
            <p:nvSpPr>
              <p:cNvPr id="45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857590" y="3196469"/>
            <a:ext cx="1352285" cy="1918232"/>
            <a:chOff x="6877316" y="3427963"/>
            <a:chExt cx="1352285" cy="1918232"/>
          </a:xfrm>
        </p:grpSpPr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6877316" y="3427963"/>
              <a:ext cx="1352285" cy="1918232"/>
            </a:xfrm>
            <a:custGeom>
              <a:avLst/>
              <a:gdLst>
                <a:gd name="T0" fmla="*/ 455 w 630"/>
                <a:gd name="T1" fmla="*/ 0 h 894"/>
                <a:gd name="T2" fmla="*/ 422 w 630"/>
                <a:gd name="T3" fmla="*/ 49 h 894"/>
                <a:gd name="T4" fmla="*/ 442 w 630"/>
                <a:gd name="T5" fmla="*/ 115 h 894"/>
                <a:gd name="T6" fmla="*/ 363 w 630"/>
                <a:gd name="T7" fmla="*/ 192 h 894"/>
                <a:gd name="T8" fmla="*/ 284 w 630"/>
                <a:gd name="T9" fmla="*/ 115 h 894"/>
                <a:gd name="T10" fmla="*/ 303 w 630"/>
                <a:gd name="T11" fmla="*/ 49 h 894"/>
                <a:gd name="T12" fmla="*/ 271 w 630"/>
                <a:gd name="T13" fmla="*/ 0 h 894"/>
                <a:gd name="T14" fmla="*/ 55 w 630"/>
                <a:gd name="T15" fmla="*/ 0 h 894"/>
                <a:gd name="T16" fmla="*/ 1 w 630"/>
                <a:gd name="T17" fmla="*/ 0 h 894"/>
                <a:gd name="T18" fmla="*/ 3 w 630"/>
                <a:gd name="T19" fmla="*/ 40 h 894"/>
                <a:gd name="T20" fmla="*/ 3 w 630"/>
                <a:gd name="T21" fmla="*/ 54 h 894"/>
                <a:gd name="T22" fmla="*/ 2 w 630"/>
                <a:gd name="T23" fmla="*/ 262 h 894"/>
                <a:gd name="T24" fmla="*/ 52 w 630"/>
                <a:gd name="T25" fmla="*/ 294 h 894"/>
                <a:gd name="T26" fmla="*/ 120 w 630"/>
                <a:gd name="T27" fmla="*/ 274 h 894"/>
                <a:gd name="T28" fmla="*/ 199 w 630"/>
                <a:gd name="T29" fmla="*/ 351 h 894"/>
                <a:gd name="T30" fmla="*/ 120 w 630"/>
                <a:gd name="T31" fmla="*/ 428 h 894"/>
                <a:gd name="T32" fmla="*/ 52 w 630"/>
                <a:gd name="T33" fmla="*/ 409 h 894"/>
                <a:gd name="T34" fmla="*/ 2 w 630"/>
                <a:gd name="T35" fmla="*/ 441 h 894"/>
                <a:gd name="T36" fmla="*/ 2 w 630"/>
                <a:gd name="T37" fmla="*/ 649 h 894"/>
                <a:gd name="T38" fmla="*/ 0 w 630"/>
                <a:gd name="T39" fmla="*/ 660 h 894"/>
                <a:gd name="T40" fmla="*/ 0 w 630"/>
                <a:gd name="T41" fmla="*/ 702 h 894"/>
                <a:gd name="T42" fmla="*/ 55 w 630"/>
                <a:gd name="T43" fmla="*/ 702 h 894"/>
                <a:gd name="T44" fmla="*/ 55 w 630"/>
                <a:gd name="T45" fmla="*/ 702 h 894"/>
                <a:gd name="T46" fmla="*/ 271 w 630"/>
                <a:gd name="T47" fmla="*/ 702 h 894"/>
                <a:gd name="T48" fmla="*/ 303 w 630"/>
                <a:gd name="T49" fmla="*/ 751 h 894"/>
                <a:gd name="T50" fmla="*/ 303 w 630"/>
                <a:gd name="T51" fmla="*/ 751 h 894"/>
                <a:gd name="T52" fmla="*/ 284 w 630"/>
                <a:gd name="T53" fmla="*/ 817 h 894"/>
                <a:gd name="T54" fmla="*/ 295 w 630"/>
                <a:gd name="T55" fmla="*/ 857 h 894"/>
                <a:gd name="T56" fmla="*/ 297 w 630"/>
                <a:gd name="T57" fmla="*/ 860 h 894"/>
                <a:gd name="T58" fmla="*/ 363 w 630"/>
                <a:gd name="T59" fmla="*/ 894 h 894"/>
                <a:gd name="T60" fmla="*/ 429 w 630"/>
                <a:gd name="T61" fmla="*/ 860 h 894"/>
                <a:gd name="T62" fmla="*/ 431 w 630"/>
                <a:gd name="T63" fmla="*/ 857 h 894"/>
                <a:gd name="T64" fmla="*/ 442 w 630"/>
                <a:gd name="T65" fmla="*/ 817 h 894"/>
                <a:gd name="T66" fmla="*/ 422 w 630"/>
                <a:gd name="T67" fmla="*/ 751 h 894"/>
                <a:gd name="T68" fmla="*/ 422 w 630"/>
                <a:gd name="T69" fmla="*/ 751 h 894"/>
                <a:gd name="T70" fmla="*/ 455 w 630"/>
                <a:gd name="T71" fmla="*/ 702 h 894"/>
                <a:gd name="T72" fmla="*/ 630 w 630"/>
                <a:gd name="T73" fmla="*/ 702 h 894"/>
                <a:gd name="T74" fmla="*/ 630 w 630"/>
                <a:gd name="T75" fmla="*/ 0 h 894"/>
                <a:gd name="T76" fmla="*/ 455 w 630"/>
                <a:gd name="T77" fmla="*/ 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0" h="894">
                  <a:moveTo>
                    <a:pt x="455" y="0"/>
                  </a:moveTo>
                  <a:cubicBezTo>
                    <a:pt x="425" y="0"/>
                    <a:pt x="410" y="22"/>
                    <a:pt x="422" y="49"/>
                  </a:cubicBezTo>
                  <a:cubicBezTo>
                    <a:pt x="422" y="49"/>
                    <a:pt x="442" y="93"/>
                    <a:pt x="442" y="115"/>
                  </a:cubicBezTo>
                  <a:cubicBezTo>
                    <a:pt x="442" y="157"/>
                    <a:pt x="407" y="192"/>
                    <a:pt x="363" y="192"/>
                  </a:cubicBezTo>
                  <a:cubicBezTo>
                    <a:pt x="319" y="192"/>
                    <a:pt x="284" y="157"/>
                    <a:pt x="284" y="115"/>
                  </a:cubicBezTo>
                  <a:cubicBezTo>
                    <a:pt x="284" y="93"/>
                    <a:pt x="303" y="49"/>
                    <a:pt x="303" y="49"/>
                  </a:cubicBezTo>
                  <a:cubicBezTo>
                    <a:pt x="316" y="22"/>
                    <a:pt x="301" y="0"/>
                    <a:pt x="27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4"/>
                    <a:pt x="3" y="50"/>
                    <a:pt x="3" y="54"/>
                  </a:cubicBezTo>
                  <a:cubicBezTo>
                    <a:pt x="2" y="262"/>
                    <a:pt x="2" y="262"/>
                    <a:pt x="2" y="262"/>
                  </a:cubicBezTo>
                  <a:cubicBezTo>
                    <a:pt x="2" y="291"/>
                    <a:pt x="24" y="305"/>
                    <a:pt x="52" y="294"/>
                  </a:cubicBezTo>
                  <a:cubicBezTo>
                    <a:pt x="52" y="294"/>
                    <a:pt x="97" y="274"/>
                    <a:pt x="120" y="274"/>
                  </a:cubicBezTo>
                  <a:cubicBezTo>
                    <a:pt x="164" y="274"/>
                    <a:pt x="199" y="309"/>
                    <a:pt x="199" y="351"/>
                  </a:cubicBezTo>
                  <a:cubicBezTo>
                    <a:pt x="199" y="394"/>
                    <a:pt x="164" y="428"/>
                    <a:pt x="120" y="428"/>
                  </a:cubicBezTo>
                  <a:cubicBezTo>
                    <a:pt x="97" y="428"/>
                    <a:pt x="52" y="409"/>
                    <a:pt x="52" y="409"/>
                  </a:cubicBezTo>
                  <a:cubicBezTo>
                    <a:pt x="24" y="397"/>
                    <a:pt x="2" y="411"/>
                    <a:pt x="2" y="441"/>
                  </a:cubicBezTo>
                  <a:cubicBezTo>
                    <a:pt x="2" y="649"/>
                    <a:pt x="2" y="649"/>
                    <a:pt x="2" y="649"/>
                  </a:cubicBezTo>
                  <a:cubicBezTo>
                    <a:pt x="2" y="653"/>
                    <a:pt x="1" y="656"/>
                    <a:pt x="0" y="660"/>
                  </a:cubicBezTo>
                  <a:cubicBezTo>
                    <a:pt x="0" y="702"/>
                    <a:pt x="0" y="702"/>
                    <a:pt x="0" y="702"/>
                  </a:cubicBezTo>
                  <a:cubicBezTo>
                    <a:pt x="55" y="702"/>
                    <a:pt x="55" y="702"/>
                    <a:pt x="55" y="702"/>
                  </a:cubicBezTo>
                  <a:cubicBezTo>
                    <a:pt x="55" y="702"/>
                    <a:pt x="55" y="702"/>
                    <a:pt x="55" y="702"/>
                  </a:cubicBezTo>
                  <a:cubicBezTo>
                    <a:pt x="271" y="702"/>
                    <a:pt x="271" y="702"/>
                    <a:pt x="271" y="702"/>
                  </a:cubicBezTo>
                  <a:cubicBezTo>
                    <a:pt x="301" y="702"/>
                    <a:pt x="315" y="724"/>
                    <a:pt x="303" y="751"/>
                  </a:cubicBezTo>
                  <a:cubicBezTo>
                    <a:pt x="303" y="751"/>
                    <a:pt x="303" y="751"/>
                    <a:pt x="303" y="751"/>
                  </a:cubicBezTo>
                  <a:cubicBezTo>
                    <a:pt x="302" y="754"/>
                    <a:pt x="284" y="796"/>
                    <a:pt x="284" y="817"/>
                  </a:cubicBezTo>
                  <a:cubicBezTo>
                    <a:pt x="284" y="831"/>
                    <a:pt x="288" y="845"/>
                    <a:pt x="295" y="857"/>
                  </a:cubicBezTo>
                  <a:cubicBezTo>
                    <a:pt x="296" y="858"/>
                    <a:pt x="296" y="859"/>
                    <a:pt x="297" y="860"/>
                  </a:cubicBezTo>
                  <a:cubicBezTo>
                    <a:pt x="311" y="880"/>
                    <a:pt x="335" y="894"/>
                    <a:pt x="363" y="894"/>
                  </a:cubicBezTo>
                  <a:cubicBezTo>
                    <a:pt x="390" y="894"/>
                    <a:pt x="414" y="880"/>
                    <a:pt x="429" y="860"/>
                  </a:cubicBezTo>
                  <a:cubicBezTo>
                    <a:pt x="429" y="859"/>
                    <a:pt x="430" y="858"/>
                    <a:pt x="431" y="857"/>
                  </a:cubicBezTo>
                  <a:cubicBezTo>
                    <a:pt x="438" y="845"/>
                    <a:pt x="442" y="831"/>
                    <a:pt x="442" y="817"/>
                  </a:cubicBezTo>
                  <a:cubicBezTo>
                    <a:pt x="442" y="796"/>
                    <a:pt x="424" y="754"/>
                    <a:pt x="422" y="751"/>
                  </a:cubicBezTo>
                  <a:cubicBezTo>
                    <a:pt x="422" y="751"/>
                    <a:pt x="422" y="751"/>
                    <a:pt x="422" y="751"/>
                  </a:cubicBezTo>
                  <a:cubicBezTo>
                    <a:pt x="410" y="724"/>
                    <a:pt x="425" y="702"/>
                    <a:pt x="455" y="702"/>
                  </a:cubicBezTo>
                  <a:cubicBezTo>
                    <a:pt x="630" y="702"/>
                    <a:pt x="630" y="702"/>
                    <a:pt x="630" y="702"/>
                  </a:cubicBezTo>
                  <a:cubicBezTo>
                    <a:pt x="630" y="0"/>
                    <a:pt x="630" y="0"/>
                    <a:pt x="630" y="0"/>
                  </a:cubicBezTo>
                  <a:lnTo>
                    <a:pt x="45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534664" y="4181676"/>
              <a:ext cx="281806" cy="278900"/>
              <a:chOff x="6967126" y="4092464"/>
              <a:chExt cx="453105" cy="448433"/>
            </a:xfrm>
            <a:solidFill>
              <a:srgbClr val="353334"/>
            </a:solidFill>
            <a:effectLst/>
          </p:grpSpPr>
          <p:sp>
            <p:nvSpPr>
              <p:cNvPr id="50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895824" y="4720171"/>
            <a:ext cx="1977184" cy="1327797"/>
            <a:chOff x="4915550" y="4951665"/>
            <a:chExt cx="1977184" cy="1327797"/>
          </a:xfrm>
        </p:grpSpPr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915550" y="4951665"/>
              <a:ext cx="1977184" cy="1327797"/>
            </a:xfrm>
            <a:custGeom>
              <a:avLst/>
              <a:gdLst>
                <a:gd name="T0" fmla="*/ 866 w 921"/>
                <a:gd name="T1" fmla="*/ 0 h 619"/>
                <a:gd name="T2" fmla="*/ 651 w 921"/>
                <a:gd name="T3" fmla="*/ 0 h 619"/>
                <a:gd name="T4" fmla="*/ 618 w 921"/>
                <a:gd name="T5" fmla="*/ 48 h 619"/>
                <a:gd name="T6" fmla="*/ 638 w 921"/>
                <a:gd name="T7" fmla="*/ 114 h 619"/>
                <a:gd name="T8" fmla="*/ 559 w 921"/>
                <a:gd name="T9" fmla="*/ 191 h 619"/>
                <a:gd name="T10" fmla="*/ 480 w 921"/>
                <a:gd name="T11" fmla="*/ 114 h 619"/>
                <a:gd name="T12" fmla="*/ 500 w 921"/>
                <a:gd name="T13" fmla="*/ 48 h 619"/>
                <a:gd name="T14" fmla="*/ 467 w 921"/>
                <a:gd name="T15" fmla="*/ 0 h 619"/>
                <a:gd name="T16" fmla="*/ 252 w 921"/>
                <a:gd name="T17" fmla="*/ 0 h 619"/>
                <a:gd name="T18" fmla="*/ 197 w 921"/>
                <a:gd name="T19" fmla="*/ 0 h 619"/>
                <a:gd name="T20" fmla="*/ 197 w 921"/>
                <a:gd name="T21" fmla="*/ 53 h 619"/>
                <a:gd name="T22" fmla="*/ 197 w 921"/>
                <a:gd name="T23" fmla="*/ 261 h 619"/>
                <a:gd name="T24" fmla="*/ 147 w 921"/>
                <a:gd name="T25" fmla="*/ 293 h 619"/>
                <a:gd name="T26" fmla="*/ 79 w 921"/>
                <a:gd name="T27" fmla="*/ 273 h 619"/>
                <a:gd name="T28" fmla="*/ 0 w 921"/>
                <a:gd name="T29" fmla="*/ 350 h 619"/>
                <a:gd name="T30" fmla="*/ 79 w 921"/>
                <a:gd name="T31" fmla="*/ 427 h 619"/>
                <a:gd name="T32" fmla="*/ 147 w 921"/>
                <a:gd name="T33" fmla="*/ 407 h 619"/>
                <a:gd name="T34" fmla="*/ 197 w 921"/>
                <a:gd name="T35" fmla="*/ 439 h 619"/>
                <a:gd name="T36" fmla="*/ 197 w 921"/>
                <a:gd name="T37" fmla="*/ 619 h 619"/>
                <a:gd name="T38" fmla="*/ 920 w 921"/>
                <a:gd name="T39" fmla="*/ 619 h 619"/>
                <a:gd name="T40" fmla="*/ 920 w 921"/>
                <a:gd name="T41" fmla="*/ 439 h 619"/>
                <a:gd name="T42" fmla="*/ 870 w 921"/>
                <a:gd name="T43" fmla="*/ 407 h 619"/>
                <a:gd name="T44" fmla="*/ 802 w 921"/>
                <a:gd name="T45" fmla="*/ 427 h 619"/>
                <a:gd name="T46" fmla="*/ 722 w 921"/>
                <a:gd name="T47" fmla="*/ 350 h 619"/>
                <a:gd name="T48" fmla="*/ 802 w 921"/>
                <a:gd name="T49" fmla="*/ 273 h 619"/>
                <a:gd name="T50" fmla="*/ 870 w 921"/>
                <a:gd name="T51" fmla="*/ 293 h 619"/>
                <a:gd name="T52" fmla="*/ 920 w 921"/>
                <a:gd name="T53" fmla="*/ 261 h 619"/>
                <a:gd name="T54" fmla="*/ 920 w 921"/>
                <a:gd name="T55" fmla="*/ 53 h 619"/>
                <a:gd name="T56" fmla="*/ 921 w 921"/>
                <a:gd name="T57" fmla="*/ 42 h 619"/>
                <a:gd name="T58" fmla="*/ 921 w 921"/>
                <a:gd name="T59" fmla="*/ 0 h 619"/>
                <a:gd name="T60" fmla="*/ 866 w 921"/>
                <a:gd name="T61" fmla="*/ 0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1" h="619">
                  <a:moveTo>
                    <a:pt x="866" y="0"/>
                  </a:moveTo>
                  <a:cubicBezTo>
                    <a:pt x="651" y="0"/>
                    <a:pt x="651" y="0"/>
                    <a:pt x="651" y="0"/>
                  </a:cubicBezTo>
                  <a:cubicBezTo>
                    <a:pt x="621" y="0"/>
                    <a:pt x="606" y="22"/>
                    <a:pt x="618" y="48"/>
                  </a:cubicBezTo>
                  <a:cubicBezTo>
                    <a:pt x="618" y="48"/>
                    <a:pt x="638" y="92"/>
                    <a:pt x="638" y="114"/>
                  </a:cubicBezTo>
                  <a:cubicBezTo>
                    <a:pt x="638" y="156"/>
                    <a:pt x="603" y="191"/>
                    <a:pt x="559" y="191"/>
                  </a:cubicBezTo>
                  <a:cubicBezTo>
                    <a:pt x="515" y="191"/>
                    <a:pt x="480" y="156"/>
                    <a:pt x="480" y="114"/>
                  </a:cubicBezTo>
                  <a:cubicBezTo>
                    <a:pt x="480" y="92"/>
                    <a:pt x="500" y="48"/>
                    <a:pt x="500" y="48"/>
                  </a:cubicBezTo>
                  <a:cubicBezTo>
                    <a:pt x="512" y="22"/>
                    <a:pt x="497" y="0"/>
                    <a:pt x="4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7" y="261"/>
                    <a:pt x="197" y="261"/>
                    <a:pt x="197" y="261"/>
                  </a:cubicBezTo>
                  <a:cubicBezTo>
                    <a:pt x="197" y="290"/>
                    <a:pt x="174" y="304"/>
                    <a:pt x="147" y="293"/>
                  </a:cubicBezTo>
                  <a:cubicBezTo>
                    <a:pt x="147" y="293"/>
                    <a:pt x="101" y="273"/>
                    <a:pt x="79" y="273"/>
                  </a:cubicBezTo>
                  <a:cubicBezTo>
                    <a:pt x="35" y="273"/>
                    <a:pt x="0" y="308"/>
                    <a:pt x="0" y="350"/>
                  </a:cubicBezTo>
                  <a:cubicBezTo>
                    <a:pt x="0" y="392"/>
                    <a:pt x="35" y="427"/>
                    <a:pt x="79" y="427"/>
                  </a:cubicBezTo>
                  <a:cubicBezTo>
                    <a:pt x="101" y="427"/>
                    <a:pt x="147" y="407"/>
                    <a:pt x="147" y="407"/>
                  </a:cubicBezTo>
                  <a:cubicBezTo>
                    <a:pt x="174" y="396"/>
                    <a:pt x="197" y="410"/>
                    <a:pt x="197" y="439"/>
                  </a:cubicBezTo>
                  <a:cubicBezTo>
                    <a:pt x="197" y="619"/>
                    <a:pt x="197" y="619"/>
                    <a:pt x="197" y="619"/>
                  </a:cubicBezTo>
                  <a:cubicBezTo>
                    <a:pt x="920" y="619"/>
                    <a:pt x="920" y="619"/>
                    <a:pt x="920" y="619"/>
                  </a:cubicBezTo>
                  <a:cubicBezTo>
                    <a:pt x="920" y="439"/>
                    <a:pt x="920" y="439"/>
                    <a:pt x="920" y="439"/>
                  </a:cubicBezTo>
                  <a:cubicBezTo>
                    <a:pt x="920" y="410"/>
                    <a:pt x="897" y="396"/>
                    <a:pt x="870" y="407"/>
                  </a:cubicBezTo>
                  <a:cubicBezTo>
                    <a:pt x="870" y="407"/>
                    <a:pt x="824" y="427"/>
                    <a:pt x="802" y="427"/>
                  </a:cubicBezTo>
                  <a:cubicBezTo>
                    <a:pt x="758" y="427"/>
                    <a:pt x="722" y="392"/>
                    <a:pt x="722" y="350"/>
                  </a:cubicBezTo>
                  <a:cubicBezTo>
                    <a:pt x="722" y="308"/>
                    <a:pt x="758" y="273"/>
                    <a:pt x="802" y="273"/>
                  </a:cubicBezTo>
                  <a:cubicBezTo>
                    <a:pt x="824" y="273"/>
                    <a:pt x="870" y="293"/>
                    <a:pt x="870" y="293"/>
                  </a:cubicBezTo>
                  <a:cubicBezTo>
                    <a:pt x="897" y="304"/>
                    <a:pt x="920" y="290"/>
                    <a:pt x="920" y="261"/>
                  </a:cubicBezTo>
                  <a:cubicBezTo>
                    <a:pt x="920" y="53"/>
                    <a:pt x="920" y="53"/>
                    <a:pt x="920" y="53"/>
                  </a:cubicBezTo>
                  <a:cubicBezTo>
                    <a:pt x="920" y="49"/>
                    <a:pt x="920" y="45"/>
                    <a:pt x="921" y="42"/>
                  </a:cubicBezTo>
                  <a:cubicBezTo>
                    <a:pt x="921" y="0"/>
                    <a:pt x="921" y="0"/>
                    <a:pt x="921" y="0"/>
                  </a:cubicBezTo>
                  <a:lnTo>
                    <a:pt x="866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730794" y="5636537"/>
              <a:ext cx="290178" cy="277521"/>
              <a:chOff x="1004888" y="993775"/>
              <a:chExt cx="2438400" cy="2332038"/>
            </a:xfrm>
            <a:solidFill>
              <a:srgbClr val="353334"/>
            </a:solidFill>
            <a:effectLst/>
          </p:grpSpPr>
          <p:sp>
            <p:nvSpPr>
              <p:cNvPr id="55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任意多边形 55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5308493" y="1790673"/>
            <a:ext cx="1980812" cy="1405796"/>
            <a:chOff x="5328219" y="2022167"/>
            <a:chExt cx="1980812" cy="1405796"/>
          </a:xfrm>
        </p:grpSpPr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5328219" y="2022167"/>
              <a:ext cx="1980812" cy="1405796"/>
            </a:xfrm>
            <a:custGeom>
              <a:avLst/>
              <a:gdLst>
                <a:gd name="T0" fmla="*/ 1 w 923"/>
                <a:gd name="T1" fmla="*/ 0 h 655"/>
                <a:gd name="T2" fmla="*/ 1 w 923"/>
                <a:gd name="T3" fmla="*/ 6 h 655"/>
                <a:gd name="T4" fmla="*/ 1 w 923"/>
                <a:gd name="T5" fmla="*/ 215 h 655"/>
                <a:gd name="T6" fmla="*/ 52 w 923"/>
                <a:gd name="T7" fmla="*/ 247 h 655"/>
                <a:gd name="T8" fmla="*/ 120 w 923"/>
                <a:gd name="T9" fmla="*/ 227 h 655"/>
                <a:gd name="T10" fmla="*/ 199 w 923"/>
                <a:gd name="T11" fmla="*/ 304 h 655"/>
                <a:gd name="T12" fmla="*/ 120 w 923"/>
                <a:gd name="T13" fmla="*/ 381 h 655"/>
                <a:gd name="T14" fmla="*/ 52 w 923"/>
                <a:gd name="T15" fmla="*/ 362 h 655"/>
                <a:gd name="T16" fmla="*/ 1 w 923"/>
                <a:gd name="T17" fmla="*/ 394 h 655"/>
                <a:gd name="T18" fmla="*/ 1 w 923"/>
                <a:gd name="T19" fmla="*/ 602 h 655"/>
                <a:gd name="T20" fmla="*/ 0 w 923"/>
                <a:gd name="T21" fmla="*/ 613 h 655"/>
                <a:gd name="T22" fmla="*/ 0 w 923"/>
                <a:gd name="T23" fmla="*/ 655 h 655"/>
                <a:gd name="T24" fmla="*/ 55 w 923"/>
                <a:gd name="T25" fmla="*/ 655 h 655"/>
                <a:gd name="T26" fmla="*/ 270 w 923"/>
                <a:gd name="T27" fmla="*/ 655 h 655"/>
                <a:gd name="T28" fmla="*/ 303 w 923"/>
                <a:gd name="T29" fmla="*/ 607 h 655"/>
                <a:gd name="T30" fmla="*/ 283 w 923"/>
                <a:gd name="T31" fmla="*/ 541 h 655"/>
                <a:gd name="T32" fmla="*/ 363 w 923"/>
                <a:gd name="T33" fmla="*/ 464 h 655"/>
                <a:gd name="T34" fmla="*/ 442 w 923"/>
                <a:gd name="T35" fmla="*/ 541 h 655"/>
                <a:gd name="T36" fmla="*/ 422 w 923"/>
                <a:gd name="T37" fmla="*/ 607 h 655"/>
                <a:gd name="T38" fmla="*/ 455 w 923"/>
                <a:gd name="T39" fmla="*/ 655 h 655"/>
                <a:gd name="T40" fmla="*/ 670 w 923"/>
                <a:gd name="T41" fmla="*/ 655 h 655"/>
                <a:gd name="T42" fmla="*/ 725 w 923"/>
                <a:gd name="T43" fmla="*/ 655 h 655"/>
                <a:gd name="T44" fmla="*/ 725 w 923"/>
                <a:gd name="T45" fmla="*/ 602 h 655"/>
                <a:gd name="T46" fmla="*/ 725 w 923"/>
                <a:gd name="T47" fmla="*/ 394 h 655"/>
                <a:gd name="T48" fmla="*/ 775 w 923"/>
                <a:gd name="T49" fmla="*/ 362 h 655"/>
                <a:gd name="T50" fmla="*/ 844 w 923"/>
                <a:gd name="T51" fmla="*/ 381 h 655"/>
                <a:gd name="T52" fmla="*/ 923 w 923"/>
                <a:gd name="T53" fmla="*/ 304 h 655"/>
                <a:gd name="T54" fmla="*/ 844 w 923"/>
                <a:gd name="T55" fmla="*/ 227 h 655"/>
                <a:gd name="T56" fmla="*/ 775 w 923"/>
                <a:gd name="T57" fmla="*/ 247 h 655"/>
                <a:gd name="T58" fmla="*/ 725 w 923"/>
                <a:gd name="T59" fmla="*/ 215 h 655"/>
                <a:gd name="T60" fmla="*/ 725 w 923"/>
                <a:gd name="T61" fmla="*/ 6 h 655"/>
                <a:gd name="T62" fmla="*/ 725 w 923"/>
                <a:gd name="T63" fmla="*/ 0 h 655"/>
                <a:gd name="T64" fmla="*/ 1 w 923"/>
                <a:gd name="T65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23" h="655">
                  <a:moveTo>
                    <a:pt x="1" y="0"/>
                  </a:moveTo>
                  <a:cubicBezTo>
                    <a:pt x="1" y="2"/>
                    <a:pt x="1" y="4"/>
                    <a:pt x="1" y="6"/>
                  </a:cubicBezTo>
                  <a:cubicBezTo>
                    <a:pt x="1" y="215"/>
                    <a:pt x="1" y="215"/>
                    <a:pt x="1" y="215"/>
                  </a:cubicBezTo>
                  <a:cubicBezTo>
                    <a:pt x="1" y="244"/>
                    <a:pt x="24" y="258"/>
                    <a:pt x="52" y="247"/>
                  </a:cubicBezTo>
                  <a:cubicBezTo>
                    <a:pt x="52" y="247"/>
                    <a:pt x="97" y="227"/>
                    <a:pt x="120" y="227"/>
                  </a:cubicBezTo>
                  <a:cubicBezTo>
                    <a:pt x="163" y="227"/>
                    <a:pt x="199" y="262"/>
                    <a:pt x="199" y="304"/>
                  </a:cubicBezTo>
                  <a:cubicBezTo>
                    <a:pt x="199" y="347"/>
                    <a:pt x="163" y="381"/>
                    <a:pt x="120" y="381"/>
                  </a:cubicBezTo>
                  <a:cubicBezTo>
                    <a:pt x="97" y="381"/>
                    <a:pt x="52" y="362"/>
                    <a:pt x="52" y="362"/>
                  </a:cubicBezTo>
                  <a:cubicBezTo>
                    <a:pt x="24" y="350"/>
                    <a:pt x="1" y="364"/>
                    <a:pt x="1" y="394"/>
                  </a:cubicBezTo>
                  <a:cubicBezTo>
                    <a:pt x="1" y="602"/>
                    <a:pt x="1" y="602"/>
                    <a:pt x="1" y="602"/>
                  </a:cubicBezTo>
                  <a:cubicBezTo>
                    <a:pt x="1" y="606"/>
                    <a:pt x="1" y="610"/>
                    <a:pt x="0" y="613"/>
                  </a:cubicBezTo>
                  <a:cubicBezTo>
                    <a:pt x="0" y="655"/>
                    <a:pt x="0" y="655"/>
                    <a:pt x="0" y="655"/>
                  </a:cubicBezTo>
                  <a:cubicBezTo>
                    <a:pt x="55" y="655"/>
                    <a:pt x="55" y="655"/>
                    <a:pt x="55" y="655"/>
                  </a:cubicBezTo>
                  <a:cubicBezTo>
                    <a:pt x="270" y="655"/>
                    <a:pt x="270" y="655"/>
                    <a:pt x="270" y="655"/>
                  </a:cubicBezTo>
                  <a:cubicBezTo>
                    <a:pt x="300" y="655"/>
                    <a:pt x="315" y="633"/>
                    <a:pt x="303" y="607"/>
                  </a:cubicBezTo>
                  <a:cubicBezTo>
                    <a:pt x="303" y="607"/>
                    <a:pt x="283" y="563"/>
                    <a:pt x="283" y="541"/>
                  </a:cubicBezTo>
                  <a:cubicBezTo>
                    <a:pt x="283" y="498"/>
                    <a:pt x="319" y="464"/>
                    <a:pt x="363" y="464"/>
                  </a:cubicBezTo>
                  <a:cubicBezTo>
                    <a:pt x="406" y="464"/>
                    <a:pt x="442" y="498"/>
                    <a:pt x="442" y="541"/>
                  </a:cubicBezTo>
                  <a:cubicBezTo>
                    <a:pt x="442" y="563"/>
                    <a:pt x="422" y="607"/>
                    <a:pt x="422" y="607"/>
                  </a:cubicBezTo>
                  <a:cubicBezTo>
                    <a:pt x="410" y="633"/>
                    <a:pt x="425" y="655"/>
                    <a:pt x="455" y="655"/>
                  </a:cubicBezTo>
                  <a:cubicBezTo>
                    <a:pt x="670" y="655"/>
                    <a:pt x="670" y="655"/>
                    <a:pt x="670" y="655"/>
                  </a:cubicBezTo>
                  <a:cubicBezTo>
                    <a:pt x="725" y="655"/>
                    <a:pt x="725" y="655"/>
                    <a:pt x="725" y="655"/>
                  </a:cubicBezTo>
                  <a:cubicBezTo>
                    <a:pt x="725" y="602"/>
                    <a:pt x="725" y="602"/>
                    <a:pt x="725" y="602"/>
                  </a:cubicBezTo>
                  <a:cubicBezTo>
                    <a:pt x="725" y="394"/>
                    <a:pt x="725" y="394"/>
                    <a:pt x="725" y="394"/>
                  </a:cubicBezTo>
                  <a:cubicBezTo>
                    <a:pt x="725" y="364"/>
                    <a:pt x="748" y="350"/>
                    <a:pt x="775" y="362"/>
                  </a:cubicBezTo>
                  <a:cubicBezTo>
                    <a:pt x="775" y="362"/>
                    <a:pt x="821" y="381"/>
                    <a:pt x="844" y="381"/>
                  </a:cubicBezTo>
                  <a:cubicBezTo>
                    <a:pt x="887" y="381"/>
                    <a:pt x="923" y="347"/>
                    <a:pt x="923" y="304"/>
                  </a:cubicBezTo>
                  <a:cubicBezTo>
                    <a:pt x="923" y="262"/>
                    <a:pt x="887" y="227"/>
                    <a:pt x="844" y="227"/>
                  </a:cubicBezTo>
                  <a:cubicBezTo>
                    <a:pt x="821" y="227"/>
                    <a:pt x="775" y="247"/>
                    <a:pt x="775" y="247"/>
                  </a:cubicBezTo>
                  <a:cubicBezTo>
                    <a:pt x="748" y="258"/>
                    <a:pt x="725" y="244"/>
                    <a:pt x="725" y="215"/>
                  </a:cubicBezTo>
                  <a:cubicBezTo>
                    <a:pt x="725" y="6"/>
                    <a:pt x="725" y="6"/>
                    <a:pt x="725" y="6"/>
                  </a:cubicBezTo>
                  <a:cubicBezTo>
                    <a:pt x="725" y="0"/>
                    <a:pt x="725" y="0"/>
                    <a:pt x="725" y="0"/>
                  </a:cubicBezTo>
                  <a:lnTo>
                    <a:pt x="1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6080188" y="2342161"/>
              <a:ext cx="461997" cy="389375"/>
              <a:chOff x="3526102" y="915987"/>
              <a:chExt cx="560236" cy="472172"/>
            </a:xfrm>
            <a:solidFill>
              <a:srgbClr val="353334"/>
            </a:solidFill>
            <a:effectLst/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978841" y="1987363"/>
            <a:ext cx="3362968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978841" y="4928181"/>
            <a:ext cx="3315861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7655841" y="1987363"/>
            <a:ext cx="3362968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8077488" y="5040032"/>
            <a:ext cx="3362968" cy="6880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3666759039"/>
      </p:ext>
    </p:extLst>
  </p:cSld>
  <p:clrMapOvr>
    <a:masterClrMapping/>
  </p:clrMapOvr>
  <p:transition spd="slow" advClick="0" advTm="620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64" grpId="0"/>
      <p:bldP spid="65" grpId="0"/>
      <p:bldP spid="66" grpId="0"/>
      <p:bldP spid="6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3340233" y="392773"/>
            <a:ext cx="5511536" cy="68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15" tIns="32507" rIns="65015" bIns="32507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spc="300" dirty="0">
                <a:blipFill>
                  <a:blip r:embed="rId3"/>
                  <a:stretch>
                    <a:fillRect/>
                  </a:stretch>
                </a:blip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4000" spc="300" dirty="0">
              <a:blipFill>
                <a:blip r:embed="rId3"/>
                <a:stretch>
                  <a:fillRect/>
                </a:stretch>
              </a:blipFill>
              <a:latin typeface="方正粗谭黑简体" panose="02000000000000000000" pitchFamily="2" charset="-122"/>
              <a:ea typeface="方正粗谭黑简体" panose="02000000000000000000" pitchFamily="2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 bwMode="auto">
          <a:xfrm flipV="1">
            <a:off x="5776536" y="188"/>
            <a:ext cx="638929" cy="355999"/>
          </a:xfrm>
          <a:prstGeom prst="triangle">
            <a:avLst>
              <a:gd name="adj" fmla="val 49494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39113" y="3011729"/>
            <a:ext cx="3336924" cy="3339070"/>
            <a:chOff x="4376084" y="2835721"/>
            <a:chExt cx="3336924" cy="3339070"/>
          </a:xfrm>
        </p:grpSpPr>
        <p:sp>
          <p:nvSpPr>
            <p:cNvPr id="5" name="Freeform 5"/>
            <p:cNvSpPr/>
            <p:nvPr/>
          </p:nvSpPr>
          <p:spPr bwMode="auto">
            <a:xfrm>
              <a:off x="4376084" y="4231473"/>
              <a:ext cx="2462967" cy="1943318"/>
            </a:xfrm>
            <a:custGeom>
              <a:avLst/>
              <a:gdLst>
                <a:gd name="T0" fmla="*/ 134 w 608"/>
                <a:gd name="T1" fmla="*/ 0 h 480"/>
                <a:gd name="T2" fmla="*/ 136 w 608"/>
                <a:gd name="T3" fmla="*/ 2 h 480"/>
                <a:gd name="T4" fmla="*/ 118 w 608"/>
                <a:gd name="T5" fmla="*/ 78 h 480"/>
                <a:gd name="T6" fmla="*/ 91 w 608"/>
                <a:gd name="T7" fmla="*/ 291 h 480"/>
                <a:gd name="T8" fmla="*/ 317 w 608"/>
                <a:gd name="T9" fmla="*/ 355 h 480"/>
                <a:gd name="T10" fmla="*/ 482 w 608"/>
                <a:gd name="T11" fmla="*/ 187 h 480"/>
                <a:gd name="T12" fmla="*/ 512 w 608"/>
                <a:gd name="T13" fmla="*/ 128 h 480"/>
                <a:gd name="T14" fmla="*/ 473 w 608"/>
                <a:gd name="T15" fmla="*/ 115 h 480"/>
                <a:gd name="T16" fmla="*/ 576 w 608"/>
                <a:gd name="T17" fmla="*/ 20 h 480"/>
                <a:gd name="T18" fmla="*/ 608 w 608"/>
                <a:gd name="T19" fmla="*/ 154 h 480"/>
                <a:gd name="T20" fmla="*/ 603 w 608"/>
                <a:gd name="T21" fmla="*/ 155 h 480"/>
                <a:gd name="T22" fmla="*/ 546 w 608"/>
                <a:gd name="T23" fmla="*/ 183 h 480"/>
                <a:gd name="T24" fmla="*/ 355 w 608"/>
                <a:gd name="T25" fmla="*/ 397 h 480"/>
                <a:gd name="T26" fmla="*/ 7 w 608"/>
                <a:gd name="T27" fmla="*/ 211 h 480"/>
                <a:gd name="T28" fmla="*/ 134 w 608"/>
                <a:gd name="T29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8" h="480">
                  <a:moveTo>
                    <a:pt x="134" y="0"/>
                  </a:moveTo>
                  <a:cubicBezTo>
                    <a:pt x="135" y="1"/>
                    <a:pt x="136" y="2"/>
                    <a:pt x="136" y="2"/>
                  </a:cubicBezTo>
                  <a:cubicBezTo>
                    <a:pt x="148" y="32"/>
                    <a:pt x="147" y="53"/>
                    <a:pt x="118" y="78"/>
                  </a:cubicBezTo>
                  <a:cubicBezTo>
                    <a:pt x="53" y="133"/>
                    <a:pt x="45" y="224"/>
                    <a:pt x="91" y="291"/>
                  </a:cubicBezTo>
                  <a:cubicBezTo>
                    <a:pt x="144" y="367"/>
                    <a:pt x="237" y="394"/>
                    <a:pt x="317" y="355"/>
                  </a:cubicBezTo>
                  <a:cubicBezTo>
                    <a:pt x="392" y="319"/>
                    <a:pt x="443" y="258"/>
                    <a:pt x="482" y="187"/>
                  </a:cubicBezTo>
                  <a:cubicBezTo>
                    <a:pt x="492" y="168"/>
                    <a:pt x="501" y="149"/>
                    <a:pt x="512" y="128"/>
                  </a:cubicBezTo>
                  <a:cubicBezTo>
                    <a:pt x="498" y="123"/>
                    <a:pt x="487" y="120"/>
                    <a:pt x="473" y="115"/>
                  </a:cubicBezTo>
                  <a:cubicBezTo>
                    <a:pt x="507" y="83"/>
                    <a:pt x="540" y="53"/>
                    <a:pt x="576" y="20"/>
                  </a:cubicBezTo>
                  <a:cubicBezTo>
                    <a:pt x="587" y="68"/>
                    <a:pt x="598" y="111"/>
                    <a:pt x="608" y="154"/>
                  </a:cubicBezTo>
                  <a:cubicBezTo>
                    <a:pt x="604" y="155"/>
                    <a:pt x="603" y="156"/>
                    <a:pt x="603" y="155"/>
                  </a:cubicBezTo>
                  <a:cubicBezTo>
                    <a:pt x="563" y="146"/>
                    <a:pt x="564" y="146"/>
                    <a:pt x="546" y="183"/>
                  </a:cubicBezTo>
                  <a:cubicBezTo>
                    <a:pt x="503" y="273"/>
                    <a:pt x="443" y="348"/>
                    <a:pt x="355" y="397"/>
                  </a:cubicBezTo>
                  <a:cubicBezTo>
                    <a:pt x="206" y="480"/>
                    <a:pt x="20" y="381"/>
                    <a:pt x="7" y="211"/>
                  </a:cubicBezTo>
                  <a:cubicBezTo>
                    <a:pt x="0" y="130"/>
                    <a:pt x="63" y="26"/>
                    <a:pt x="134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5335933" y="3778390"/>
              <a:ext cx="2377075" cy="2164490"/>
            </a:xfrm>
            <a:custGeom>
              <a:avLst/>
              <a:gdLst>
                <a:gd name="T0" fmla="*/ 0 w 587"/>
                <a:gd name="T1" fmla="*/ 91 h 535"/>
                <a:gd name="T2" fmla="*/ 98 w 587"/>
                <a:gd name="T3" fmla="*/ 0 h 535"/>
                <a:gd name="T4" fmla="*/ 104 w 587"/>
                <a:gd name="T5" fmla="*/ 5 h 535"/>
                <a:gd name="T6" fmla="*/ 150 w 587"/>
                <a:gd name="T7" fmla="*/ 36 h 535"/>
                <a:gd name="T8" fmla="*/ 411 w 587"/>
                <a:gd name="T9" fmla="*/ 79 h 535"/>
                <a:gd name="T10" fmla="*/ 478 w 587"/>
                <a:gd name="T11" fmla="*/ 466 h 535"/>
                <a:gd name="T12" fmla="*/ 245 w 587"/>
                <a:gd name="T13" fmla="*/ 506 h 535"/>
                <a:gd name="T14" fmla="*/ 216 w 587"/>
                <a:gd name="T15" fmla="*/ 493 h 535"/>
                <a:gd name="T16" fmla="*/ 203 w 587"/>
                <a:gd name="T17" fmla="*/ 484 h 535"/>
                <a:gd name="T18" fmla="*/ 237 w 587"/>
                <a:gd name="T19" fmla="*/ 451 h 535"/>
                <a:gd name="T20" fmla="*/ 255 w 587"/>
                <a:gd name="T21" fmla="*/ 452 h 535"/>
                <a:gd name="T22" fmla="*/ 349 w 587"/>
                <a:gd name="T23" fmla="*/ 466 h 535"/>
                <a:gd name="T24" fmla="*/ 490 w 587"/>
                <a:gd name="T25" fmla="*/ 248 h 535"/>
                <a:gd name="T26" fmla="*/ 358 w 587"/>
                <a:gd name="T27" fmla="*/ 116 h 535"/>
                <a:gd name="T28" fmla="*/ 137 w 587"/>
                <a:gd name="T29" fmla="*/ 92 h 535"/>
                <a:gd name="T30" fmla="*/ 127 w 587"/>
                <a:gd name="T31" fmla="*/ 95 h 535"/>
                <a:gd name="T32" fmla="*/ 131 w 587"/>
                <a:gd name="T33" fmla="*/ 131 h 535"/>
                <a:gd name="T34" fmla="*/ 0 w 587"/>
                <a:gd name="T35" fmla="*/ 91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7" h="535">
                  <a:moveTo>
                    <a:pt x="0" y="91"/>
                  </a:moveTo>
                  <a:cubicBezTo>
                    <a:pt x="35" y="59"/>
                    <a:pt x="67" y="29"/>
                    <a:pt x="98" y="0"/>
                  </a:cubicBezTo>
                  <a:cubicBezTo>
                    <a:pt x="101" y="2"/>
                    <a:pt x="103" y="3"/>
                    <a:pt x="104" y="5"/>
                  </a:cubicBezTo>
                  <a:cubicBezTo>
                    <a:pt x="115" y="38"/>
                    <a:pt x="115" y="39"/>
                    <a:pt x="150" y="36"/>
                  </a:cubicBezTo>
                  <a:cubicBezTo>
                    <a:pt x="241" y="29"/>
                    <a:pt x="328" y="40"/>
                    <a:pt x="411" y="79"/>
                  </a:cubicBezTo>
                  <a:cubicBezTo>
                    <a:pt x="584" y="161"/>
                    <a:pt x="587" y="364"/>
                    <a:pt x="478" y="466"/>
                  </a:cubicBezTo>
                  <a:cubicBezTo>
                    <a:pt x="411" y="529"/>
                    <a:pt x="330" y="535"/>
                    <a:pt x="245" y="506"/>
                  </a:cubicBezTo>
                  <a:cubicBezTo>
                    <a:pt x="235" y="503"/>
                    <a:pt x="225" y="498"/>
                    <a:pt x="216" y="493"/>
                  </a:cubicBezTo>
                  <a:cubicBezTo>
                    <a:pt x="211" y="491"/>
                    <a:pt x="208" y="488"/>
                    <a:pt x="203" y="484"/>
                  </a:cubicBezTo>
                  <a:cubicBezTo>
                    <a:pt x="214" y="472"/>
                    <a:pt x="225" y="460"/>
                    <a:pt x="237" y="451"/>
                  </a:cubicBezTo>
                  <a:cubicBezTo>
                    <a:pt x="240" y="448"/>
                    <a:pt x="249" y="451"/>
                    <a:pt x="255" y="452"/>
                  </a:cubicBezTo>
                  <a:cubicBezTo>
                    <a:pt x="286" y="457"/>
                    <a:pt x="318" y="468"/>
                    <a:pt x="349" y="466"/>
                  </a:cubicBezTo>
                  <a:cubicBezTo>
                    <a:pt x="472" y="455"/>
                    <a:pt x="513" y="330"/>
                    <a:pt x="490" y="248"/>
                  </a:cubicBezTo>
                  <a:cubicBezTo>
                    <a:pt x="472" y="180"/>
                    <a:pt x="422" y="140"/>
                    <a:pt x="358" y="116"/>
                  </a:cubicBezTo>
                  <a:cubicBezTo>
                    <a:pt x="286" y="88"/>
                    <a:pt x="213" y="84"/>
                    <a:pt x="137" y="92"/>
                  </a:cubicBezTo>
                  <a:cubicBezTo>
                    <a:pt x="134" y="93"/>
                    <a:pt x="131" y="94"/>
                    <a:pt x="127" y="95"/>
                  </a:cubicBezTo>
                  <a:cubicBezTo>
                    <a:pt x="128" y="106"/>
                    <a:pt x="129" y="116"/>
                    <a:pt x="131" y="131"/>
                  </a:cubicBezTo>
                  <a:cubicBezTo>
                    <a:pt x="87" y="118"/>
                    <a:pt x="46" y="105"/>
                    <a:pt x="0" y="9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4947269" y="2835721"/>
              <a:ext cx="1911108" cy="2570332"/>
            </a:xfrm>
            <a:custGeom>
              <a:avLst/>
              <a:gdLst>
                <a:gd name="T0" fmla="*/ 226 w 472"/>
                <a:gd name="T1" fmla="*/ 635 h 635"/>
                <a:gd name="T2" fmla="*/ 104 w 472"/>
                <a:gd name="T3" fmla="*/ 597 h 635"/>
                <a:gd name="T4" fmla="*/ 108 w 472"/>
                <a:gd name="T5" fmla="*/ 589 h 635"/>
                <a:gd name="T6" fmla="*/ 108 w 472"/>
                <a:gd name="T7" fmla="*/ 533 h 635"/>
                <a:gd name="T8" fmla="*/ 84 w 472"/>
                <a:gd name="T9" fmla="*/ 502 h 635"/>
                <a:gd name="T10" fmla="*/ 20 w 472"/>
                <a:gd name="T11" fmla="*/ 327 h 635"/>
                <a:gd name="T12" fmla="*/ 177 w 472"/>
                <a:gd name="T13" fmla="*/ 41 h 635"/>
                <a:gd name="T14" fmla="*/ 457 w 472"/>
                <a:gd name="T15" fmla="*/ 181 h 635"/>
                <a:gd name="T16" fmla="*/ 467 w 472"/>
                <a:gd name="T17" fmla="*/ 261 h 635"/>
                <a:gd name="T18" fmla="*/ 414 w 472"/>
                <a:gd name="T19" fmla="*/ 223 h 635"/>
                <a:gd name="T20" fmla="*/ 134 w 472"/>
                <a:gd name="T21" fmla="*/ 121 h 635"/>
                <a:gd name="T22" fmla="*/ 69 w 472"/>
                <a:gd name="T23" fmla="*/ 306 h 635"/>
                <a:gd name="T24" fmla="*/ 123 w 472"/>
                <a:gd name="T25" fmla="*/ 459 h 635"/>
                <a:gd name="T26" fmla="*/ 154 w 472"/>
                <a:gd name="T27" fmla="*/ 508 h 635"/>
                <a:gd name="T28" fmla="*/ 183 w 472"/>
                <a:gd name="T29" fmla="*/ 516 h 635"/>
                <a:gd name="T30" fmla="*/ 206 w 472"/>
                <a:gd name="T31" fmla="*/ 528 h 635"/>
                <a:gd name="T32" fmla="*/ 222 w 472"/>
                <a:gd name="T33" fmla="*/ 610 h 635"/>
                <a:gd name="T34" fmla="*/ 226 w 472"/>
                <a:gd name="T35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2" h="635">
                  <a:moveTo>
                    <a:pt x="226" y="635"/>
                  </a:moveTo>
                  <a:cubicBezTo>
                    <a:pt x="183" y="622"/>
                    <a:pt x="144" y="609"/>
                    <a:pt x="104" y="597"/>
                  </a:cubicBezTo>
                  <a:cubicBezTo>
                    <a:pt x="106" y="593"/>
                    <a:pt x="107" y="590"/>
                    <a:pt x="108" y="589"/>
                  </a:cubicBezTo>
                  <a:cubicBezTo>
                    <a:pt x="131" y="566"/>
                    <a:pt x="131" y="557"/>
                    <a:pt x="108" y="533"/>
                  </a:cubicBezTo>
                  <a:cubicBezTo>
                    <a:pt x="99" y="524"/>
                    <a:pt x="90" y="514"/>
                    <a:pt x="84" y="502"/>
                  </a:cubicBezTo>
                  <a:cubicBezTo>
                    <a:pt x="57" y="446"/>
                    <a:pt x="29" y="390"/>
                    <a:pt x="20" y="327"/>
                  </a:cubicBezTo>
                  <a:cubicBezTo>
                    <a:pt x="0" y="194"/>
                    <a:pt x="49" y="86"/>
                    <a:pt x="177" y="41"/>
                  </a:cubicBezTo>
                  <a:cubicBezTo>
                    <a:pt x="294" y="0"/>
                    <a:pt x="418" y="62"/>
                    <a:pt x="457" y="181"/>
                  </a:cubicBezTo>
                  <a:cubicBezTo>
                    <a:pt x="465" y="207"/>
                    <a:pt x="472" y="233"/>
                    <a:pt x="467" y="261"/>
                  </a:cubicBezTo>
                  <a:cubicBezTo>
                    <a:pt x="432" y="263"/>
                    <a:pt x="421" y="253"/>
                    <a:pt x="414" y="223"/>
                  </a:cubicBezTo>
                  <a:cubicBezTo>
                    <a:pt x="383" y="75"/>
                    <a:pt x="235" y="44"/>
                    <a:pt x="134" y="121"/>
                  </a:cubicBezTo>
                  <a:cubicBezTo>
                    <a:pt x="73" y="169"/>
                    <a:pt x="62" y="235"/>
                    <a:pt x="69" y="306"/>
                  </a:cubicBezTo>
                  <a:cubicBezTo>
                    <a:pt x="75" y="361"/>
                    <a:pt x="98" y="411"/>
                    <a:pt x="123" y="459"/>
                  </a:cubicBezTo>
                  <a:cubicBezTo>
                    <a:pt x="131" y="477"/>
                    <a:pt x="143" y="493"/>
                    <a:pt x="154" y="508"/>
                  </a:cubicBezTo>
                  <a:cubicBezTo>
                    <a:pt x="161" y="518"/>
                    <a:pt x="170" y="523"/>
                    <a:pt x="183" y="516"/>
                  </a:cubicBezTo>
                  <a:cubicBezTo>
                    <a:pt x="200" y="506"/>
                    <a:pt x="203" y="509"/>
                    <a:pt x="206" y="528"/>
                  </a:cubicBezTo>
                  <a:cubicBezTo>
                    <a:pt x="211" y="555"/>
                    <a:pt x="217" y="582"/>
                    <a:pt x="222" y="610"/>
                  </a:cubicBezTo>
                  <a:cubicBezTo>
                    <a:pt x="223" y="617"/>
                    <a:pt x="224" y="624"/>
                    <a:pt x="226" y="63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61929" y="4575837"/>
            <a:ext cx="2998520" cy="1257799"/>
            <a:chOff x="7037727" y="3473448"/>
            <a:chExt cx="2998520" cy="1257799"/>
          </a:xfrm>
        </p:grpSpPr>
        <p:sp>
          <p:nvSpPr>
            <p:cNvPr id="11" name="文本框 10"/>
            <p:cNvSpPr txBox="1"/>
            <p:nvPr/>
          </p:nvSpPr>
          <p:spPr>
            <a:xfrm>
              <a:off x="7037727" y="3863317"/>
              <a:ext cx="299852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2" name="TextBox 76"/>
            <p:cNvSpPr txBox="1"/>
            <p:nvPr/>
          </p:nvSpPr>
          <p:spPr>
            <a:xfrm>
              <a:off x="7042614" y="3473448"/>
              <a:ext cx="16293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000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67050" y="4575837"/>
            <a:ext cx="2998520" cy="1257799"/>
            <a:chOff x="2081089" y="2578959"/>
            <a:chExt cx="2998520" cy="1257799"/>
          </a:xfrm>
        </p:grpSpPr>
        <p:sp>
          <p:nvSpPr>
            <p:cNvPr id="14" name="文本框 13"/>
            <p:cNvSpPr txBox="1"/>
            <p:nvPr/>
          </p:nvSpPr>
          <p:spPr>
            <a:xfrm>
              <a:off x="2081089" y="2968828"/>
              <a:ext cx="299852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5" name="TextBox 76"/>
            <p:cNvSpPr txBox="1"/>
            <p:nvPr/>
          </p:nvSpPr>
          <p:spPr>
            <a:xfrm>
              <a:off x="3297950" y="2578959"/>
              <a:ext cx="17696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2000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66592" y="1537886"/>
            <a:ext cx="2998520" cy="1340728"/>
            <a:chOff x="7037727" y="3390519"/>
            <a:chExt cx="2998520" cy="1340728"/>
          </a:xfrm>
        </p:grpSpPr>
        <p:sp>
          <p:nvSpPr>
            <p:cNvPr id="17" name="文本框 16"/>
            <p:cNvSpPr txBox="1"/>
            <p:nvPr/>
          </p:nvSpPr>
          <p:spPr>
            <a:xfrm>
              <a:off x="7037727" y="3863317"/>
              <a:ext cx="299852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8" name="TextBox 76"/>
            <p:cNvSpPr txBox="1"/>
            <p:nvPr/>
          </p:nvSpPr>
          <p:spPr>
            <a:xfrm>
              <a:off x="7581433" y="3390519"/>
              <a:ext cx="18724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000" spc="300" dirty="0">
                  <a:blipFill>
                    <a:blip r:embed="rId3"/>
                    <a:stretch>
                      <a:fillRect/>
                    </a:stretch>
                  </a:blip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2365409"/>
      </p:ext>
    </p:extLst>
  </p:cSld>
  <p:clrMapOvr>
    <a:masterClrMapping/>
  </p:clrMapOvr>
  <p:transition spd="slow" advClick="0" advTm="48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29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14931" r="3737" b="13307"/>
          <a:stretch/>
        </p:blipFill>
        <p:spPr>
          <a:xfrm>
            <a:off x="282804" y="467360"/>
            <a:ext cx="11655196" cy="59842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2" t="24210" r="80593" b="55220"/>
          <a:stretch/>
        </p:blipFill>
        <p:spPr>
          <a:xfrm>
            <a:off x="659876" y="861400"/>
            <a:ext cx="1423448" cy="12537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t="60865" r="92577" b="14698"/>
          <a:stretch/>
        </p:blipFill>
        <p:spPr>
          <a:xfrm>
            <a:off x="282804" y="4466699"/>
            <a:ext cx="1088796" cy="1849783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387599" y="3379501"/>
            <a:ext cx="7416800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377" eaLnBrk="1" hangingPunct="1">
              <a:lnSpc>
                <a:spcPct val="110000"/>
              </a:lnSpc>
            </a:pPr>
            <a:r>
              <a:rPr lang="en-US" altLang="zh-CN" sz="2400" spc="300" baseline="0" dirty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——  </a:t>
            </a:r>
            <a:r>
              <a:rPr lang="zh-CN" altLang="en-US" sz="2400" spc="300" baseline="0" dirty="0" smtClean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此处填写学校名称  </a:t>
            </a:r>
            <a:r>
              <a:rPr lang="en-US" altLang="zh-CN" sz="2400" spc="300" baseline="0" dirty="0">
                <a:solidFill>
                  <a:prstClr val="white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——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80726" y="2198482"/>
            <a:ext cx="10430546" cy="76808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 defTabSz="974725">
              <a:lnSpc>
                <a:spcPct val="130000"/>
              </a:lnSpc>
            </a:pPr>
            <a:r>
              <a:rPr lang="zh-CN" altLang="en-US" sz="7200" kern="20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</a:rPr>
              <a:t>感谢各位的批评指正</a:t>
            </a:r>
            <a:endParaRPr lang="zh-CN" altLang="en-US" sz="7200" kern="20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5503530" y="3972933"/>
            <a:ext cx="118494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/>
            <a:r>
              <a:rPr lang="zh-CN" altLang="en-US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汇报人</a:t>
            </a:r>
            <a:r>
              <a:rPr lang="zh-CN" altLang="en-US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：</a:t>
            </a:r>
            <a:r>
              <a:rPr lang="en-US" altLang="zh-CN" sz="1467" dirty="0" smtClean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xxx</a:t>
            </a:r>
            <a:endParaRPr lang="zh-CN" altLang="en-US" sz="1467" dirty="0">
              <a:solidFill>
                <a:prstClr val="whit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3946771"/>
      </p:ext>
    </p:extLst>
  </p:cSld>
  <p:clrMapOvr>
    <a:masterClrMapping/>
  </p:clrMapOvr>
  <p:transition spd="slow" advClick="0" advTm="93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4231</Words>
  <Application>Microsoft Office PowerPoint</Application>
  <PresentationFormat>自定义</PresentationFormat>
  <Paragraphs>254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9" baseType="lpstr">
      <vt:lpstr>Arial</vt:lpstr>
      <vt:lpstr>宋体</vt:lpstr>
      <vt:lpstr>Haettenschweiler</vt:lpstr>
      <vt:lpstr>Agency FB</vt:lpstr>
      <vt:lpstr>方正姚体</vt:lpstr>
      <vt:lpstr>方正粗谭黑简体</vt:lpstr>
      <vt:lpstr>方正正黑简体</vt:lpstr>
      <vt:lpstr>Microsoft YaHei</vt:lpstr>
      <vt:lpstr>微软雅黑 Light</vt:lpstr>
      <vt:lpstr>Calibri Light</vt:lpstr>
      <vt:lpstr>Open Sans Light</vt:lpstr>
      <vt:lpstr>Gulim</vt:lpstr>
      <vt:lpstr>Aharoni</vt:lpstr>
      <vt:lpstr>Lao UI</vt:lpstr>
      <vt:lpstr>Impact</vt:lpstr>
      <vt:lpstr>Calibri</vt:lpstr>
      <vt:lpstr>腾祥澜黑简</vt:lpstr>
      <vt:lpstr>华文细黑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Sky123.Org</cp:lastModifiedBy>
  <cp:revision>16</cp:revision>
  <dcterms:created xsi:type="dcterms:W3CDTF">2017-03-24T06:12:57Z</dcterms:created>
  <dcterms:modified xsi:type="dcterms:W3CDTF">2018-01-29T02:46:18Z</dcterms:modified>
</cp:coreProperties>
</file>