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0439400" cy="6858000"/>
  <p:notesSz cx="6858000" cy="9144000"/>
  <p:embeddedFontLst>
    <p:embeddedFont>
      <p:font typeface="等线" panose="02010600030101010101" pitchFamily="2" charset="-122"/>
      <p:regular r:id="rId21"/>
      <p:bold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【梦轩】御心情咒" panose="02010600030101010101" charset="-122"/>
      <p:regular r:id="rId25"/>
    </p:embeddedFont>
    <p:embeddedFont>
      <p:font typeface="Bradley Hand ITC" panose="03070402050302030203" pitchFamily="66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44"/>
    <a:srgbClr val="FFA7C0"/>
    <a:srgbClr val="FFC9D8"/>
    <a:srgbClr val="FFEE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1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B97A3-2819-4C41-8654-22912CCB5A1F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0" y="1143000"/>
            <a:ext cx="46990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A5715-8A99-4E8F-9B3B-7D2E037784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660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531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302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499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590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842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026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803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487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783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608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713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550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264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3457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3974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6558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138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A5715-8A99-4E8F-9B3B-7D2E0377843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481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2955" y="1122363"/>
            <a:ext cx="887349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4925" y="3602038"/>
            <a:ext cx="782955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18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709" y="365127"/>
            <a:ext cx="9003983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709" y="1825625"/>
            <a:ext cx="900398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9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72" y="1709740"/>
            <a:ext cx="9003983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272" y="4589465"/>
            <a:ext cx="9003983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54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709" y="365127"/>
            <a:ext cx="9003983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7709" y="1825625"/>
            <a:ext cx="443674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4946" y="1825625"/>
            <a:ext cx="443674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29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8" y="365127"/>
            <a:ext cx="9003983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070" y="1681163"/>
            <a:ext cx="441635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0" y="2505075"/>
            <a:ext cx="4416355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4947" y="1681163"/>
            <a:ext cx="443810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4947" y="2505075"/>
            <a:ext cx="4438105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13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709" y="365127"/>
            <a:ext cx="9003983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65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59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457200"/>
            <a:ext cx="33669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8105" y="987427"/>
            <a:ext cx="5284946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2057400"/>
            <a:ext cx="33669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16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457200"/>
            <a:ext cx="33669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38105" y="987427"/>
            <a:ext cx="5284946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2057400"/>
            <a:ext cx="33669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90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709" y="365127"/>
            <a:ext cx="9003983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709" y="1825625"/>
            <a:ext cx="9003983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04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0696" y="365125"/>
            <a:ext cx="2250996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710" y="365125"/>
            <a:ext cx="6622494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67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0439400" cy="6858000"/>
          </a:xfrm>
          <a:prstGeom prst="rect">
            <a:avLst/>
          </a:prstGeom>
          <a:solidFill>
            <a:srgbClr val="FFC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689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emf"/><Relationship Id="rId12" Type="http://schemas.openxmlformats.org/officeDocument/2006/relationships/image" Target="../media/image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emf"/><Relationship Id="rId11" Type="http://schemas.openxmlformats.org/officeDocument/2006/relationships/image" Target="../media/image7.png"/><Relationship Id="rId5" Type="http://schemas.openxmlformats.org/officeDocument/2006/relationships/image" Target="../media/image1.emf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5" Type="http://schemas.openxmlformats.org/officeDocument/2006/relationships/image" Target="../media/image23.emf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emf"/><Relationship Id="rId4" Type="http://schemas.openxmlformats.org/officeDocument/2006/relationships/image" Target="../media/image2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emf"/><Relationship Id="rId4" Type="http://schemas.openxmlformats.org/officeDocument/2006/relationships/image" Target="../media/image29.emf"/><Relationship Id="rId9" Type="http://schemas.openxmlformats.org/officeDocument/2006/relationships/image" Target="../media/image3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5.emf"/><Relationship Id="rId7" Type="http://schemas.openxmlformats.org/officeDocument/2006/relationships/image" Target="../media/image3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37.emf"/><Relationship Id="rId10" Type="http://schemas.openxmlformats.org/officeDocument/2006/relationships/image" Target="../media/image41.emf"/><Relationship Id="rId4" Type="http://schemas.openxmlformats.org/officeDocument/2006/relationships/image" Target="../media/image36.emf"/><Relationship Id="rId9" Type="http://schemas.openxmlformats.org/officeDocument/2006/relationships/image" Target="../media/image40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42.emf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emf"/><Relationship Id="rId5" Type="http://schemas.openxmlformats.org/officeDocument/2006/relationships/image" Target="../media/image44.emf"/><Relationship Id="rId10" Type="http://schemas.openxmlformats.org/officeDocument/2006/relationships/image" Target="../media/image47.emf"/><Relationship Id="rId4" Type="http://schemas.openxmlformats.org/officeDocument/2006/relationships/image" Target="../media/image43.emf"/><Relationship Id="rId9" Type="http://schemas.openxmlformats.org/officeDocument/2006/relationships/image" Target="../media/image4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25.emf"/><Relationship Id="rId7" Type="http://schemas.openxmlformats.org/officeDocument/2006/relationships/image" Target="../media/image4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emf"/><Relationship Id="rId5" Type="http://schemas.openxmlformats.org/officeDocument/2006/relationships/image" Target="../media/image33.emf"/><Relationship Id="rId10" Type="http://schemas.openxmlformats.org/officeDocument/2006/relationships/image" Target="../media/image52.emf"/><Relationship Id="rId4" Type="http://schemas.openxmlformats.org/officeDocument/2006/relationships/image" Target="../media/image24.emf"/><Relationship Id="rId9" Type="http://schemas.openxmlformats.org/officeDocument/2006/relationships/image" Target="../media/image5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5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g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30.emf"/><Relationship Id="rId7" Type="http://schemas.openxmlformats.org/officeDocument/2006/relationships/image" Target="../media/image3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5" Type="http://schemas.openxmlformats.org/officeDocument/2006/relationships/image" Target="../media/image57.jpg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59.emf"/><Relationship Id="rId7" Type="http://schemas.openxmlformats.org/officeDocument/2006/relationships/image" Target="../media/image5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emf"/><Relationship Id="rId5" Type="http://schemas.openxmlformats.org/officeDocument/2006/relationships/image" Target="../media/image61.emf"/><Relationship Id="rId10" Type="http://schemas.openxmlformats.org/officeDocument/2006/relationships/image" Target="../media/image20.emf"/><Relationship Id="rId4" Type="http://schemas.openxmlformats.org/officeDocument/2006/relationships/image" Target="../media/image60.jpg"/><Relationship Id="rId9" Type="http://schemas.openxmlformats.org/officeDocument/2006/relationships/image" Target="../media/image6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g"/><Relationship Id="rId5" Type="http://schemas.openxmlformats.org/officeDocument/2006/relationships/image" Target="../media/image66.emf"/><Relationship Id="rId4" Type="http://schemas.openxmlformats.org/officeDocument/2006/relationships/image" Target="../media/image44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image" Target="../media/image29.emf"/><Relationship Id="rId3" Type="http://schemas.openxmlformats.org/officeDocument/2006/relationships/image" Target="../media/image35.emf"/><Relationship Id="rId7" Type="http://schemas.openxmlformats.org/officeDocument/2006/relationships/image" Target="../media/image37.emf"/><Relationship Id="rId12" Type="http://schemas.openxmlformats.org/officeDocument/2006/relationships/image" Target="../media/image6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emf"/><Relationship Id="rId11" Type="http://schemas.openxmlformats.org/officeDocument/2006/relationships/image" Target="../media/image73.jpg"/><Relationship Id="rId5" Type="http://schemas.openxmlformats.org/officeDocument/2006/relationships/image" Target="../media/image69.emf"/><Relationship Id="rId10" Type="http://schemas.openxmlformats.org/officeDocument/2006/relationships/image" Target="../media/image72.jpg"/><Relationship Id="rId4" Type="http://schemas.openxmlformats.org/officeDocument/2006/relationships/image" Target="../media/image36.emf"/><Relationship Id="rId9" Type="http://schemas.openxmlformats.org/officeDocument/2006/relationships/image" Target="../media/image71.jpg"/><Relationship Id="rId14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52.emf"/><Relationship Id="rId7" Type="http://schemas.openxmlformats.org/officeDocument/2006/relationships/image" Target="../media/image7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10.emf"/><Relationship Id="rId9" Type="http://schemas.openxmlformats.org/officeDocument/2006/relationships/image" Target="../media/image2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emf"/><Relationship Id="rId5" Type="http://schemas.openxmlformats.org/officeDocument/2006/relationships/image" Target="../media/image80.jpg"/><Relationship Id="rId4" Type="http://schemas.openxmlformats.org/officeDocument/2006/relationships/image" Target="../media/image79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10" Type="http://schemas.openxmlformats.org/officeDocument/2006/relationships/image" Target="../media/image8.pn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5">
            <a:lum contrast="-10000"/>
          </a:blip>
          <a:srcRect b="16724"/>
          <a:stretch/>
        </p:blipFill>
        <p:spPr>
          <a:xfrm>
            <a:off x="0" y="1"/>
            <a:ext cx="10439400" cy="6858000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0439400" cy="1770743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0478" y="371847"/>
            <a:ext cx="699151" cy="1296715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845" y="2100153"/>
            <a:ext cx="4676855" cy="1874267"/>
          </a:xfrm>
          <a:prstGeom prst="rect">
            <a:avLst/>
          </a:prstGeom>
        </p:spPr>
      </p:pic>
      <p:sp>
        <p:nvSpPr>
          <p:cNvPr id="12" name="前凸带形 11"/>
          <p:cNvSpPr/>
          <p:nvPr/>
        </p:nvSpPr>
        <p:spPr>
          <a:xfrm>
            <a:off x="460863" y="4527732"/>
            <a:ext cx="4676855" cy="713232"/>
          </a:xfrm>
          <a:prstGeom prst="ribbon">
            <a:avLst>
              <a:gd name="adj1" fmla="val 16667"/>
              <a:gd name="adj2" fmla="val 75000"/>
            </a:avLst>
          </a:prstGeom>
          <a:solidFill>
            <a:srgbClr val="E60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【梦轩】御心情咒" panose="02000000000000000000" pitchFamily="2" charset="-122"/>
                <a:ea typeface="【梦轩】御心情咒" panose="02000000000000000000" pitchFamily="2" charset="-122"/>
              </a:rPr>
              <a:t>婴儿周岁宴照片</a:t>
            </a:r>
            <a:r>
              <a:rPr lang="en-US" altLang="zh-CN" sz="2400" dirty="0" err="1">
                <a:latin typeface="【梦轩】御心情咒" panose="02000000000000000000" pitchFamily="2" charset="-122"/>
                <a:ea typeface="【梦轩】御心情咒" panose="02000000000000000000" pitchFamily="2" charset="-122"/>
              </a:rPr>
              <a:t>ppt</a:t>
            </a:r>
            <a:r>
              <a:rPr lang="zh-CN" altLang="en-US" sz="2400" dirty="0">
                <a:latin typeface="【梦轩】御心情咒" panose="02000000000000000000" pitchFamily="2" charset="-122"/>
                <a:ea typeface="【梦轩】御心情咒" panose="02000000000000000000" pitchFamily="2" charset="-122"/>
              </a:rPr>
              <a:t>模板</a:t>
            </a:r>
          </a:p>
        </p:txBody>
      </p:sp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38396" y="1266545"/>
            <a:ext cx="5784809" cy="5591456"/>
          </a:xfrm>
          <a:prstGeom prst="rect">
            <a:avLst/>
          </a:prstGeom>
        </p:spPr>
      </p:pic>
      <p:pic>
        <p:nvPicPr>
          <p:cNvPr id="13" name="淘宝网chenying0907出品 12" descr="7-3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754438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淘宝网chenying0907出品 13" descr="7-2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654550" y="-6386513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淘宝网chenying0907出品 14" descr="7-1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002213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淘宝网chenying0907出品 15" descr="7-3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淘宝网chenying0907出品 16" descr="7-1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430338" y="-626427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淘宝网chenying0907出品 17" descr="7-2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368550" y="-5545138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淘宝网chenying0907出品 18" descr="7-1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083425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淘宝网chenying0907出品 19" descr="7-3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743575" y="-4789488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淘宝网chenying0907出品 20" descr="7-3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-482600" y="-3876675"/>
            <a:ext cx="1831975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淘宝网chenying0907出品 21" descr="7-2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389938" y="-4087813"/>
            <a:ext cx="1508125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淘宝网chenying0907出品 22" descr="7-3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754438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淘宝网chenying0907出品 23" descr="7-2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654550" y="-6386513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淘宝网chenying0907出品 24" descr="7-1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002213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淘宝网chenying0907出品 25" descr="7-3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淘宝网chenying0907出品 26" descr="7-1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430338" y="-626427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淘宝网chenying0907出品 27" descr="7-2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368550" y="-5545138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淘宝网chenying0907出品 28" descr="7-1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083425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淘宝网chenying0907出品 29" descr="7-3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743575" y="-4789488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淘宝网chenying0907出品 30" descr="7-3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-482600" y="-3876675"/>
            <a:ext cx="1831975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淘宝网chenying0907出品 31" descr="7-2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389938" y="-4087813"/>
            <a:ext cx="1508125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儿童歌曲 - 生日快乐 - 儿童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041400" y="-1133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5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9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0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3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4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0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"/>
                    </p:tgtEl>
                  </p:cMediaNode>
                </p:audio>
              </p:childTnLst>
            </p:cTn>
          </p:par>
        </p:tnLst>
        <p:bldLst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0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"/>
                    </p:tgtEl>
                  </p:cMediaNode>
                </p:audio>
              </p:childTnLst>
            </p:cTn>
          </p:par>
        </p:tnLst>
        <p:bldLst>
          <p:bldP spid="12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0" y="1021436"/>
            <a:ext cx="10029092" cy="5738090"/>
          </a:xfrm>
          <a:prstGeom prst="rect">
            <a:avLst/>
          </a:prstGeom>
        </p:spPr>
      </p:pic>
      <p:sp>
        <p:nvSpPr>
          <p:cNvPr id="4" name="KSO_Img1"/>
          <p:cNvSpPr/>
          <p:nvPr/>
        </p:nvSpPr>
        <p:spPr>
          <a:xfrm>
            <a:off x="887150" y="4405281"/>
            <a:ext cx="2001007" cy="197447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KSO_Img2"/>
          <p:cNvSpPr/>
          <p:nvPr/>
        </p:nvSpPr>
        <p:spPr>
          <a:xfrm>
            <a:off x="3806674" y="4620250"/>
            <a:ext cx="1783149" cy="175950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KSO_Img3"/>
          <p:cNvSpPr/>
          <p:nvPr/>
        </p:nvSpPr>
        <p:spPr>
          <a:xfrm>
            <a:off x="7556300" y="4229391"/>
            <a:ext cx="2330840" cy="229993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9021" y="239151"/>
            <a:ext cx="1114343" cy="987485"/>
          </a:xfrm>
          <a:prstGeom prst="rect">
            <a:avLst/>
          </a:prstGeom>
        </p:spPr>
      </p:pic>
      <p:sp>
        <p:nvSpPr>
          <p:cNvPr id="13" name="淘宝网Chenying0907出品 12"/>
          <p:cNvSpPr/>
          <p:nvPr/>
        </p:nvSpPr>
        <p:spPr>
          <a:xfrm>
            <a:off x="437794" y="258748"/>
            <a:ext cx="559865" cy="55244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B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4" name="淘宝网Chenying0907出品 13"/>
          <p:cNvSpPr/>
          <p:nvPr/>
        </p:nvSpPr>
        <p:spPr>
          <a:xfrm>
            <a:off x="1671377" y="457960"/>
            <a:ext cx="559865" cy="55244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A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5" name="淘宝网Chenying0907出品 14"/>
          <p:cNvSpPr/>
          <p:nvPr/>
        </p:nvSpPr>
        <p:spPr>
          <a:xfrm>
            <a:off x="1951309" y="1342866"/>
            <a:ext cx="559865" cy="55244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B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6" name="淘宝网Chenying0907出品 15"/>
          <p:cNvSpPr/>
          <p:nvPr/>
        </p:nvSpPr>
        <p:spPr>
          <a:xfrm>
            <a:off x="3357970" y="811190"/>
            <a:ext cx="559865" cy="55244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Y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20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780479" y="324674"/>
            <a:ext cx="9332912" cy="6523037"/>
            <a:chOff x="411" y="133"/>
            <a:chExt cx="5879" cy="4109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411" y="133"/>
              <a:ext cx="5879" cy="4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淘宝网Chenying0907出品 5"/>
            <p:cNvSpPr>
              <a:spLocks/>
            </p:cNvSpPr>
            <p:nvPr/>
          </p:nvSpPr>
          <p:spPr bwMode="auto">
            <a:xfrm>
              <a:off x="374" y="2688"/>
              <a:ext cx="493" cy="723"/>
            </a:xfrm>
            <a:custGeom>
              <a:avLst/>
              <a:gdLst>
                <a:gd name="T0" fmla="*/ 65 w 198"/>
                <a:gd name="T1" fmla="*/ 0 h 290"/>
                <a:gd name="T2" fmla="*/ 21 w 198"/>
                <a:gd name="T3" fmla="*/ 139 h 290"/>
                <a:gd name="T4" fmla="*/ 161 w 198"/>
                <a:gd name="T5" fmla="*/ 281 h 290"/>
                <a:gd name="T6" fmla="*/ 65 w 198"/>
                <a:gd name="T7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290">
                  <a:moveTo>
                    <a:pt x="65" y="0"/>
                  </a:moveTo>
                  <a:cubicBezTo>
                    <a:pt x="65" y="0"/>
                    <a:pt x="0" y="45"/>
                    <a:pt x="21" y="139"/>
                  </a:cubicBezTo>
                  <a:cubicBezTo>
                    <a:pt x="40" y="225"/>
                    <a:pt x="124" y="271"/>
                    <a:pt x="161" y="281"/>
                  </a:cubicBezTo>
                  <a:cubicBezTo>
                    <a:pt x="198" y="290"/>
                    <a:pt x="65" y="0"/>
                    <a:pt x="65" y="0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淘宝网Chenying0907出品 6"/>
            <p:cNvSpPr>
              <a:spLocks/>
            </p:cNvSpPr>
            <p:nvPr/>
          </p:nvSpPr>
          <p:spPr bwMode="auto">
            <a:xfrm>
              <a:off x="533" y="2358"/>
              <a:ext cx="968" cy="502"/>
            </a:xfrm>
            <a:custGeom>
              <a:avLst/>
              <a:gdLst>
                <a:gd name="T0" fmla="*/ 3 w 388"/>
                <a:gd name="T1" fmla="*/ 130 h 201"/>
                <a:gd name="T2" fmla="*/ 174 w 388"/>
                <a:gd name="T3" fmla="*/ 2 h 201"/>
                <a:gd name="T4" fmla="*/ 374 w 388"/>
                <a:gd name="T5" fmla="*/ 144 h 201"/>
                <a:gd name="T6" fmla="*/ 3 w 388"/>
                <a:gd name="T7" fmla="*/ 13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8" h="201">
                  <a:moveTo>
                    <a:pt x="3" y="130"/>
                  </a:moveTo>
                  <a:cubicBezTo>
                    <a:pt x="6" y="89"/>
                    <a:pt x="82" y="4"/>
                    <a:pt x="174" y="2"/>
                  </a:cubicBezTo>
                  <a:cubicBezTo>
                    <a:pt x="265" y="0"/>
                    <a:pt x="357" y="75"/>
                    <a:pt x="374" y="144"/>
                  </a:cubicBezTo>
                  <a:cubicBezTo>
                    <a:pt x="388" y="201"/>
                    <a:pt x="0" y="165"/>
                    <a:pt x="3" y="130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淘宝网Chenying0907出品 7"/>
            <p:cNvSpPr>
              <a:spLocks noEditPoints="1"/>
            </p:cNvSpPr>
            <p:nvPr/>
          </p:nvSpPr>
          <p:spPr bwMode="auto">
            <a:xfrm>
              <a:off x="409" y="2348"/>
              <a:ext cx="1059" cy="1043"/>
            </a:xfrm>
            <a:custGeom>
              <a:avLst/>
              <a:gdLst>
                <a:gd name="T0" fmla="*/ 107 w 425"/>
                <a:gd name="T1" fmla="*/ 396 h 418"/>
                <a:gd name="T2" fmla="*/ 71 w 425"/>
                <a:gd name="T3" fmla="*/ 370 h 418"/>
                <a:gd name="T4" fmla="*/ 41 w 425"/>
                <a:gd name="T5" fmla="*/ 338 h 418"/>
                <a:gd name="T6" fmla="*/ 18 w 425"/>
                <a:gd name="T7" fmla="*/ 301 h 418"/>
                <a:gd name="T8" fmla="*/ 6 w 425"/>
                <a:gd name="T9" fmla="*/ 258 h 418"/>
                <a:gd name="T10" fmla="*/ 10 w 425"/>
                <a:gd name="T11" fmla="*/ 214 h 418"/>
                <a:gd name="T12" fmla="*/ 52 w 425"/>
                <a:gd name="T13" fmla="*/ 137 h 418"/>
                <a:gd name="T14" fmla="*/ 52 w 425"/>
                <a:gd name="T15" fmla="*/ 136 h 418"/>
                <a:gd name="T16" fmla="*/ 51 w 425"/>
                <a:gd name="T17" fmla="*/ 134 h 418"/>
                <a:gd name="T18" fmla="*/ 50 w 425"/>
                <a:gd name="T19" fmla="*/ 135 h 418"/>
                <a:gd name="T20" fmla="*/ 21 w 425"/>
                <a:gd name="T21" fmla="*/ 170 h 418"/>
                <a:gd name="T22" fmla="*/ 4 w 425"/>
                <a:gd name="T23" fmla="*/ 212 h 418"/>
                <a:gd name="T24" fmla="*/ 2 w 425"/>
                <a:gd name="T25" fmla="*/ 258 h 418"/>
                <a:gd name="T26" fmla="*/ 13 w 425"/>
                <a:gd name="T27" fmla="*/ 302 h 418"/>
                <a:gd name="T28" fmla="*/ 35 w 425"/>
                <a:gd name="T29" fmla="*/ 343 h 418"/>
                <a:gd name="T30" fmla="*/ 66 w 425"/>
                <a:gd name="T31" fmla="*/ 376 h 418"/>
                <a:gd name="T32" fmla="*/ 104 w 425"/>
                <a:gd name="T33" fmla="*/ 402 h 418"/>
                <a:gd name="T34" fmla="*/ 147 w 425"/>
                <a:gd name="T35" fmla="*/ 418 h 418"/>
                <a:gd name="T36" fmla="*/ 147 w 425"/>
                <a:gd name="T37" fmla="*/ 418 h 418"/>
                <a:gd name="T38" fmla="*/ 148 w 425"/>
                <a:gd name="T39" fmla="*/ 416 h 418"/>
                <a:gd name="T40" fmla="*/ 147 w 425"/>
                <a:gd name="T41" fmla="*/ 416 h 418"/>
                <a:gd name="T42" fmla="*/ 107 w 425"/>
                <a:gd name="T43" fmla="*/ 396 h 418"/>
                <a:gd name="T44" fmla="*/ 425 w 425"/>
                <a:gd name="T45" fmla="*/ 148 h 418"/>
                <a:gd name="T46" fmla="*/ 399 w 425"/>
                <a:gd name="T47" fmla="*/ 92 h 418"/>
                <a:gd name="T48" fmla="*/ 355 w 425"/>
                <a:gd name="T49" fmla="*/ 47 h 418"/>
                <a:gd name="T50" fmla="*/ 301 w 425"/>
                <a:gd name="T51" fmla="*/ 15 h 418"/>
                <a:gd name="T52" fmla="*/ 241 w 425"/>
                <a:gd name="T53" fmla="*/ 1 h 418"/>
                <a:gd name="T54" fmla="*/ 230 w 425"/>
                <a:gd name="T55" fmla="*/ 0 h 418"/>
                <a:gd name="T56" fmla="*/ 179 w 425"/>
                <a:gd name="T57" fmla="*/ 8 h 418"/>
                <a:gd name="T58" fmla="*/ 123 w 425"/>
                <a:gd name="T59" fmla="*/ 35 h 418"/>
                <a:gd name="T60" fmla="*/ 77 w 425"/>
                <a:gd name="T61" fmla="*/ 78 h 418"/>
                <a:gd name="T62" fmla="*/ 61 w 425"/>
                <a:gd name="T63" fmla="*/ 104 h 418"/>
                <a:gd name="T64" fmla="*/ 55 w 425"/>
                <a:gd name="T65" fmla="*/ 118 h 418"/>
                <a:gd name="T66" fmla="*/ 52 w 425"/>
                <a:gd name="T67" fmla="*/ 134 h 418"/>
                <a:gd name="T68" fmla="*/ 52 w 425"/>
                <a:gd name="T69" fmla="*/ 135 h 418"/>
                <a:gd name="T70" fmla="*/ 54 w 425"/>
                <a:gd name="T71" fmla="*/ 135 h 418"/>
                <a:gd name="T72" fmla="*/ 54 w 425"/>
                <a:gd name="T73" fmla="*/ 134 h 418"/>
                <a:gd name="T74" fmla="*/ 65 w 425"/>
                <a:gd name="T75" fmla="*/ 106 h 418"/>
                <a:gd name="T76" fmla="*/ 82 w 425"/>
                <a:gd name="T77" fmla="*/ 82 h 418"/>
                <a:gd name="T78" fmla="*/ 127 w 425"/>
                <a:gd name="T79" fmla="*/ 40 h 418"/>
                <a:gd name="T80" fmla="*/ 180 w 425"/>
                <a:gd name="T81" fmla="*/ 12 h 418"/>
                <a:gd name="T82" fmla="*/ 210 w 425"/>
                <a:gd name="T83" fmla="*/ 6 h 418"/>
                <a:gd name="T84" fmla="*/ 240 w 425"/>
                <a:gd name="T85" fmla="*/ 6 h 418"/>
                <a:gd name="T86" fmla="*/ 298 w 425"/>
                <a:gd name="T87" fmla="*/ 22 h 418"/>
                <a:gd name="T88" fmla="*/ 350 w 425"/>
                <a:gd name="T89" fmla="*/ 53 h 418"/>
                <a:gd name="T90" fmla="*/ 394 w 425"/>
                <a:gd name="T91" fmla="*/ 95 h 418"/>
                <a:gd name="T92" fmla="*/ 423 w 425"/>
                <a:gd name="T93" fmla="*/ 148 h 418"/>
                <a:gd name="T94" fmla="*/ 423 w 425"/>
                <a:gd name="T95" fmla="*/ 149 h 418"/>
                <a:gd name="T96" fmla="*/ 425 w 425"/>
                <a:gd name="T97" fmla="*/ 14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5" h="418">
                  <a:moveTo>
                    <a:pt x="107" y="396"/>
                  </a:moveTo>
                  <a:cubicBezTo>
                    <a:pt x="95" y="389"/>
                    <a:pt x="83" y="380"/>
                    <a:pt x="71" y="370"/>
                  </a:cubicBezTo>
                  <a:cubicBezTo>
                    <a:pt x="59" y="360"/>
                    <a:pt x="49" y="349"/>
                    <a:pt x="41" y="338"/>
                  </a:cubicBezTo>
                  <a:cubicBezTo>
                    <a:pt x="31" y="326"/>
                    <a:pt x="24" y="314"/>
                    <a:pt x="18" y="301"/>
                  </a:cubicBezTo>
                  <a:cubicBezTo>
                    <a:pt x="11" y="286"/>
                    <a:pt x="7" y="272"/>
                    <a:pt x="6" y="258"/>
                  </a:cubicBezTo>
                  <a:cubicBezTo>
                    <a:pt x="5" y="244"/>
                    <a:pt x="6" y="229"/>
                    <a:pt x="10" y="214"/>
                  </a:cubicBezTo>
                  <a:cubicBezTo>
                    <a:pt x="17" y="186"/>
                    <a:pt x="31" y="159"/>
                    <a:pt x="52" y="137"/>
                  </a:cubicBezTo>
                  <a:cubicBezTo>
                    <a:pt x="52" y="136"/>
                    <a:pt x="52" y="136"/>
                    <a:pt x="52" y="136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39" y="144"/>
                    <a:pt x="29" y="155"/>
                    <a:pt x="21" y="170"/>
                  </a:cubicBezTo>
                  <a:cubicBezTo>
                    <a:pt x="12" y="184"/>
                    <a:pt x="6" y="198"/>
                    <a:pt x="4" y="212"/>
                  </a:cubicBezTo>
                  <a:cubicBezTo>
                    <a:pt x="1" y="226"/>
                    <a:pt x="0" y="241"/>
                    <a:pt x="2" y="258"/>
                  </a:cubicBezTo>
                  <a:cubicBezTo>
                    <a:pt x="4" y="273"/>
                    <a:pt x="8" y="288"/>
                    <a:pt x="13" y="302"/>
                  </a:cubicBezTo>
                  <a:cubicBezTo>
                    <a:pt x="18" y="317"/>
                    <a:pt x="26" y="330"/>
                    <a:pt x="35" y="343"/>
                  </a:cubicBezTo>
                  <a:cubicBezTo>
                    <a:pt x="44" y="355"/>
                    <a:pt x="55" y="367"/>
                    <a:pt x="66" y="376"/>
                  </a:cubicBezTo>
                  <a:cubicBezTo>
                    <a:pt x="77" y="386"/>
                    <a:pt x="90" y="394"/>
                    <a:pt x="104" y="402"/>
                  </a:cubicBezTo>
                  <a:cubicBezTo>
                    <a:pt x="120" y="410"/>
                    <a:pt x="134" y="415"/>
                    <a:pt x="147" y="418"/>
                  </a:cubicBezTo>
                  <a:cubicBezTo>
                    <a:pt x="147" y="418"/>
                    <a:pt x="147" y="418"/>
                    <a:pt x="147" y="418"/>
                  </a:cubicBezTo>
                  <a:cubicBezTo>
                    <a:pt x="148" y="416"/>
                    <a:pt x="148" y="416"/>
                    <a:pt x="148" y="416"/>
                  </a:cubicBezTo>
                  <a:cubicBezTo>
                    <a:pt x="147" y="416"/>
                    <a:pt x="147" y="416"/>
                    <a:pt x="147" y="416"/>
                  </a:cubicBezTo>
                  <a:cubicBezTo>
                    <a:pt x="135" y="412"/>
                    <a:pt x="122" y="405"/>
                    <a:pt x="107" y="396"/>
                  </a:cubicBezTo>
                  <a:close/>
                  <a:moveTo>
                    <a:pt x="425" y="148"/>
                  </a:moveTo>
                  <a:cubicBezTo>
                    <a:pt x="421" y="129"/>
                    <a:pt x="412" y="111"/>
                    <a:pt x="399" y="92"/>
                  </a:cubicBezTo>
                  <a:cubicBezTo>
                    <a:pt x="386" y="75"/>
                    <a:pt x="371" y="60"/>
                    <a:pt x="355" y="47"/>
                  </a:cubicBezTo>
                  <a:cubicBezTo>
                    <a:pt x="339" y="34"/>
                    <a:pt x="320" y="23"/>
                    <a:pt x="301" y="15"/>
                  </a:cubicBezTo>
                  <a:cubicBezTo>
                    <a:pt x="281" y="7"/>
                    <a:pt x="261" y="2"/>
                    <a:pt x="241" y="1"/>
                  </a:cubicBezTo>
                  <a:cubicBezTo>
                    <a:pt x="237" y="0"/>
                    <a:pt x="233" y="0"/>
                    <a:pt x="230" y="0"/>
                  </a:cubicBezTo>
                  <a:cubicBezTo>
                    <a:pt x="213" y="0"/>
                    <a:pt x="196" y="3"/>
                    <a:pt x="179" y="8"/>
                  </a:cubicBezTo>
                  <a:cubicBezTo>
                    <a:pt x="159" y="15"/>
                    <a:pt x="140" y="24"/>
                    <a:pt x="123" y="35"/>
                  </a:cubicBezTo>
                  <a:cubicBezTo>
                    <a:pt x="106" y="46"/>
                    <a:pt x="91" y="61"/>
                    <a:pt x="77" y="78"/>
                  </a:cubicBezTo>
                  <a:cubicBezTo>
                    <a:pt x="71" y="86"/>
                    <a:pt x="65" y="95"/>
                    <a:pt x="61" y="104"/>
                  </a:cubicBezTo>
                  <a:cubicBezTo>
                    <a:pt x="58" y="109"/>
                    <a:pt x="56" y="114"/>
                    <a:pt x="55" y="118"/>
                  </a:cubicBezTo>
                  <a:cubicBezTo>
                    <a:pt x="53" y="124"/>
                    <a:pt x="52" y="129"/>
                    <a:pt x="52" y="134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54" y="135"/>
                    <a:pt x="54" y="135"/>
                    <a:pt x="54" y="135"/>
                  </a:cubicBezTo>
                  <a:cubicBezTo>
                    <a:pt x="54" y="134"/>
                    <a:pt x="54" y="134"/>
                    <a:pt x="54" y="134"/>
                  </a:cubicBezTo>
                  <a:cubicBezTo>
                    <a:pt x="55" y="124"/>
                    <a:pt x="60" y="115"/>
                    <a:pt x="65" y="106"/>
                  </a:cubicBezTo>
                  <a:cubicBezTo>
                    <a:pt x="69" y="99"/>
                    <a:pt x="75" y="91"/>
                    <a:pt x="82" y="82"/>
                  </a:cubicBezTo>
                  <a:cubicBezTo>
                    <a:pt x="95" y="67"/>
                    <a:pt x="109" y="53"/>
                    <a:pt x="127" y="40"/>
                  </a:cubicBezTo>
                  <a:cubicBezTo>
                    <a:pt x="145" y="26"/>
                    <a:pt x="162" y="17"/>
                    <a:pt x="180" y="12"/>
                  </a:cubicBezTo>
                  <a:cubicBezTo>
                    <a:pt x="191" y="8"/>
                    <a:pt x="201" y="7"/>
                    <a:pt x="210" y="6"/>
                  </a:cubicBezTo>
                  <a:cubicBezTo>
                    <a:pt x="220" y="5"/>
                    <a:pt x="230" y="5"/>
                    <a:pt x="240" y="6"/>
                  </a:cubicBezTo>
                  <a:cubicBezTo>
                    <a:pt x="259" y="9"/>
                    <a:pt x="279" y="14"/>
                    <a:pt x="298" y="22"/>
                  </a:cubicBezTo>
                  <a:cubicBezTo>
                    <a:pt x="316" y="30"/>
                    <a:pt x="333" y="41"/>
                    <a:pt x="350" y="53"/>
                  </a:cubicBezTo>
                  <a:cubicBezTo>
                    <a:pt x="367" y="66"/>
                    <a:pt x="382" y="81"/>
                    <a:pt x="394" y="95"/>
                  </a:cubicBezTo>
                  <a:cubicBezTo>
                    <a:pt x="408" y="113"/>
                    <a:pt x="417" y="130"/>
                    <a:pt x="423" y="148"/>
                  </a:cubicBezTo>
                  <a:cubicBezTo>
                    <a:pt x="423" y="149"/>
                    <a:pt x="423" y="149"/>
                    <a:pt x="423" y="149"/>
                  </a:cubicBezTo>
                  <a:cubicBezTo>
                    <a:pt x="425" y="148"/>
                    <a:pt x="425" y="148"/>
                    <a:pt x="425" y="148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淘宝网Chenying0907出品 8"/>
            <p:cNvSpPr>
              <a:spLocks/>
            </p:cNvSpPr>
            <p:nvPr/>
          </p:nvSpPr>
          <p:spPr bwMode="auto">
            <a:xfrm>
              <a:off x="1289" y="2433"/>
              <a:ext cx="154" cy="162"/>
            </a:xfrm>
            <a:custGeom>
              <a:avLst/>
              <a:gdLst>
                <a:gd name="T0" fmla="*/ 0 w 62"/>
                <a:gd name="T1" fmla="*/ 26 h 65"/>
                <a:gd name="T2" fmla="*/ 34 w 62"/>
                <a:gd name="T3" fmla="*/ 17 h 65"/>
                <a:gd name="T4" fmla="*/ 37 w 62"/>
                <a:gd name="T5" fmla="*/ 58 h 65"/>
                <a:gd name="T6" fmla="*/ 0 w 62"/>
                <a:gd name="T7" fmla="*/ 2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65">
                  <a:moveTo>
                    <a:pt x="0" y="26"/>
                  </a:moveTo>
                  <a:cubicBezTo>
                    <a:pt x="1" y="17"/>
                    <a:pt x="18" y="0"/>
                    <a:pt x="34" y="17"/>
                  </a:cubicBezTo>
                  <a:cubicBezTo>
                    <a:pt x="50" y="33"/>
                    <a:pt x="62" y="65"/>
                    <a:pt x="37" y="58"/>
                  </a:cubicBezTo>
                  <a:cubicBezTo>
                    <a:pt x="12" y="50"/>
                    <a:pt x="0" y="36"/>
                    <a:pt x="0" y="26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淘宝网Chenying0907出品 9"/>
            <p:cNvSpPr>
              <a:spLocks/>
            </p:cNvSpPr>
            <p:nvPr/>
          </p:nvSpPr>
          <p:spPr bwMode="auto">
            <a:xfrm>
              <a:off x="461" y="3164"/>
              <a:ext cx="150" cy="165"/>
            </a:xfrm>
            <a:custGeom>
              <a:avLst/>
              <a:gdLst>
                <a:gd name="T0" fmla="*/ 28 w 60"/>
                <a:gd name="T1" fmla="*/ 0 h 66"/>
                <a:gd name="T2" fmla="*/ 14 w 60"/>
                <a:gd name="T3" fmla="*/ 32 h 66"/>
                <a:gd name="T4" fmla="*/ 55 w 60"/>
                <a:gd name="T5" fmla="*/ 40 h 66"/>
                <a:gd name="T6" fmla="*/ 28 w 60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66">
                  <a:moveTo>
                    <a:pt x="28" y="0"/>
                  </a:moveTo>
                  <a:cubicBezTo>
                    <a:pt x="18" y="0"/>
                    <a:pt x="0" y="15"/>
                    <a:pt x="14" y="32"/>
                  </a:cubicBezTo>
                  <a:cubicBezTo>
                    <a:pt x="29" y="50"/>
                    <a:pt x="60" y="66"/>
                    <a:pt x="55" y="40"/>
                  </a:cubicBezTo>
                  <a:cubicBezTo>
                    <a:pt x="50" y="14"/>
                    <a:pt x="38" y="1"/>
                    <a:pt x="28" y="0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淘宝网Chenying0907出品 10"/>
            <p:cNvSpPr>
              <a:spLocks/>
            </p:cNvSpPr>
            <p:nvPr/>
          </p:nvSpPr>
          <p:spPr bwMode="auto">
            <a:xfrm>
              <a:off x="473" y="2406"/>
              <a:ext cx="1043" cy="1023"/>
            </a:xfrm>
            <a:custGeom>
              <a:avLst/>
              <a:gdLst>
                <a:gd name="T0" fmla="*/ 51 w 418"/>
                <a:gd name="T1" fmla="*/ 345 h 410"/>
                <a:gd name="T2" fmla="*/ 5 w 418"/>
                <a:gd name="T3" fmla="*/ 198 h 410"/>
                <a:gd name="T4" fmla="*/ 76 w 418"/>
                <a:gd name="T5" fmla="*/ 62 h 410"/>
                <a:gd name="T6" fmla="*/ 220 w 418"/>
                <a:gd name="T7" fmla="*/ 1 h 410"/>
                <a:gd name="T8" fmla="*/ 361 w 418"/>
                <a:gd name="T9" fmla="*/ 66 h 410"/>
                <a:gd name="T10" fmla="*/ 412 w 418"/>
                <a:gd name="T11" fmla="*/ 213 h 410"/>
                <a:gd name="T12" fmla="*/ 335 w 418"/>
                <a:gd name="T13" fmla="*/ 352 h 410"/>
                <a:gd name="T14" fmla="*/ 190 w 418"/>
                <a:gd name="T15" fmla="*/ 410 h 410"/>
                <a:gd name="T16" fmla="*/ 51 w 418"/>
                <a:gd name="T17" fmla="*/ 345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8" h="410">
                  <a:moveTo>
                    <a:pt x="51" y="345"/>
                  </a:moveTo>
                  <a:cubicBezTo>
                    <a:pt x="15" y="305"/>
                    <a:pt x="0" y="252"/>
                    <a:pt x="5" y="198"/>
                  </a:cubicBezTo>
                  <a:cubicBezTo>
                    <a:pt x="10" y="148"/>
                    <a:pt x="34" y="99"/>
                    <a:pt x="76" y="62"/>
                  </a:cubicBezTo>
                  <a:cubicBezTo>
                    <a:pt x="118" y="24"/>
                    <a:pt x="170" y="1"/>
                    <a:pt x="220" y="1"/>
                  </a:cubicBezTo>
                  <a:cubicBezTo>
                    <a:pt x="275" y="0"/>
                    <a:pt x="325" y="26"/>
                    <a:pt x="361" y="66"/>
                  </a:cubicBezTo>
                  <a:cubicBezTo>
                    <a:pt x="396" y="105"/>
                    <a:pt x="418" y="159"/>
                    <a:pt x="412" y="213"/>
                  </a:cubicBezTo>
                  <a:cubicBezTo>
                    <a:pt x="406" y="263"/>
                    <a:pt x="377" y="314"/>
                    <a:pt x="335" y="352"/>
                  </a:cubicBezTo>
                  <a:cubicBezTo>
                    <a:pt x="294" y="389"/>
                    <a:pt x="241" y="410"/>
                    <a:pt x="190" y="410"/>
                  </a:cubicBezTo>
                  <a:cubicBezTo>
                    <a:pt x="137" y="409"/>
                    <a:pt x="86" y="384"/>
                    <a:pt x="51" y="345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淘宝网Chenying0907出品 11"/>
            <p:cNvSpPr>
              <a:spLocks/>
            </p:cNvSpPr>
            <p:nvPr/>
          </p:nvSpPr>
          <p:spPr bwMode="auto">
            <a:xfrm>
              <a:off x="795" y="2406"/>
              <a:ext cx="716" cy="1025"/>
            </a:xfrm>
            <a:custGeom>
              <a:avLst/>
              <a:gdLst>
                <a:gd name="T0" fmla="*/ 91 w 287"/>
                <a:gd name="T1" fmla="*/ 1 h 411"/>
                <a:gd name="T2" fmla="*/ 30 w 287"/>
                <a:gd name="T3" fmla="*/ 11 h 411"/>
                <a:gd name="T4" fmla="*/ 89 w 287"/>
                <a:gd name="T5" fmla="*/ 9 h 411"/>
                <a:gd name="T6" fmla="*/ 166 w 287"/>
                <a:gd name="T7" fmla="*/ 40 h 411"/>
                <a:gd name="T8" fmla="*/ 231 w 287"/>
                <a:gd name="T9" fmla="*/ 111 h 411"/>
                <a:gd name="T10" fmla="*/ 201 w 287"/>
                <a:gd name="T11" fmla="*/ 331 h 411"/>
                <a:gd name="T12" fmla="*/ 192 w 287"/>
                <a:gd name="T13" fmla="*/ 339 h 411"/>
                <a:gd name="T14" fmla="*/ 0 w 287"/>
                <a:gd name="T15" fmla="*/ 398 h 411"/>
                <a:gd name="T16" fmla="*/ 65 w 287"/>
                <a:gd name="T17" fmla="*/ 411 h 411"/>
                <a:gd name="T18" fmla="*/ 129 w 287"/>
                <a:gd name="T19" fmla="*/ 400 h 411"/>
                <a:gd name="T20" fmla="*/ 228 w 287"/>
                <a:gd name="T21" fmla="*/ 329 h 411"/>
                <a:gd name="T22" fmla="*/ 283 w 287"/>
                <a:gd name="T23" fmla="*/ 183 h 411"/>
                <a:gd name="T24" fmla="*/ 266 w 287"/>
                <a:gd name="T25" fmla="*/ 116 h 411"/>
                <a:gd name="T26" fmla="*/ 224 w 287"/>
                <a:gd name="T27" fmla="*/ 59 h 411"/>
                <a:gd name="T28" fmla="*/ 169 w 287"/>
                <a:gd name="T29" fmla="*/ 19 h 411"/>
                <a:gd name="T30" fmla="*/ 102 w 287"/>
                <a:gd name="T31" fmla="*/ 1 h 411"/>
                <a:gd name="T32" fmla="*/ 91 w 287"/>
                <a:gd name="T33" fmla="*/ 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7" h="411">
                  <a:moveTo>
                    <a:pt x="91" y="1"/>
                  </a:moveTo>
                  <a:cubicBezTo>
                    <a:pt x="71" y="1"/>
                    <a:pt x="51" y="4"/>
                    <a:pt x="30" y="11"/>
                  </a:cubicBezTo>
                  <a:cubicBezTo>
                    <a:pt x="47" y="10"/>
                    <a:pt x="78" y="7"/>
                    <a:pt x="89" y="9"/>
                  </a:cubicBezTo>
                  <a:cubicBezTo>
                    <a:pt x="117" y="13"/>
                    <a:pt x="139" y="29"/>
                    <a:pt x="166" y="40"/>
                  </a:cubicBezTo>
                  <a:cubicBezTo>
                    <a:pt x="199" y="52"/>
                    <a:pt x="214" y="85"/>
                    <a:pt x="231" y="111"/>
                  </a:cubicBezTo>
                  <a:cubicBezTo>
                    <a:pt x="279" y="190"/>
                    <a:pt x="263" y="273"/>
                    <a:pt x="201" y="331"/>
                  </a:cubicBezTo>
                  <a:cubicBezTo>
                    <a:pt x="199" y="332"/>
                    <a:pt x="194" y="337"/>
                    <a:pt x="192" y="339"/>
                  </a:cubicBezTo>
                  <a:cubicBezTo>
                    <a:pt x="135" y="399"/>
                    <a:pt x="74" y="411"/>
                    <a:pt x="0" y="398"/>
                  </a:cubicBezTo>
                  <a:cubicBezTo>
                    <a:pt x="22" y="402"/>
                    <a:pt x="42" y="410"/>
                    <a:pt x="65" y="411"/>
                  </a:cubicBezTo>
                  <a:cubicBezTo>
                    <a:pt x="86" y="411"/>
                    <a:pt x="109" y="407"/>
                    <a:pt x="129" y="400"/>
                  </a:cubicBezTo>
                  <a:cubicBezTo>
                    <a:pt x="168" y="388"/>
                    <a:pt x="202" y="359"/>
                    <a:pt x="228" y="329"/>
                  </a:cubicBezTo>
                  <a:cubicBezTo>
                    <a:pt x="263" y="289"/>
                    <a:pt x="287" y="237"/>
                    <a:pt x="283" y="183"/>
                  </a:cubicBezTo>
                  <a:cubicBezTo>
                    <a:pt x="282" y="161"/>
                    <a:pt x="275" y="136"/>
                    <a:pt x="266" y="116"/>
                  </a:cubicBezTo>
                  <a:cubicBezTo>
                    <a:pt x="257" y="96"/>
                    <a:pt x="240" y="74"/>
                    <a:pt x="224" y="59"/>
                  </a:cubicBezTo>
                  <a:cubicBezTo>
                    <a:pt x="209" y="43"/>
                    <a:pt x="189" y="28"/>
                    <a:pt x="169" y="19"/>
                  </a:cubicBezTo>
                  <a:cubicBezTo>
                    <a:pt x="151" y="11"/>
                    <a:pt x="122" y="0"/>
                    <a:pt x="102" y="1"/>
                  </a:cubicBezTo>
                  <a:cubicBezTo>
                    <a:pt x="98" y="1"/>
                    <a:pt x="95" y="1"/>
                    <a:pt x="91" y="1"/>
                  </a:cubicBezTo>
                  <a:close/>
                </a:path>
              </a:pathLst>
            </a:custGeom>
            <a:solidFill>
              <a:srgbClr val="F9C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淘宝网Chenying0907出品 12"/>
            <p:cNvSpPr>
              <a:spLocks/>
            </p:cNvSpPr>
            <p:nvPr/>
          </p:nvSpPr>
          <p:spPr bwMode="auto">
            <a:xfrm>
              <a:off x="546" y="2496"/>
              <a:ext cx="364" cy="374"/>
            </a:xfrm>
            <a:custGeom>
              <a:avLst/>
              <a:gdLst>
                <a:gd name="T0" fmla="*/ 41 w 146"/>
                <a:gd name="T1" fmla="*/ 77 h 150"/>
                <a:gd name="T2" fmla="*/ 45 w 146"/>
                <a:gd name="T3" fmla="*/ 75 h 150"/>
                <a:gd name="T4" fmla="*/ 49 w 146"/>
                <a:gd name="T5" fmla="*/ 74 h 150"/>
                <a:gd name="T6" fmla="*/ 52 w 146"/>
                <a:gd name="T7" fmla="*/ 66 h 150"/>
                <a:gd name="T8" fmla="*/ 57 w 146"/>
                <a:gd name="T9" fmla="*/ 66 h 150"/>
                <a:gd name="T10" fmla="*/ 60 w 146"/>
                <a:gd name="T11" fmla="*/ 63 h 150"/>
                <a:gd name="T12" fmla="*/ 61 w 146"/>
                <a:gd name="T13" fmla="*/ 60 h 150"/>
                <a:gd name="T14" fmla="*/ 64 w 146"/>
                <a:gd name="T15" fmla="*/ 55 h 150"/>
                <a:gd name="T16" fmla="*/ 71 w 146"/>
                <a:gd name="T17" fmla="*/ 54 h 150"/>
                <a:gd name="T18" fmla="*/ 78 w 146"/>
                <a:gd name="T19" fmla="*/ 51 h 150"/>
                <a:gd name="T20" fmla="*/ 83 w 146"/>
                <a:gd name="T21" fmla="*/ 49 h 150"/>
                <a:gd name="T22" fmla="*/ 86 w 146"/>
                <a:gd name="T23" fmla="*/ 45 h 150"/>
                <a:gd name="T24" fmla="*/ 92 w 146"/>
                <a:gd name="T25" fmla="*/ 43 h 150"/>
                <a:gd name="T26" fmla="*/ 92 w 146"/>
                <a:gd name="T27" fmla="*/ 36 h 150"/>
                <a:gd name="T28" fmla="*/ 103 w 146"/>
                <a:gd name="T29" fmla="*/ 32 h 150"/>
                <a:gd name="T30" fmla="*/ 105 w 146"/>
                <a:gd name="T31" fmla="*/ 28 h 150"/>
                <a:gd name="T32" fmla="*/ 111 w 146"/>
                <a:gd name="T33" fmla="*/ 27 h 150"/>
                <a:gd name="T34" fmla="*/ 110 w 146"/>
                <a:gd name="T35" fmla="*/ 18 h 150"/>
                <a:gd name="T36" fmla="*/ 115 w 146"/>
                <a:gd name="T37" fmla="*/ 16 h 150"/>
                <a:gd name="T38" fmla="*/ 121 w 146"/>
                <a:gd name="T39" fmla="*/ 16 h 150"/>
                <a:gd name="T40" fmla="*/ 127 w 146"/>
                <a:gd name="T41" fmla="*/ 17 h 150"/>
                <a:gd name="T42" fmla="*/ 132 w 146"/>
                <a:gd name="T43" fmla="*/ 13 h 150"/>
                <a:gd name="T44" fmla="*/ 139 w 146"/>
                <a:gd name="T45" fmla="*/ 8 h 150"/>
                <a:gd name="T46" fmla="*/ 138 w 146"/>
                <a:gd name="T47" fmla="*/ 6 h 150"/>
                <a:gd name="T48" fmla="*/ 133 w 146"/>
                <a:gd name="T49" fmla="*/ 7 h 150"/>
                <a:gd name="T50" fmla="*/ 143 w 146"/>
                <a:gd name="T51" fmla="*/ 3 h 150"/>
                <a:gd name="T52" fmla="*/ 143 w 146"/>
                <a:gd name="T53" fmla="*/ 2 h 150"/>
                <a:gd name="T54" fmla="*/ 142 w 146"/>
                <a:gd name="T55" fmla="*/ 1 h 150"/>
                <a:gd name="T56" fmla="*/ 138 w 146"/>
                <a:gd name="T57" fmla="*/ 0 h 150"/>
                <a:gd name="T58" fmla="*/ 133 w 146"/>
                <a:gd name="T59" fmla="*/ 3 h 150"/>
                <a:gd name="T60" fmla="*/ 130 w 146"/>
                <a:gd name="T61" fmla="*/ 4 h 150"/>
                <a:gd name="T62" fmla="*/ 121 w 146"/>
                <a:gd name="T63" fmla="*/ 8 h 150"/>
                <a:gd name="T64" fmla="*/ 124 w 146"/>
                <a:gd name="T65" fmla="*/ 3 h 150"/>
                <a:gd name="T66" fmla="*/ 116 w 146"/>
                <a:gd name="T67" fmla="*/ 6 h 150"/>
                <a:gd name="T68" fmla="*/ 113 w 146"/>
                <a:gd name="T69" fmla="*/ 2 h 150"/>
                <a:gd name="T70" fmla="*/ 104 w 146"/>
                <a:gd name="T71" fmla="*/ 5 h 150"/>
                <a:gd name="T72" fmla="*/ 95 w 146"/>
                <a:gd name="T73" fmla="*/ 7 h 150"/>
                <a:gd name="T74" fmla="*/ 90 w 146"/>
                <a:gd name="T75" fmla="*/ 8 h 150"/>
                <a:gd name="T76" fmla="*/ 81 w 146"/>
                <a:gd name="T77" fmla="*/ 10 h 150"/>
                <a:gd name="T78" fmla="*/ 75 w 146"/>
                <a:gd name="T79" fmla="*/ 19 h 150"/>
                <a:gd name="T80" fmla="*/ 77 w 146"/>
                <a:gd name="T81" fmla="*/ 20 h 150"/>
                <a:gd name="T82" fmla="*/ 71 w 146"/>
                <a:gd name="T83" fmla="*/ 17 h 150"/>
                <a:gd name="T84" fmla="*/ 53 w 146"/>
                <a:gd name="T85" fmla="*/ 32 h 150"/>
                <a:gd name="T86" fmla="*/ 37 w 146"/>
                <a:gd name="T87" fmla="*/ 55 h 150"/>
                <a:gd name="T88" fmla="*/ 30 w 146"/>
                <a:gd name="T89" fmla="*/ 58 h 150"/>
                <a:gd name="T90" fmla="*/ 20 w 146"/>
                <a:gd name="T91" fmla="*/ 68 h 150"/>
                <a:gd name="T92" fmla="*/ 15 w 146"/>
                <a:gd name="T93" fmla="*/ 78 h 150"/>
                <a:gd name="T94" fmla="*/ 13 w 146"/>
                <a:gd name="T95" fmla="*/ 84 h 150"/>
                <a:gd name="T96" fmla="*/ 6 w 146"/>
                <a:gd name="T97" fmla="*/ 96 h 150"/>
                <a:gd name="T98" fmla="*/ 1 w 146"/>
                <a:gd name="T99" fmla="*/ 118 h 150"/>
                <a:gd name="T100" fmla="*/ 0 w 146"/>
                <a:gd name="T101" fmla="*/ 139 h 150"/>
                <a:gd name="T102" fmla="*/ 1 w 146"/>
                <a:gd name="T103" fmla="*/ 148 h 150"/>
                <a:gd name="T104" fmla="*/ 3 w 146"/>
                <a:gd name="T105" fmla="*/ 137 h 150"/>
                <a:gd name="T106" fmla="*/ 4 w 146"/>
                <a:gd name="T107" fmla="*/ 135 h 150"/>
                <a:gd name="T108" fmla="*/ 8 w 146"/>
                <a:gd name="T109" fmla="*/ 125 h 150"/>
                <a:gd name="T110" fmla="*/ 12 w 146"/>
                <a:gd name="T111" fmla="*/ 117 h 150"/>
                <a:gd name="T112" fmla="*/ 16 w 146"/>
                <a:gd name="T113" fmla="*/ 112 h 150"/>
                <a:gd name="T114" fmla="*/ 18 w 146"/>
                <a:gd name="T115" fmla="*/ 107 h 150"/>
                <a:gd name="T116" fmla="*/ 21 w 146"/>
                <a:gd name="T117" fmla="*/ 99 h 150"/>
                <a:gd name="T118" fmla="*/ 26 w 146"/>
                <a:gd name="T119" fmla="*/ 97 h 150"/>
                <a:gd name="T120" fmla="*/ 31 w 146"/>
                <a:gd name="T121" fmla="*/ 89 h 150"/>
                <a:gd name="T122" fmla="*/ 37 w 146"/>
                <a:gd name="T123" fmla="*/ 8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6" h="150">
                  <a:moveTo>
                    <a:pt x="36" y="83"/>
                  </a:moveTo>
                  <a:cubicBezTo>
                    <a:pt x="36" y="84"/>
                    <a:pt x="38" y="84"/>
                    <a:pt x="38" y="84"/>
                  </a:cubicBezTo>
                  <a:cubicBezTo>
                    <a:pt x="39" y="84"/>
                    <a:pt x="39" y="84"/>
                    <a:pt x="38" y="83"/>
                  </a:cubicBezTo>
                  <a:cubicBezTo>
                    <a:pt x="41" y="84"/>
                    <a:pt x="39" y="81"/>
                    <a:pt x="41" y="82"/>
                  </a:cubicBezTo>
                  <a:cubicBezTo>
                    <a:pt x="41" y="81"/>
                    <a:pt x="40" y="81"/>
                    <a:pt x="40" y="80"/>
                  </a:cubicBezTo>
                  <a:cubicBezTo>
                    <a:pt x="41" y="80"/>
                    <a:pt x="41" y="80"/>
                    <a:pt x="42" y="81"/>
                  </a:cubicBezTo>
                  <a:cubicBezTo>
                    <a:pt x="42" y="80"/>
                    <a:pt x="43" y="79"/>
                    <a:pt x="43" y="79"/>
                  </a:cubicBezTo>
                  <a:cubicBezTo>
                    <a:pt x="43" y="78"/>
                    <a:pt x="41" y="78"/>
                    <a:pt x="41" y="77"/>
                  </a:cubicBezTo>
                  <a:cubicBezTo>
                    <a:pt x="40" y="75"/>
                    <a:pt x="42" y="76"/>
                    <a:pt x="42" y="75"/>
                  </a:cubicBezTo>
                  <a:cubicBezTo>
                    <a:pt x="43" y="75"/>
                    <a:pt x="42" y="76"/>
                    <a:pt x="42" y="77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4" y="75"/>
                    <a:pt x="44" y="76"/>
                    <a:pt x="43" y="76"/>
                  </a:cubicBezTo>
                  <a:cubicBezTo>
                    <a:pt x="45" y="76"/>
                    <a:pt x="45" y="75"/>
                    <a:pt x="44" y="74"/>
                  </a:cubicBezTo>
                  <a:cubicBezTo>
                    <a:pt x="45" y="74"/>
                    <a:pt x="45" y="73"/>
                    <a:pt x="46" y="73"/>
                  </a:cubicBezTo>
                  <a:cubicBezTo>
                    <a:pt x="46" y="74"/>
                    <a:pt x="47" y="76"/>
                    <a:pt x="47" y="76"/>
                  </a:cubicBezTo>
                  <a:cubicBezTo>
                    <a:pt x="46" y="77"/>
                    <a:pt x="46" y="75"/>
                    <a:pt x="45" y="75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5" y="76"/>
                    <a:pt x="45" y="77"/>
                    <a:pt x="45" y="78"/>
                  </a:cubicBezTo>
                  <a:cubicBezTo>
                    <a:pt x="44" y="78"/>
                    <a:pt x="45" y="77"/>
                    <a:pt x="45" y="77"/>
                  </a:cubicBezTo>
                  <a:cubicBezTo>
                    <a:pt x="44" y="78"/>
                    <a:pt x="43" y="78"/>
                    <a:pt x="43" y="79"/>
                  </a:cubicBezTo>
                  <a:cubicBezTo>
                    <a:pt x="45" y="79"/>
                    <a:pt x="46" y="77"/>
                    <a:pt x="47" y="77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7" y="74"/>
                    <a:pt x="46" y="74"/>
                    <a:pt x="46" y="73"/>
                  </a:cubicBezTo>
                  <a:cubicBezTo>
                    <a:pt x="47" y="74"/>
                    <a:pt x="48" y="74"/>
                    <a:pt x="49" y="74"/>
                  </a:cubicBezTo>
                  <a:cubicBezTo>
                    <a:pt x="48" y="72"/>
                    <a:pt x="50" y="71"/>
                    <a:pt x="48" y="71"/>
                  </a:cubicBezTo>
                  <a:cubicBezTo>
                    <a:pt x="48" y="72"/>
                    <a:pt x="47" y="71"/>
                    <a:pt x="47" y="71"/>
                  </a:cubicBezTo>
                  <a:cubicBezTo>
                    <a:pt x="48" y="70"/>
                    <a:pt x="46" y="69"/>
                    <a:pt x="47" y="69"/>
                  </a:cubicBezTo>
                  <a:cubicBezTo>
                    <a:pt x="48" y="68"/>
                    <a:pt x="47" y="70"/>
                    <a:pt x="49" y="69"/>
                  </a:cubicBezTo>
                  <a:cubicBezTo>
                    <a:pt x="49" y="70"/>
                    <a:pt x="50" y="72"/>
                    <a:pt x="49" y="73"/>
                  </a:cubicBezTo>
                  <a:cubicBezTo>
                    <a:pt x="50" y="73"/>
                    <a:pt x="50" y="72"/>
                    <a:pt x="51" y="73"/>
                  </a:cubicBezTo>
                  <a:cubicBezTo>
                    <a:pt x="50" y="72"/>
                    <a:pt x="50" y="71"/>
                    <a:pt x="50" y="71"/>
                  </a:cubicBezTo>
                  <a:cubicBezTo>
                    <a:pt x="50" y="70"/>
                    <a:pt x="50" y="68"/>
                    <a:pt x="52" y="66"/>
                  </a:cubicBezTo>
                  <a:cubicBezTo>
                    <a:pt x="53" y="68"/>
                    <a:pt x="50" y="69"/>
                    <a:pt x="53" y="71"/>
                  </a:cubicBezTo>
                  <a:cubicBezTo>
                    <a:pt x="53" y="71"/>
                    <a:pt x="53" y="70"/>
                    <a:pt x="53" y="69"/>
                  </a:cubicBezTo>
                  <a:cubicBezTo>
                    <a:pt x="55" y="70"/>
                    <a:pt x="55" y="68"/>
                    <a:pt x="56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67"/>
                    <a:pt x="56" y="67"/>
                    <a:pt x="56" y="66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5"/>
                    <a:pt x="58" y="65"/>
                    <a:pt x="59" y="64"/>
                  </a:cubicBezTo>
                  <a:cubicBezTo>
                    <a:pt x="58" y="63"/>
                    <a:pt x="58" y="65"/>
                    <a:pt x="58" y="65"/>
                  </a:cubicBezTo>
                  <a:cubicBezTo>
                    <a:pt x="57" y="65"/>
                    <a:pt x="56" y="65"/>
                    <a:pt x="56" y="64"/>
                  </a:cubicBezTo>
                  <a:cubicBezTo>
                    <a:pt x="57" y="63"/>
                    <a:pt x="57" y="61"/>
                    <a:pt x="58" y="61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7" y="59"/>
                    <a:pt x="58" y="59"/>
                    <a:pt x="59" y="59"/>
                  </a:cubicBezTo>
                  <a:cubicBezTo>
                    <a:pt x="60" y="59"/>
                    <a:pt x="59" y="61"/>
                    <a:pt x="60" y="61"/>
                  </a:cubicBezTo>
                  <a:cubicBezTo>
                    <a:pt x="61" y="62"/>
                    <a:pt x="59" y="62"/>
                    <a:pt x="60" y="63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2" y="63"/>
                    <a:pt x="63" y="64"/>
                    <a:pt x="64" y="64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2" y="62"/>
                    <a:pt x="63" y="63"/>
                    <a:pt x="63" y="63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61" y="61"/>
                    <a:pt x="61" y="63"/>
                    <a:pt x="60" y="62"/>
                  </a:cubicBezTo>
                  <a:cubicBezTo>
                    <a:pt x="61" y="61"/>
                    <a:pt x="60" y="60"/>
                    <a:pt x="61" y="59"/>
                  </a:cubicBezTo>
                  <a:cubicBezTo>
                    <a:pt x="62" y="60"/>
                    <a:pt x="61" y="59"/>
                    <a:pt x="61" y="60"/>
                  </a:cubicBezTo>
                  <a:cubicBezTo>
                    <a:pt x="62" y="60"/>
                    <a:pt x="61" y="58"/>
                    <a:pt x="63" y="59"/>
                  </a:cubicBezTo>
                  <a:cubicBezTo>
                    <a:pt x="63" y="59"/>
                    <a:pt x="62" y="60"/>
                    <a:pt x="64" y="61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63" y="59"/>
                    <a:pt x="64" y="60"/>
                    <a:pt x="64" y="60"/>
                  </a:cubicBezTo>
                  <a:cubicBezTo>
                    <a:pt x="65" y="60"/>
                    <a:pt x="63" y="59"/>
                    <a:pt x="64" y="58"/>
                  </a:cubicBezTo>
                  <a:cubicBezTo>
                    <a:pt x="64" y="59"/>
                    <a:pt x="65" y="59"/>
                    <a:pt x="65" y="59"/>
                  </a:cubicBezTo>
                  <a:cubicBezTo>
                    <a:pt x="66" y="59"/>
                    <a:pt x="65" y="58"/>
                    <a:pt x="65" y="57"/>
                  </a:cubicBezTo>
                  <a:cubicBezTo>
                    <a:pt x="64" y="58"/>
                    <a:pt x="63" y="56"/>
                    <a:pt x="64" y="55"/>
                  </a:cubicBezTo>
                  <a:cubicBezTo>
                    <a:pt x="65" y="55"/>
                    <a:pt x="65" y="53"/>
                    <a:pt x="67" y="54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7" y="55"/>
                    <a:pt x="68" y="53"/>
                    <a:pt x="68" y="53"/>
                  </a:cubicBezTo>
                  <a:cubicBezTo>
                    <a:pt x="70" y="55"/>
                    <a:pt x="67" y="54"/>
                    <a:pt x="68" y="56"/>
                  </a:cubicBezTo>
                  <a:cubicBezTo>
                    <a:pt x="69" y="56"/>
                    <a:pt x="69" y="57"/>
                    <a:pt x="70" y="58"/>
                  </a:cubicBezTo>
                  <a:cubicBezTo>
                    <a:pt x="70" y="57"/>
                    <a:pt x="69" y="56"/>
                    <a:pt x="68" y="55"/>
                  </a:cubicBezTo>
                  <a:cubicBezTo>
                    <a:pt x="69" y="56"/>
                    <a:pt x="70" y="54"/>
                    <a:pt x="70" y="56"/>
                  </a:cubicBezTo>
                  <a:cubicBezTo>
                    <a:pt x="71" y="56"/>
                    <a:pt x="70" y="54"/>
                    <a:pt x="71" y="54"/>
                  </a:cubicBezTo>
                  <a:cubicBezTo>
                    <a:pt x="71" y="55"/>
                    <a:pt x="72" y="56"/>
                    <a:pt x="72" y="56"/>
                  </a:cubicBezTo>
                  <a:cubicBezTo>
                    <a:pt x="72" y="56"/>
                    <a:pt x="73" y="56"/>
                    <a:pt x="73" y="56"/>
                  </a:cubicBezTo>
                  <a:cubicBezTo>
                    <a:pt x="73" y="56"/>
                    <a:pt x="73" y="55"/>
                    <a:pt x="72" y="55"/>
                  </a:cubicBezTo>
                  <a:cubicBezTo>
                    <a:pt x="72" y="54"/>
                    <a:pt x="74" y="55"/>
                    <a:pt x="73" y="54"/>
                  </a:cubicBezTo>
                  <a:cubicBezTo>
                    <a:pt x="74" y="55"/>
                    <a:pt x="74" y="53"/>
                    <a:pt x="76" y="53"/>
                  </a:cubicBezTo>
                  <a:cubicBezTo>
                    <a:pt x="73" y="50"/>
                    <a:pt x="75" y="55"/>
                    <a:pt x="73" y="53"/>
                  </a:cubicBezTo>
                  <a:cubicBezTo>
                    <a:pt x="73" y="51"/>
                    <a:pt x="76" y="51"/>
                    <a:pt x="76" y="49"/>
                  </a:cubicBezTo>
                  <a:cubicBezTo>
                    <a:pt x="78" y="49"/>
                    <a:pt x="77" y="50"/>
                    <a:pt x="78" y="51"/>
                  </a:cubicBezTo>
                  <a:cubicBezTo>
                    <a:pt x="78" y="52"/>
                    <a:pt x="77" y="52"/>
                    <a:pt x="76" y="53"/>
                  </a:cubicBezTo>
                  <a:cubicBezTo>
                    <a:pt x="78" y="53"/>
                    <a:pt x="79" y="52"/>
                    <a:pt x="79" y="50"/>
                  </a:cubicBezTo>
                  <a:cubicBezTo>
                    <a:pt x="80" y="49"/>
                    <a:pt x="83" y="53"/>
                    <a:pt x="83" y="51"/>
                  </a:cubicBezTo>
                  <a:cubicBezTo>
                    <a:pt x="83" y="50"/>
                    <a:pt x="82" y="50"/>
                    <a:pt x="82" y="50"/>
                  </a:cubicBezTo>
                  <a:cubicBezTo>
                    <a:pt x="82" y="49"/>
                    <a:pt x="83" y="49"/>
                    <a:pt x="83" y="49"/>
                  </a:cubicBezTo>
                  <a:cubicBezTo>
                    <a:pt x="83" y="48"/>
                    <a:pt x="82" y="49"/>
                    <a:pt x="82" y="48"/>
                  </a:cubicBezTo>
                  <a:cubicBezTo>
                    <a:pt x="82" y="48"/>
                    <a:pt x="83" y="48"/>
                    <a:pt x="83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4" y="47"/>
                    <a:pt x="86" y="51"/>
                    <a:pt x="86" y="48"/>
                  </a:cubicBezTo>
                  <a:cubicBezTo>
                    <a:pt x="85" y="48"/>
                    <a:pt x="85" y="49"/>
                    <a:pt x="85" y="48"/>
                  </a:cubicBezTo>
                  <a:cubicBezTo>
                    <a:pt x="84" y="48"/>
                    <a:pt x="84" y="46"/>
                    <a:pt x="84" y="45"/>
                  </a:cubicBezTo>
                  <a:cubicBezTo>
                    <a:pt x="85" y="46"/>
                    <a:pt x="85" y="45"/>
                    <a:pt x="86" y="45"/>
                  </a:cubicBezTo>
                  <a:cubicBezTo>
                    <a:pt x="87" y="46"/>
                    <a:pt x="85" y="46"/>
                    <a:pt x="85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6" y="46"/>
                    <a:pt x="85" y="43"/>
                    <a:pt x="85" y="43"/>
                  </a:cubicBezTo>
                  <a:cubicBezTo>
                    <a:pt x="86" y="43"/>
                    <a:pt x="87" y="43"/>
                    <a:pt x="88" y="44"/>
                  </a:cubicBezTo>
                  <a:cubicBezTo>
                    <a:pt x="87" y="43"/>
                    <a:pt x="88" y="42"/>
                    <a:pt x="89" y="41"/>
                  </a:cubicBezTo>
                  <a:cubicBezTo>
                    <a:pt x="87" y="41"/>
                    <a:pt x="88" y="40"/>
                    <a:pt x="88" y="39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9" y="41"/>
                    <a:pt x="91" y="42"/>
                    <a:pt x="91" y="43"/>
                  </a:cubicBezTo>
                  <a:cubicBezTo>
                    <a:pt x="92" y="45"/>
                    <a:pt x="90" y="44"/>
                    <a:pt x="90" y="44"/>
                  </a:cubicBezTo>
                  <a:cubicBezTo>
                    <a:pt x="93" y="47"/>
                    <a:pt x="90" y="42"/>
                    <a:pt x="92" y="43"/>
                  </a:cubicBezTo>
                  <a:cubicBezTo>
                    <a:pt x="93" y="43"/>
                    <a:pt x="93" y="44"/>
                    <a:pt x="93" y="44"/>
                  </a:cubicBezTo>
                  <a:cubicBezTo>
                    <a:pt x="93" y="45"/>
                    <a:pt x="93" y="42"/>
                    <a:pt x="94" y="43"/>
                  </a:cubicBezTo>
                  <a:cubicBezTo>
                    <a:pt x="93" y="43"/>
                    <a:pt x="92" y="41"/>
                    <a:pt x="93" y="40"/>
                  </a:cubicBezTo>
                  <a:cubicBezTo>
                    <a:pt x="94" y="42"/>
                    <a:pt x="94" y="42"/>
                    <a:pt x="94" y="42"/>
                  </a:cubicBezTo>
                  <a:cubicBezTo>
                    <a:pt x="96" y="41"/>
                    <a:pt x="94" y="39"/>
                    <a:pt x="94" y="38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2" y="35"/>
                    <a:pt x="94" y="36"/>
                    <a:pt x="93" y="35"/>
                  </a:cubicBezTo>
                  <a:cubicBezTo>
                    <a:pt x="93" y="35"/>
                    <a:pt x="93" y="36"/>
                    <a:pt x="92" y="36"/>
                  </a:cubicBezTo>
                  <a:cubicBezTo>
                    <a:pt x="91" y="35"/>
                    <a:pt x="92" y="35"/>
                    <a:pt x="92" y="34"/>
                  </a:cubicBezTo>
                  <a:cubicBezTo>
                    <a:pt x="94" y="34"/>
                    <a:pt x="94" y="34"/>
                    <a:pt x="95" y="35"/>
                  </a:cubicBezTo>
                  <a:cubicBezTo>
                    <a:pt x="97" y="38"/>
                    <a:pt x="96" y="39"/>
                    <a:pt x="98" y="42"/>
                  </a:cubicBezTo>
                  <a:cubicBezTo>
                    <a:pt x="99" y="41"/>
                    <a:pt x="100" y="39"/>
                    <a:pt x="101" y="40"/>
                  </a:cubicBezTo>
                  <a:cubicBezTo>
                    <a:pt x="102" y="39"/>
                    <a:pt x="101" y="37"/>
                    <a:pt x="100" y="35"/>
                  </a:cubicBezTo>
                  <a:cubicBezTo>
                    <a:pt x="100" y="35"/>
                    <a:pt x="100" y="35"/>
                    <a:pt x="101" y="35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34"/>
                    <a:pt x="102" y="33"/>
                    <a:pt x="103" y="32"/>
                  </a:cubicBezTo>
                  <a:cubicBezTo>
                    <a:pt x="104" y="31"/>
                    <a:pt x="103" y="30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6"/>
                    <a:pt x="103" y="26"/>
                    <a:pt x="103" y="26"/>
                  </a:cubicBezTo>
                  <a:cubicBezTo>
                    <a:pt x="104" y="27"/>
                    <a:pt x="103" y="27"/>
                    <a:pt x="104" y="28"/>
                  </a:cubicBezTo>
                  <a:cubicBezTo>
                    <a:pt x="104" y="28"/>
                    <a:pt x="105" y="27"/>
                    <a:pt x="105" y="26"/>
                  </a:cubicBezTo>
                  <a:cubicBezTo>
                    <a:pt x="105" y="27"/>
                    <a:pt x="106" y="29"/>
                    <a:pt x="105" y="29"/>
                  </a:cubicBezTo>
                  <a:cubicBezTo>
                    <a:pt x="105" y="29"/>
                    <a:pt x="105" y="28"/>
                    <a:pt x="105" y="28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5" y="28"/>
                    <a:pt x="106" y="29"/>
                    <a:pt x="107" y="31"/>
                  </a:cubicBezTo>
                  <a:cubicBezTo>
                    <a:pt x="108" y="30"/>
                    <a:pt x="105" y="30"/>
                    <a:pt x="106" y="29"/>
                  </a:cubicBezTo>
                  <a:cubicBezTo>
                    <a:pt x="110" y="31"/>
                    <a:pt x="109" y="26"/>
                    <a:pt x="113" y="29"/>
                  </a:cubicBezTo>
                  <a:cubicBezTo>
                    <a:pt x="113" y="28"/>
                    <a:pt x="113" y="26"/>
                    <a:pt x="114" y="25"/>
                  </a:cubicBezTo>
                  <a:cubicBezTo>
                    <a:pt x="114" y="24"/>
                    <a:pt x="115" y="24"/>
                    <a:pt x="114" y="23"/>
                  </a:cubicBezTo>
                  <a:cubicBezTo>
                    <a:pt x="112" y="22"/>
                    <a:pt x="113" y="26"/>
                    <a:pt x="111" y="25"/>
                  </a:cubicBezTo>
                  <a:cubicBezTo>
                    <a:pt x="111" y="25"/>
                    <a:pt x="111" y="26"/>
                    <a:pt x="111" y="27"/>
                  </a:cubicBezTo>
                  <a:cubicBezTo>
                    <a:pt x="111" y="28"/>
                    <a:pt x="111" y="28"/>
                    <a:pt x="110" y="27"/>
                  </a:cubicBezTo>
                  <a:cubicBezTo>
                    <a:pt x="111" y="26"/>
                    <a:pt x="109" y="24"/>
                    <a:pt x="110" y="23"/>
                  </a:cubicBezTo>
                  <a:cubicBezTo>
                    <a:pt x="110" y="22"/>
                    <a:pt x="108" y="23"/>
                    <a:pt x="108" y="23"/>
                  </a:cubicBezTo>
                  <a:cubicBezTo>
                    <a:pt x="108" y="22"/>
                    <a:pt x="107" y="22"/>
                    <a:pt x="107" y="21"/>
                  </a:cubicBezTo>
                  <a:cubicBezTo>
                    <a:pt x="106" y="20"/>
                    <a:pt x="107" y="19"/>
                    <a:pt x="107" y="18"/>
                  </a:cubicBezTo>
                  <a:cubicBezTo>
                    <a:pt x="107" y="18"/>
                    <a:pt x="107" y="18"/>
                    <a:pt x="107" y="19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7"/>
                    <a:pt x="110" y="18"/>
                    <a:pt x="110" y="18"/>
                  </a:cubicBezTo>
                  <a:cubicBezTo>
                    <a:pt x="111" y="18"/>
                    <a:pt x="111" y="16"/>
                    <a:pt x="112" y="18"/>
                  </a:cubicBezTo>
                  <a:cubicBezTo>
                    <a:pt x="113" y="17"/>
                    <a:pt x="112" y="17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09" y="15"/>
                    <a:pt x="112" y="17"/>
                    <a:pt x="111" y="15"/>
                  </a:cubicBezTo>
                  <a:cubicBezTo>
                    <a:pt x="109" y="11"/>
                    <a:pt x="113" y="15"/>
                    <a:pt x="114" y="14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5" y="16"/>
                    <a:pt x="115" y="16"/>
                    <a:pt x="115" y="16"/>
                  </a:cubicBezTo>
                  <a:cubicBezTo>
                    <a:pt x="115" y="18"/>
                    <a:pt x="116" y="20"/>
                    <a:pt x="115" y="21"/>
                  </a:cubicBezTo>
                  <a:cubicBezTo>
                    <a:pt x="117" y="20"/>
                    <a:pt x="119" y="20"/>
                    <a:pt x="119" y="19"/>
                  </a:cubicBezTo>
                  <a:cubicBezTo>
                    <a:pt x="120" y="20"/>
                    <a:pt x="120" y="21"/>
                    <a:pt x="121" y="22"/>
                  </a:cubicBezTo>
                  <a:cubicBezTo>
                    <a:pt x="121" y="20"/>
                    <a:pt x="123" y="22"/>
                    <a:pt x="124" y="21"/>
                  </a:cubicBezTo>
                  <a:cubicBezTo>
                    <a:pt x="124" y="19"/>
                    <a:pt x="122" y="20"/>
                    <a:pt x="122" y="19"/>
                  </a:cubicBezTo>
                  <a:cubicBezTo>
                    <a:pt x="123" y="19"/>
                    <a:pt x="123" y="18"/>
                    <a:pt x="123" y="18"/>
                  </a:cubicBezTo>
                  <a:cubicBezTo>
                    <a:pt x="123" y="18"/>
                    <a:pt x="122" y="18"/>
                    <a:pt x="121" y="18"/>
                  </a:cubicBezTo>
                  <a:cubicBezTo>
                    <a:pt x="121" y="18"/>
                    <a:pt x="121" y="17"/>
                    <a:pt x="121" y="16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5"/>
                    <a:pt x="121" y="16"/>
                    <a:pt x="121" y="15"/>
                  </a:cubicBezTo>
                  <a:cubicBezTo>
                    <a:pt x="121" y="16"/>
                    <a:pt x="121" y="16"/>
                    <a:pt x="122" y="18"/>
                  </a:cubicBezTo>
                  <a:cubicBezTo>
                    <a:pt x="122" y="17"/>
                    <a:pt x="123" y="16"/>
                    <a:pt x="124" y="16"/>
                  </a:cubicBezTo>
                  <a:cubicBezTo>
                    <a:pt x="125" y="17"/>
                    <a:pt x="124" y="17"/>
                    <a:pt x="124" y="18"/>
                  </a:cubicBezTo>
                  <a:cubicBezTo>
                    <a:pt x="125" y="18"/>
                    <a:pt x="125" y="17"/>
                    <a:pt x="126" y="18"/>
                  </a:cubicBezTo>
                  <a:cubicBezTo>
                    <a:pt x="126" y="18"/>
                    <a:pt x="125" y="18"/>
                    <a:pt x="125" y="18"/>
                  </a:cubicBezTo>
                  <a:cubicBezTo>
                    <a:pt x="127" y="17"/>
                    <a:pt x="127" y="17"/>
                    <a:pt x="127" y="17"/>
                  </a:cubicBezTo>
                  <a:cubicBezTo>
                    <a:pt x="128" y="18"/>
                    <a:pt x="127" y="18"/>
                    <a:pt x="127" y="18"/>
                  </a:cubicBezTo>
                  <a:cubicBezTo>
                    <a:pt x="128" y="18"/>
                    <a:pt x="128" y="18"/>
                    <a:pt x="128" y="16"/>
                  </a:cubicBezTo>
                  <a:cubicBezTo>
                    <a:pt x="129" y="16"/>
                    <a:pt x="130" y="16"/>
                    <a:pt x="130" y="16"/>
                  </a:cubicBezTo>
                  <a:cubicBezTo>
                    <a:pt x="131" y="16"/>
                    <a:pt x="130" y="16"/>
                    <a:pt x="130" y="15"/>
                  </a:cubicBezTo>
                  <a:cubicBezTo>
                    <a:pt x="131" y="15"/>
                    <a:pt x="131" y="13"/>
                    <a:pt x="131" y="13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2" y="12"/>
                    <a:pt x="130" y="11"/>
                    <a:pt x="131" y="11"/>
                  </a:cubicBezTo>
                  <a:cubicBezTo>
                    <a:pt x="131" y="12"/>
                    <a:pt x="132" y="13"/>
                    <a:pt x="132" y="13"/>
                  </a:cubicBezTo>
                  <a:cubicBezTo>
                    <a:pt x="132" y="12"/>
                    <a:pt x="133" y="13"/>
                    <a:pt x="134" y="12"/>
                  </a:cubicBezTo>
                  <a:cubicBezTo>
                    <a:pt x="133" y="12"/>
                    <a:pt x="134" y="11"/>
                    <a:pt x="133" y="11"/>
                  </a:cubicBezTo>
                  <a:cubicBezTo>
                    <a:pt x="134" y="10"/>
                    <a:pt x="135" y="10"/>
                    <a:pt x="135" y="9"/>
                  </a:cubicBezTo>
                  <a:cubicBezTo>
                    <a:pt x="134" y="9"/>
                    <a:pt x="135" y="8"/>
                    <a:pt x="135" y="8"/>
                  </a:cubicBezTo>
                  <a:cubicBezTo>
                    <a:pt x="136" y="7"/>
                    <a:pt x="137" y="8"/>
                    <a:pt x="137" y="8"/>
                  </a:cubicBezTo>
                  <a:cubicBezTo>
                    <a:pt x="136" y="8"/>
                    <a:pt x="136" y="9"/>
                    <a:pt x="136" y="9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8" y="8"/>
                    <a:pt x="139" y="8"/>
                    <a:pt x="139" y="8"/>
                  </a:cubicBezTo>
                  <a:cubicBezTo>
                    <a:pt x="139" y="7"/>
                    <a:pt x="141" y="7"/>
                    <a:pt x="141" y="6"/>
                  </a:cubicBezTo>
                  <a:cubicBezTo>
                    <a:pt x="140" y="7"/>
                    <a:pt x="140" y="7"/>
                    <a:pt x="140" y="7"/>
                  </a:cubicBezTo>
                  <a:cubicBezTo>
                    <a:pt x="140" y="7"/>
                    <a:pt x="140" y="7"/>
                    <a:pt x="140" y="7"/>
                  </a:cubicBezTo>
                  <a:cubicBezTo>
                    <a:pt x="140" y="7"/>
                    <a:pt x="140" y="7"/>
                    <a:pt x="140" y="7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39" y="6"/>
                    <a:pt x="140" y="6"/>
                    <a:pt x="139" y="7"/>
                  </a:cubicBezTo>
                  <a:cubicBezTo>
                    <a:pt x="138" y="6"/>
                    <a:pt x="140" y="4"/>
                    <a:pt x="139" y="4"/>
                  </a:cubicBezTo>
                  <a:cubicBezTo>
                    <a:pt x="138" y="4"/>
                    <a:pt x="139" y="5"/>
                    <a:pt x="138" y="6"/>
                  </a:cubicBezTo>
                  <a:cubicBezTo>
                    <a:pt x="139" y="6"/>
                    <a:pt x="139" y="6"/>
                    <a:pt x="139" y="6"/>
                  </a:cubicBezTo>
                  <a:cubicBezTo>
                    <a:pt x="138" y="6"/>
                    <a:pt x="138" y="7"/>
                    <a:pt x="137" y="7"/>
                  </a:cubicBezTo>
                  <a:cubicBezTo>
                    <a:pt x="137" y="7"/>
                    <a:pt x="137" y="6"/>
                    <a:pt x="137" y="6"/>
                  </a:cubicBezTo>
                  <a:cubicBezTo>
                    <a:pt x="136" y="7"/>
                    <a:pt x="135" y="7"/>
                    <a:pt x="133" y="7"/>
                  </a:cubicBezTo>
                  <a:cubicBezTo>
                    <a:pt x="133" y="7"/>
                    <a:pt x="134" y="8"/>
                    <a:pt x="134" y="9"/>
                  </a:cubicBezTo>
                  <a:cubicBezTo>
                    <a:pt x="133" y="10"/>
                    <a:pt x="133" y="9"/>
                    <a:pt x="132" y="9"/>
                  </a:cubicBezTo>
                  <a:cubicBezTo>
                    <a:pt x="133" y="9"/>
                    <a:pt x="133" y="8"/>
                    <a:pt x="133" y="8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4" y="6"/>
                    <a:pt x="132" y="5"/>
                    <a:pt x="134" y="4"/>
                  </a:cubicBezTo>
                  <a:cubicBezTo>
                    <a:pt x="134" y="4"/>
                    <a:pt x="135" y="3"/>
                    <a:pt x="137" y="3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7" y="1"/>
                    <a:pt x="136" y="3"/>
                    <a:pt x="138" y="2"/>
                  </a:cubicBezTo>
                  <a:cubicBezTo>
                    <a:pt x="139" y="3"/>
                    <a:pt x="140" y="3"/>
                    <a:pt x="140" y="4"/>
                  </a:cubicBezTo>
                  <a:cubicBezTo>
                    <a:pt x="141" y="4"/>
                    <a:pt x="141" y="3"/>
                    <a:pt x="142" y="3"/>
                  </a:cubicBezTo>
                  <a:cubicBezTo>
                    <a:pt x="142" y="3"/>
                    <a:pt x="142" y="4"/>
                    <a:pt x="142" y="4"/>
                  </a:cubicBezTo>
                  <a:cubicBezTo>
                    <a:pt x="143" y="4"/>
                    <a:pt x="143" y="3"/>
                    <a:pt x="143" y="3"/>
                  </a:cubicBezTo>
                  <a:cubicBezTo>
                    <a:pt x="143" y="3"/>
                    <a:pt x="143" y="3"/>
                    <a:pt x="144" y="3"/>
                  </a:cubicBezTo>
                  <a:cubicBezTo>
                    <a:pt x="144" y="3"/>
                    <a:pt x="144" y="3"/>
                    <a:pt x="143" y="3"/>
                  </a:cubicBezTo>
                  <a:cubicBezTo>
                    <a:pt x="144" y="3"/>
                    <a:pt x="145" y="2"/>
                    <a:pt x="145" y="2"/>
                  </a:cubicBezTo>
                  <a:cubicBezTo>
                    <a:pt x="145" y="2"/>
                    <a:pt x="144" y="2"/>
                    <a:pt x="144" y="2"/>
                  </a:cubicBezTo>
                  <a:cubicBezTo>
                    <a:pt x="145" y="2"/>
                    <a:pt x="146" y="1"/>
                    <a:pt x="146" y="1"/>
                  </a:cubicBezTo>
                  <a:cubicBezTo>
                    <a:pt x="145" y="2"/>
                    <a:pt x="145" y="1"/>
                    <a:pt x="144" y="2"/>
                  </a:cubicBezTo>
                  <a:cubicBezTo>
                    <a:pt x="144" y="2"/>
                    <a:pt x="144" y="2"/>
                    <a:pt x="145" y="2"/>
                  </a:cubicBezTo>
                  <a:cubicBezTo>
                    <a:pt x="144" y="2"/>
                    <a:pt x="143" y="2"/>
                    <a:pt x="143" y="2"/>
                  </a:cubicBezTo>
                  <a:cubicBezTo>
                    <a:pt x="143" y="2"/>
                    <a:pt x="144" y="1"/>
                    <a:pt x="144" y="1"/>
                  </a:cubicBezTo>
                  <a:cubicBezTo>
                    <a:pt x="143" y="1"/>
                    <a:pt x="142" y="2"/>
                    <a:pt x="142" y="2"/>
                  </a:cubicBezTo>
                  <a:cubicBezTo>
                    <a:pt x="142" y="1"/>
                    <a:pt x="140" y="3"/>
                    <a:pt x="140" y="2"/>
                  </a:cubicBezTo>
                  <a:cubicBezTo>
                    <a:pt x="140" y="2"/>
                    <a:pt x="140" y="2"/>
                    <a:pt x="139" y="2"/>
                  </a:cubicBezTo>
                  <a:cubicBezTo>
                    <a:pt x="139" y="2"/>
                    <a:pt x="140" y="2"/>
                    <a:pt x="140" y="1"/>
                  </a:cubicBezTo>
                  <a:cubicBezTo>
                    <a:pt x="142" y="1"/>
                    <a:pt x="140" y="2"/>
                    <a:pt x="141" y="2"/>
                  </a:cubicBezTo>
                  <a:cubicBezTo>
                    <a:pt x="142" y="2"/>
                    <a:pt x="142" y="1"/>
                    <a:pt x="143" y="1"/>
                  </a:cubicBezTo>
                  <a:cubicBezTo>
                    <a:pt x="142" y="1"/>
                    <a:pt x="143" y="1"/>
                    <a:pt x="142" y="1"/>
                  </a:cubicBezTo>
                  <a:cubicBezTo>
                    <a:pt x="142" y="1"/>
                    <a:pt x="143" y="0"/>
                    <a:pt x="144" y="1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5" y="0"/>
                    <a:pt x="143" y="0"/>
                  </a:cubicBezTo>
                  <a:cubicBezTo>
                    <a:pt x="144" y="0"/>
                    <a:pt x="143" y="0"/>
                    <a:pt x="143" y="0"/>
                  </a:cubicBezTo>
                  <a:cubicBezTo>
                    <a:pt x="143" y="0"/>
                    <a:pt x="141" y="0"/>
                    <a:pt x="142" y="0"/>
                  </a:cubicBezTo>
                  <a:cubicBezTo>
                    <a:pt x="141" y="0"/>
                    <a:pt x="140" y="0"/>
                    <a:pt x="139" y="0"/>
                  </a:cubicBezTo>
                  <a:cubicBezTo>
                    <a:pt x="139" y="0"/>
                    <a:pt x="140" y="0"/>
                    <a:pt x="140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7" y="1"/>
                    <a:pt x="137" y="1"/>
                    <a:pt x="136" y="2"/>
                  </a:cubicBezTo>
                  <a:cubicBezTo>
                    <a:pt x="136" y="1"/>
                    <a:pt x="137" y="1"/>
                    <a:pt x="137" y="1"/>
                  </a:cubicBezTo>
                  <a:cubicBezTo>
                    <a:pt x="136" y="0"/>
                    <a:pt x="137" y="1"/>
                    <a:pt x="136" y="1"/>
                  </a:cubicBezTo>
                  <a:cubicBezTo>
                    <a:pt x="136" y="1"/>
                    <a:pt x="136" y="1"/>
                    <a:pt x="136" y="1"/>
                  </a:cubicBezTo>
                  <a:cubicBezTo>
                    <a:pt x="135" y="1"/>
                    <a:pt x="135" y="1"/>
                    <a:pt x="135" y="2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34" y="2"/>
                    <a:pt x="135" y="2"/>
                    <a:pt x="133" y="3"/>
                  </a:cubicBezTo>
                  <a:cubicBezTo>
                    <a:pt x="135" y="3"/>
                    <a:pt x="134" y="2"/>
                    <a:pt x="135" y="2"/>
                  </a:cubicBezTo>
                  <a:cubicBezTo>
                    <a:pt x="136" y="2"/>
                    <a:pt x="135" y="3"/>
                    <a:pt x="134" y="4"/>
                  </a:cubicBezTo>
                  <a:cubicBezTo>
                    <a:pt x="133" y="4"/>
                    <a:pt x="133" y="3"/>
                    <a:pt x="132" y="4"/>
                  </a:cubicBezTo>
                  <a:cubicBezTo>
                    <a:pt x="132" y="3"/>
                    <a:pt x="131" y="3"/>
                    <a:pt x="133" y="2"/>
                  </a:cubicBezTo>
                  <a:cubicBezTo>
                    <a:pt x="133" y="2"/>
                    <a:pt x="132" y="2"/>
                    <a:pt x="132" y="2"/>
                  </a:cubicBezTo>
                  <a:cubicBezTo>
                    <a:pt x="131" y="2"/>
                    <a:pt x="132" y="3"/>
                    <a:pt x="131" y="3"/>
                  </a:cubicBezTo>
                  <a:cubicBezTo>
                    <a:pt x="131" y="2"/>
                    <a:pt x="131" y="2"/>
                    <a:pt x="131" y="2"/>
                  </a:cubicBezTo>
                  <a:cubicBezTo>
                    <a:pt x="131" y="3"/>
                    <a:pt x="131" y="3"/>
                    <a:pt x="130" y="4"/>
                  </a:cubicBezTo>
                  <a:cubicBezTo>
                    <a:pt x="129" y="4"/>
                    <a:pt x="128" y="6"/>
                    <a:pt x="126" y="5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26" y="6"/>
                    <a:pt x="125" y="7"/>
                    <a:pt x="125" y="7"/>
                  </a:cubicBezTo>
                  <a:cubicBezTo>
                    <a:pt x="124" y="6"/>
                    <a:pt x="125" y="6"/>
                    <a:pt x="126" y="6"/>
                  </a:cubicBezTo>
                  <a:cubicBezTo>
                    <a:pt x="124" y="6"/>
                    <a:pt x="123" y="7"/>
                    <a:pt x="122" y="8"/>
                  </a:cubicBezTo>
                  <a:cubicBezTo>
                    <a:pt x="124" y="9"/>
                    <a:pt x="124" y="9"/>
                    <a:pt x="125" y="9"/>
                  </a:cubicBezTo>
                  <a:cubicBezTo>
                    <a:pt x="124" y="11"/>
                    <a:pt x="123" y="9"/>
                    <a:pt x="122" y="10"/>
                  </a:cubicBezTo>
                  <a:cubicBezTo>
                    <a:pt x="121" y="9"/>
                    <a:pt x="122" y="9"/>
                    <a:pt x="121" y="8"/>
                  </a:cubicBezTo>
                  <a:cubicBezTo>
                    <a:pt x="121" y="9"/>
                    <a:pt x="120" y="9"/>
                    <a:pt x="120" y="10"/>
                  </a:cubicBezTo>
                  <a:cubicBezTo>
                    <a:pt x="119" y="9"/>
                    <a:pt x="119" y="7"/>
                    <a:pt x="120" y="7"/>
                  </a:cubicBezTo>
                  <a:cubicBezTo>
                    <a:pt x="122" y="8"/>
                    <a:pt x="122" y="5"/>
                    <a:pt x="123" y="6"/>
                  </a:cubicBezTo>
                  <a:cubicBezTo>
                    <a:pt x="122" y="6"/>
                    <a:pt x="122" y="6"/>
                    <a:pt x="122" y="6"/>
                  </a:cubicBezTo>
                  <a:cubicBezTo>
                    <a:pt x="123" y="5"/>
                    <a:pt x="124" y="5"/>
                    <a:pt x="124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4" y="3"/>
                    <a:pt x="124" y="1"/>
                    <a:pt x="125" y="1"/>
                  </a:cubicBezTo>
                  <a:cubicBezTo>
                    <a:pt x="123" y="2"/>
                    <a:pt x="124" y="4"/>
                    <a:pt x="124" y="5"/>
                  </a:cubicBezTo>
                  <a:cubicBezTo>
                    <a:pt x="123" y="5"/>
                    <a:pt x="121" y="3"/>
                    <a:pt x="121" y="4"/>
                  </a:cubicBezTo>
                  <a:cubicBezTo>
                    <a:pt x="120" y="4"/>
                    <a:pt x="119" y="3"/>
                    <a:pt x="120" y="2"/>
                  </a:cubicBezTo>
                  <a:cubicBezTo>
                    <a:pt x="120" y="2"/>
                    <a:pt x="121" y="3"/>
                    <a:pt x="121" y="2"/>
                  </a:cubicBezTo>
                  <a:cubicBezTo>
                    <a:pt x="120" y="2"/>
                    <a:pt x="120" y="1"/>
                    <a:pt x="119" y="2"/>
                  </a:cubicBezTo>
                  <a:cubicBezTo>
                    <a:pt x="119" y="3"/>
                    <a:pt x="119" y="4"/>
                    <a:pt x="118" y="5"/>
                  </a:cubicBezTo>
                  <a:cubicBezTo>
                    <a:pt x="118" y="6"/>
                    <a:pt x="117" y="7"/>
                    <a:pt x="116" y="6"/>
                  </a:cubicBezTo>
                  <a:cubicBezTo>
                    <a:pt x="117" y="6"/>
                    <a:pt x="117" y="5"/>
                    <a:pt x="116" y="4"/>
                  </a:cubicBezTo>
                  <a:cubicBezTo>
                    <a:pt x="116" y="5"/>
                    <a:pt x="114" y="3"/>
                    <a:pt x="115" y="5"/>
                  </a:cubicBezTo>
                  <a:cubicBezTo>
                    <a:pt x="114" y="5"/>
                    <a:pt x="113" y="5"/>
                    <a:pt x="112" y="4"/>
                  </a:cubicBezTo>
                  <a:cubicBezTo>
                    <a:pt x="112" y="3"/>
                    <a:pt x="114" y="4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2"/>
                    <a:pt x="114" y="1"/>
                    <a:pt x="113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3" y="2"/>
                    <a:pt x="112" y="2"/>
                    <a:pt x="112" y="2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2"/>
                    <a:pt x="108" y="0"/>
                    <a:pt x="107" y="2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5" y="1"/>
                    <a:pt x="107" y="4"/>
                    <a:pt x="106" y="5"/>
                  </a:cubicBezTo>
                  <a:cubicBezTo>
                    <a:pt x="106" y="4"/>
                    <a:pt x="105" y="4"/>
                    <a:pt x="105" y="3"/>
                  </a:cubicBezTo>
                  <a:cubicBezTo>
                    <a:pt x="104" y="4"/>
                    <a:pt x="103" y="3"/>
                    <a:pt x="102" y="2"/>
                  </a:cubicBezTo>
                  <a:cubicBezTo>
                    <a:pt x="104" y="3"/>
                    <a:pt x="103" y="4"/>
                    <a:pt x="104" y="5"/>
                  </a:cubicBezTo>
                  <a:cubicBezTo>
                    <a:pt x="104" y="6"/>
                    <a:pt x="103" y="7"/>
                    <a:pt x="102" y="7"/>
                  </a:cubicBezTo>
                  <a:cubicBezTo>
                    <a:pt x="101" y="5"/>
                    <a:pt x="104" y="5"/>
                    <a:pt x="102" y="3"/>
                  </a:cubicBezTo>
                  <a:cubicBezTo>
                    <a:pt x="101" y="3"/>
                    <a:pt x="101" y="4"/>
                    <a:pt x="102" y="4"/>
                  </a:cubicBezTo>
                  <a:cubicBezTo>
                    <a:pt x="101" y="4"/>
                    <a:pt x="99" y="5"/>
                    <a:pt x="98" y="3"/>
                  </a:cubicBezTo>
                  <a:cubicBezTo>
                    <a:pt x="98" y="5"/>
                    <a:pt x="97" y="5"/>
                    <a:pt x="97" y="7"/>
                  </a:cubicBezTo>
                  <a:cubicBezTo>
                    <a:pt x="98" y="7"/>
                    <a:pt x="97" y="5"/>
                    <a:pt x="98" y="6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7" y="8"/>
                    <a:pt x="96" y="7"/>
                    <a:pt x="95" y="7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5"/>
                    <a:pt x="97" y="6"/>
                    <a:pt x="96" y="4"/>
                  </a:cubicBezTo>
                  <a:cubicBezTo>
                    <a:pt x="96" y="6"/>
                    <a:pt x="95" y="5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3" y="8"/>
                    <a:pt x="90" y="4"/>
                    <a:pt x="91" y="8"/>
                  </a:cubicBezTo>
                  <a:cubicBezTo>
                    <a:pt x="91" y="8"/>
                    <a:pt x="92" y="9"/>
                    <a:pt x="92" y="9"/>
                  </a:cubicBezTo>
                  <a:cubicBezTo>
                    <a:pt x="92" y="9"/>
                    <a:pt x="91" y="9"/>
                    <a:pt x="90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0" y="8"/>
                    <a:pt x="89" y="8"/>
                    <a:pt x="89" y="8"/>
                  </a:cubicBezTo>
                  <a:cubicBezTo>
                    <a:pt x="89" y="10"/>
                    <a:pt x="90" y="11"/>
                    <a:pt x="90" y="12"/>
                  </a:cubicBezTo>
                  <a:cubicBezTo>
                    <a:pt x="88" y="11"/>
                    <a:pt x="89" y="8"/>
                    <a:pt x="87" y="8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3" y="8"/>
                    <a:pt x="83" y="13"/>
                    <a:pt x="81" y="14"/>
                  </a:cubicBezTo>
                  <a:cubicBezTo>
                    <a:pt x="80" y="12"/>
                    <a:pt x="81" y="10"/>
                    <a:pt x="81" y="10"/>
                  </a:cubicBezTo>
                  <a:cubicBezTo>
                    <a:pt x="80" y="9"/>
                    <a:pt x="80" y="11"/>
                    <a:pt x="78" y="11"/>
                  </a:cubicBezTo>
                  <a:cubicBezTo>
                    <a:pt x="77" y="11"/>
                    <a:pt x="78" y="13"/>
                    <a:pt x="79" y="14"/>
                  </a:cubicBezTo>
                  <a:cubicBezTo>
                    <a:pt x="78" y="15"/>
                    <a:pt x="77" y="13"/>
                    <a:pt x="77" y="13"/>
                  </a:cubicBezTo>
                  <a:cubicBezTo>
                    <a:pt x="78" y="15"/>
                    <a:pt x="76" y="15"/>
                    <a:pt x="75" y="16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5" y="17"/>
                    <a:pt x="75" y="18"/>
                    <a:pt x="75" y="19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8" y="22"/>
                    <a:pt x="77" y="15"/>
                    <a:pt x="80" y="18"/>
                  </a:cubicBezTo>
                  <a:cubicBezTo>
                    <a:pt x="80" y="19"/>
                    <a:pt x="81" y="19"/>
                    <a:pt x="80" y="20"/>
                  </a:cubicBezTo>
                  <a:cubicBezTo>
                    <a:pt x="80" y="20"/>
                    <a:pt x="80" y="20"/>
                    <a:pt x="80" y="19"/>
                  </a:cubicBezTo>
                  <a:cubicBezTo>
                    <a:pt x="80" y="20"/>
                    <a:pt x="80" y="22"/>
                    <a:pt x="81" y="21"/>
                  </a:cubicBezTo>
                  <a:cubicBezTo>
                    <a:pt x="82" y="24"/>
                    <a:pt x="80" y="24"/>
                    <a:pt x="80" y="25"/>
                  </a:cubicBezTo>
                  <a:cubicBezTo>
                    <a:pt x="78" y="24"/>
                    <a:pt x="79" y="22"/>
                    <a:pt x="79" y="21"/>
                  </a:cubicBezTo>
                  <a:cubicBezTo>
                    <a:pt x="79" y="21"/>
                    <a:pt x="79" y="23"/>
                    <a:pt x="78" y="22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6" y="22"/>
                    <a:pt x="78" y="22"/>
                    <a:pt x="78" y="24"/>
                  </a:cubicBezTo>
                  <a:cubicBezTo>
                    <a:pt x="79" y="27"/>
                    <a:pt x="77" y="25"/>
                    <a:pt x="77" y="25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76" y="24"/>
                    <a:pt x="77" y="26"/>
                    <a:pt x="76" y="27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6" y="27"/>
                    <a:pt x="74" y="22"/>
                    <a:pt x="75" y="23"/>
                  </a:cubicBezTo>
                  <a:cubicBezTo>
                    <a:pt x="73" y="22"/>
                    <a:pt x="74" y="19"/>
                    <a:pt x="73" y="17"/>
                  </a:cubicBezTo>
                  <a:cubicBezTo>
                    <a:pt x="73" y="17"/>
                    <a:pt x="72" y="18"/>
                    <a:pt x="71" y="17"/>
                  </a:cubicBezTo>
                  <a:cubicBezTo>
                    <a:pt x="71" y="20"/>
                    <a:pt x="68" y="17"/>
                    <a:pt x="69" y="21"/>
                  </a:cubicBezTo>
                  <a:cubicBezTo>
                    <a:pt x="68" y="21"/>
                    <a:pt x="69" y="19"/>
                    <a:pt x="68" y="20"/>
                  </a:cubicBezTo>
                  <a:cubicBezTo>
                    <a:pt x="67" y="20"/>
                    <a:pt x="66" y="21"/>
                    <a:pt x="65" y="23"/>
                  </a:cubicBezTo>
                  <a:cubicBezTo>
                    <a:pt x="65" y="23"/>
                    <a:pt x="64" y="22"/>
                    <a:pt x="64" y="22"/>
                  </a:cubicBezTo>
                  <a:cubicBezTo>
                    <a:pt x="61" y="23"/>
                    <a:pt x="62" y="28"/>
                    <a:pt x="59" y="29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28"/>
                    <a:pt x="57" y="28"/>
                    <a:pt x="57" y="30"/>
                  </a:cubicBezTo>
                  <a:cubicBezTo>
                    <a:pt x="55" y="28"/>
                    <a:pt x="56" y="34"/>
                    <a:pt x="53" y="32"/>
                  </a:cubicBezTo>
                  <a:cubicBezTo>
                    <a:pt x="52" y="32"/>
                    <a:pt x="53" y="34"/>
                    <a:pt x="52" y="36"/>
                  </a:cubicBezTo>
                  <a:cubicBezTo>
                    <a:pt x="52" y="35"/>
                    <a:pt x="52" y="34"/>
                    <a:pt x="51" y="34"/>
                  </a:cubicBezTo>
                  <a:cubicBezTo>
                    <a:pt x="48" y="38"/>
                    <a:pt x="46" y="40"/>
                    <a:pt x="43" y="44"/>
                  </a:cubicBezTo>
                  <a:cubicBezTo>
                    <a:pt x="42" y="44"/>
                    <a:pt x="42" y="43"/>
                    <a:pt x="42" y="43"/>
                  </a:cubicBezTo>
                  <a:cubicBezTo>
                    <a:pt x="40" y="45"/>
                    <a:pt x="40" y="49"/>
                    <a:pt x="37" y="50"/>
                  </a:cubicBezTo>
                  <a:cubicBezTo>
                    <a:pt x="37" y="51"/>
                    <a:pt x="37" y="52"/>
                    <a:pt x="38" y="53"/>
                  </a:cubicBezTo>
                  <a:cubicBezTo>
                    <a:pt x="38" y="52"/>
                    <a:pt x="39" y="53"/>
                    <a:pt x="40" y="54"/>
                  </a:cubicBezTo>
                  <a:cubicBezTo>
                    <a:pt x="39" y="57"/>
                    <a:pt x="38" y="53"/>
                    <a:pt x="37" y="55"/>
                  </a:cubicBezTo>
                  <a:cubicBezTo>
                    <a:pt x="35" y="53"/>
                    <a:pt x="37" y="53"/>
                    <a:pt x="35" y="52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3" y="54"/>
                    <a:pt x="33" y="56"/>
                    <a:pt x="32" y="56"/>
                  </a:cubicBezTo>
                  <a:cubicBezTo>
                    <a:pt x="32" y="56"/>
                    <a:pt x="31" y="55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4" y="54"/>
                    <a:pt x="32" y="54"/>
                    <a:pt x="33" y="52"/>
                  </a:cubicBezTo>
                  <a:cubicBezTo>
                    <a:pt x="32" y="54"/>
                    <a:pt x="31" y="56"/>
                    <a:pt x="30" y="56"/>
                  </a:cubicBezTo>
                  <a:cubicBezTo>
                    <a:pt x="31" y="57"/>
                    <a:pt x="30" y="57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9"/>
                    <a:pt x="30" y="59"/>
                    <a:pt x="30" y="60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29" y="59"/>
                    <a:pt x="30" y="59"/>
                    <a:pt x="29" y="60"/>
                  </a:cubicBezTo>
                  <a:cubicBezTo>
                    <a:pt x="29" y="61"/>
                    <a:pt x="28" y="63"/>
                    <a:pt x="26" y="62"/>
                  </a:cubicBezTo>
                  <a:cubicBezTo>
                    <a:pt x="26" y="63"/>
                    <a:pt x="26" y="64"/>
                    <a:pt x="25" y="64"/>
                  </a:cubicBezTo>
                  <a:cubicBezTo>
                    <a:pt x="25" y="64"/>
                    <a:pt x="25" y="63"/>
                    <a:pt x="25" y="63"/>
                  </a:cubicBezTo>
                  <a:cubicBezTo>
                    <a:pt x="23" y="65"/>
                    <a:pt x="22" y="67"/>
                    <a:pt x="20" y="68"/>
                  </a:cubicBezTo>
                  <a:cubicBezTo>
                    <a:pt x="20" y="70"/>
                    <a:pt x="19" y="71"/>
                    <a:pt x="19" y="72"/>
                  </a:cubicBezTo>
                  <a:cubicBezTo>
                    <a:pt x="19" y="72"/>
                    <a:pt x="20" y="71"/>
                    <a:pt x="21" y="72"/>
                  </a:cubicBezTo>
                  <a:cubicBezTo>
                    <a:pt x="21" y="73"/>
                    <a:pt x="20" y="73"/>
                    <a:pt x="20" y="74"/>
                  </a:cubicBezTo>
                  <a:cubicBezTo>
                    <a:pt x="20" y="74"/>
                    <a:pt x="19" y="75"/>
                    <a:pt x="19" y="74"/>
                  </a:cubicBezTo>
                  <a:cubicBezTo>
                    <a:pt x="17" y="73"/>
                    <a:pt x="18" y="76"/>
                    <a:pt x="16" y="75"/>
                  </a:cubicBezTo>
                  <a:cubicBezTo>
                    <a:pt x="17" y="76"/>
                    <a:pt x="15" y="77"/>
                    <a:pt x="16" y="78"/>
                  </a:cubicBezTo>
                  <a:cubicBezTo>
                    <a:pt x="15" y="78"/>
                    <a:pt x="16" y="77"/>
                    <a:pt x="15" y="77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4" y="79"/>
                    <a:pt x="15" y="80"/>
                    <a:pt x="15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3" y="81"/>
                    <a:pt x="14" y="82"/>
                    <a:pt x="14" y="83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4" y="85"/>
                    <a:pt x="13" y="86"/>
                    <a:pt x="13" y="87"/>
                  </a:cubicBezTo>
                  <a:cubicBezTo>
                    <a:pt x="13" y="88"/>
                    <a:pt x="11" y="87"/>
                    <a:pt x="12" y="88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11" y="86"/>
                    <a:pt x="12" y="87"/>
                    <a:pt x="12" y="86"/>
                  </a:cubicBezTo>
                  <a:cubicBezTo>
                    <a:pt x="10" y="86"/>
                    <a:pt x="9" y="89"/>
                    <a:pt x="8" y="91"/>
                  </a:cubicBezTo>
                  <a:cubicBezTo>
                    <a:pt x="8" y="93"/>
                    <a:pt x="6" y="95"/>
                    <a:pt x="7" y="97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6" y="97"/>
                    <a:pt x="5" y="98"/>
                    <a:pt x="5" y="99"/>
                  </a:cubicBezTo>
                  <a:cubicBezTo>
                    <a:pt x="4" y="101"/>
                    <a:pt x="3" y="104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4" y="109"/>
                    <a:pt x="2" y="113"/>
                    <a:pt x="3" y="115"/>
                  </a:cubicBezTo>
                  <a:cubicBezTo>
                    <a:pt x="2" y="116"/>
                    <a:pt x="2" y="115"/>
                    <a:pt x="2" y="114"/>
                  </a:cubicBezTo>
                  <a:cubicBezTo>
                    <a:pt x="2" y="115"/>
                    <a:pt x="3" y="117"/>
                    <a:pt x="2" y="117"/>
                  </a:cubicBezTo>
                  <a:cubicBezTo>
                    <a:pt x="2" y="117"/>
                    <a:pt x="2" y="116"/>
                    <a:pt x="2" y="117"/>
                  </a:cubicBezTo>
                  <a:cubicBezTo>
                    <a:pt x="1" y="117"/>
                    <a:pt x="2" y="118"/>
                    <a:pt x="1" y="118"/>
                  </a:cubicBezTo>
                  <a:cubicBezTo>
                    <a:pt x="2" y="118"/>
                    <a:pt x="2" y="120"/>
                    <a:pt x="2" y="121"/>
                  </a:cubicBezTo>
                  <a:cubicBezTo>
                    <a:pt x="2" y="120"/>
                    <a:pt x="2" y="120"/>
                    <a:pt x="2" y="120"/>
                  </a:cubicBezTo>
                  <a:cubicBezTo>
                    <a:pt x="2" y="120"/>
                    <a:pt x="2" y="121"/>
                    <a:pt x="2" y="121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2" y="126"/>
                    <a:pt x="1" y="132"/>
                    <a:pt x="1" y="137"/>
                  </a:cubicBezTo>
                  <a:cubicBezTo>
                    <a:pt x="1" y="136"/>
                    <a:pt x="1" y="136"/>
                    <a:pt x="1" y="136"/>
                  </a:cubicBezTo>
                  <a:cubicBezTo>
                    <a:pt x="1" y="137"/>
                    <a:pt x="0" y="139"/>
                    <a:pt x="0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40"/>
                    <a:pt x="1" y="141"/>
                    <a:pt x="0" y="142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43"/>
                    <a:pt x="0" y="144"/>
                    <a:pt x="0" y="146"/>
                  </a:cubicBezTo>
                  <a:cubicBezTo>
                    <a:pt x="0" y="147"/>
                    <a:pt x="0" y="147"/>
                    <a:pt x="0" y="148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8"/>
                    <a:pt x="0" y="150"/>
                    <a:pt x="1" y="150"/>
                  </a:cubicBezTo>
                  <a:cubicBezTo>
                    <a:pt x="1" y="150"/>
                    <a:pt x="1" y="150"/>
                    <a:pt x="1" y="148"/>
                  </a:cubicBezTo>
                  <a:cubicBezTo>
                    <a:pt x="1" y="147"/>
                    <a:pt x="2" y="147"/>
                    <a:pt x="2" y="146"/>
                  </a:cubicBezTo>
                  <a:cubicBezTo>
                    <a:pt x="1" y="145"/>
                    <a:pt x="2" y="144"/>
                    <a:pt x="2" y="143"/>
                  </a:cubicBezTo>
                  <a:cubicBezTo>
                    <a:pt x="2" y="144"/>
                    <a:pt x="2" y="142"/>
                    <a:pt x="2" y="143"/>
                  </a:cubicBezTo>
                  <a:cubicBezTo>
                    <a:pt x="3" y="142"/>
                    <a:pt x="2" y="140"/>
                    <a:pt x="3" y="139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3" y="138"/>
                    <a:pt x="3" y="139"/>
                    <a:pt x="4" y="138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3" y="138"/>
                    <a:pt x="3" y="138"/>
                    <a:pt x="3" y="137"/>
                  </a:cubicBezTo>
                  <a:cubicBezTo>
                    <a:pt x="3" y="137"/>
                    <a:pt x="3" y="138"/>
                    <a:pt x="3" y="138"/>
                  </a:cubicBezTo>
                  <a:cubicBezTo>
                    <a:pt x="3" y="137"/>
                    <a:pt x="3" y="137"/>
                    <a:pt x="3" y="136"/>
                  </a:cubicBezTo>
                  <a:cubicBezTo>
                    <a:pt x="3" y="136"/>
                    <a:pt x="3" y="137"/>
                    <a:pt x="3" y="137"/>
                  </a:cubicBezTo>
                  <a:cubicBezTo>
                    <a:pt x="3" y="137"/>
                    <a:pt x="3" y="136"/>
                    <a:pt x="3" y="136"/>
                  </a:cubicBezTo>
                  <a:cubicBezTo>
                    <a:pt x="3" y="136"/>
                    <a:pt x="3" y="137"/>
                    <a:pt x="4" y="137"/>
                  </a:cubicBezTo>
                  <a:cubicBezTo>
                    <a:pt x="4" y="136"/>
                    <a:pt x="4" y="137"/>
                    <a:pt x="4" y="136"/>
                  </a:cubicBezTo>
                  <a:cubicBezTo>
                    <a:pt x="4" y="137"/>
                    <a:pt x="4" y="135"/>
                    <a:pt x="4" y="135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4"/>
                    <a:pt x="5" y="133"/>
                    <a:pt x="5" y="132"/>
                  </a:cubicBezTo>
                  <a:cubicBezTo>
                    <a:pt x="5" y="132"/>
                    <a:pt x="5" y="132"/>
                    <a:pt x="5" y="132"/>
                  </a:cubicBezTo>
                  <a:cubicBezTo>
                    <a:pt x="5" y="131"/>
                    <a:pt x="6" y="131"/>
                    <a:pt x="6" y="130"/>
                  </a:cubicBezTo>
                  <a:cubicBezTo>
                    <a:pt x="6" y="129"/>
                    <a:pt x="7" y="130"/>
                    <a:pt x="7" y="129"/>
                  </a:cubicBezTo>
                  <a:cubicBezTo>
                    <a:pt x="6" y="129"/>
                    <a:pt x="7" y="128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6"/>
                    <a:pt x="6" y="127"/>
                    <a:pt x="6" y="125"/>
                  </a:cubicBezTo>
                  <a:cubicBezTo>
                    <a:pt x="7" y="124"/>
                    <a:pt x="8" y="125"/>
                    <a:pt x="8" y="125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3"/>
                    <a:pt x="9" y="123"/>
                    <a:pt x="9" y="123"/>
                  </a:cubicBezTo>
                  <a:cubicBezTo>
                    <a:pt x="9" y="123"/>
                    <a:pt x="9" y="123"/>
                    <a:pt x="9" y="123"/>
                  </a:cubicBezTo>
                  <a:cubicBezTo>
                    <a:pt x="9" y="123"/>
                    <a:pt x="11" y="121"/>
                    <a:pt x="10" y="120"/>
                  </a:cubicBezTo>
                  <a:cubicBezTo>
                    <a:pt x="11" y="120"/>
                    <a:pt x="11" y="119"/>
                    <a:pt x="11" y="119"/>
                  </a:cubicBezTo>
                  <a:cubicBezTo>
                    <a:pt x="11" y="119"/>
                    <a:pt x="12" y="118"/>
                    <a:pt x="12" y="117"/>
                  </a:cubicBezTo>
                  <a:cubicBezTo>
                    <a:pt x="12" y="117"/>
                    <a:pt x="13" y="117"/>
                    <a:pt x="13" y="116"/>
                  </a:cubicBezTo>
                  <a:cubicBezTo>
                    <a:pt x="13" y="117"/>
                    <a:pt x="12" y="116"/>
                    <a:pt x="12" y="116"/>
                  </a:cubicBezTo>
                  <a:cubicBezTo>
                    <a:pt x="13" y="116"/>
                    <a:pt x="13" y="114"/>
                    <a:pt x="14" y="114"/>
                  </a:cubicBezTo>
                  <a:cubicBezTo>
                    <a:pt x="14" y="113"/>
                    <a:pt x="13" y="113"/>
                    <a:pt x="13" y="113"/>
                  </a:cubicBezTo>
                  <a:cubicBezTo>
                    <a:pt x="13" y="113"/>
                    <a:pt x="14" y="111"/>
                    <a:pt x="15" y="112"/>
                  </a:cubicBezTo>
                  <a:cubicBezTo>
                    <a:pt x="14" y="112"/>
                    <a:pt x="14" y="113"/>
                    <a:pt x="15" y="113"/>
                  </a:cubicBezTo>
                  <a:cubicBezTo>
                    <a:pt x="15" y="113"/>
                    <a:pt x="14" y="113"/>
                    <a:pt x="15" y="112"/>
                  </a:cubicBezTo>
                  <a:cubicBezTo>
                    <a:pt x="15" y="112"/>
                    <a:pt x="15" y="112"/>
                    <a:pt x="16" y="112"/>
                  </a:cubicBezTo>
                  <a:cubicBezTo>
                    <a:pt x="16" y="112"/>
                    <a:pt x="16" y="111"/>
                    <a:pt x="16" y="111"/>
                  </a:cubicBezTo>
                  <a:cubicBezTo>
                    <a:pt x="16" y="112"/>
                    <a:pt x="16" y="110"/>
                    <a:pt x="15" y="111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0"/>
                    <a:pt x="14" y="110"/>
                    <a:pt x="14" y="108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15" y="108"/>
                    <a:pt x="16" y="109"/>
                    <a:pt x="16" y="108"/>
                  </a:cubicBezTo>
                  <a:cubicBezTo>
                    <a:pt x="16" y="107"/>
                    <a:pt x="18" y="107"/>
                    <a:pt x="18" y="107"/>
                  </a:cubicBezTo>
                  <a:cubicBezTo>
                    <a:pt x="18" y="107"/>
                    <a:pt x="17" y="106"/>
                    <a:pt x="17" y="106"/>
                  </a:cubicBezTo>
                  <a:cubicBezTo>
                    <a:pt x="17" y="105"/>
                    <a:pt x="18" y="106"/>
                    <a:pt x="19" y="105"/>
                  </a:cubicBezTo>
                  <a:cubicBezTo>
                    <a:pt x="20" y="103"/>
                    <a:pt x="22" y="103"/>
                    <a:pt x="22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21" y="102"/>
                    <a:pt x="20" y="101"/>
                    <a:pt x="19" y="100"/>
                  </a:cubicBezTo>
                  <a:cubicBezTo>
                    <a:pt x="20" y="100"/>
                    <a:pt x="20" y="99"/>
                    <a:pt x="21" y="100"/>
                  </a:cubicBezTo>
                  <a:cubicBezTo>
                    <a:pt x="21" y="99"/>
                    <a:pt x="21" y="99"/>
                    <a:pt x="21" y="99"/>
                  </a:cubicBezTo>
                  <a:cubicBezTo>
                    <a:pt x="20" y="98"/>
                    <a:pt x="20" y="99"/>
                    <a:pt x="20" y="99"/>
                  </a:cubicBezTo>
                  <a:cubicBezTo>
                    <a:pt x="20" y="98"/>
                    <a:pt x="21" y="97"/>
                    <a:pt x="21" y="98"/>
                  </a:cubicBezTo>
                  <a:cubicBezTo>
                    <a:pt x="22" y="98"/>
                    <a:pt x="22" y="97"/>
                    <a:pt x="21" y="97"/>
                  </a:cubicBezTo>
                  <a:cubicBezTo>
                    <a:pt x="22" y="96"/>
                    <a:pt x="22" y="98"/>
                    <a:pt x="23" y="98"/>
                  </a:cubicBezTo>
                  <a:cubicBezTo>
                    <a:pt x="23" y="98"/>
                    <a:pt x="24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5" y="98"/>
                    <a:pt x="25" y="98"/>
                    <a:pt x="25" y="98"/>
                  </a:cubicBezTo>
                  <a:cubicBezTo>
                    <a:pt x="26" y="98"/>
                    <a:pt x="25" y="97"/>
                    <a:pt x="26" y="97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7" y="95"/>
                    <a:pt x="27" y="96"/>
                    <a:pt x="29" y="94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28" y="92"/>
                    <a:pt x="30" y="94"/>
                    <a:pt x="30" y="92"/>
                  </a:cubicBezTo>
                  <a:cubicBezTo>
                    <a:pt x="31" y="91"/>
                    <a:pt x="31" y="91"/>
                    <a:pt x="30" y="90"/>
                  </a:cubicBezTo>
                  <a:cubicBezTo>
                    <a:pt x="30" y="89"/>
                    <a:pt x="30" y="90"/>
                    <a:pt x="31" y="90"/>
                  </a:cubicBezTo>
                  <a:cubicBezTo>
                    <a:pt x="31" y="89"/>
                    <a:pt x="30" y="88"/>
                    <a:pt x="32" y="88"/>
                  </a:cubicBezTo>
                  <a:cubicBezTo>
                    <a:pt x="32" y="88"/>
                    <a:pt x="31" y="89"/>
                    <a:pt x="31" y="89"/>
                  </a:cubicBezTo>
                  <a:cubicBezTo>
                    <a:pt x="32" y="90"/>
                    <a:pt x="33" y="88"/>
                    <a:pt x="34" y="88"/>
                  </a:cubicBezTo>
                  <a:cubicBezTo>
                    <a:pt x="34" y="87"/>
                    <a:pt x="34" y="85"/>
                    <a:pt x="33" y="84"/>
                  </a:cubicBezTo>
                  <a:cubicBezTo>
                    <a:pt x="32" y="83"/>
                    <a:pt x="31" y="82"/>
                    <a:pt x="31" y="81"/>
                  </a:cubicBezTo>
                  <a:cubicBezTo>
                    <a:pt x="32" y="81"/>
                    <a:pt x="32" y="80"/>
                    <a:pt x="33" y="80"/>
                  </a:cubicBezTo>
                  <a:cubicBezTo>
                    <a:pt x="34" y="81"/>
                    <a:pt x="36" y="81"/>
                    <a:pt x="35" y="82"/>
                  </a:cubicBezTo>
                  <a:cubicBezTo>
                    <a:pt x="35" y="82"/>
                    <a:pt x="34" y="81"/>
                    <a:pt x="33" y="82"/>
                  </a:cubicBezTo>
                  <a:cubicBezTo>
                    <a:pt x="34" y="82"/>
                    <a:pt x="36" y="82"/>
                    <a:pt x="37" y="82"/>
                  </a:cubicBezTo>
                  <a:cubicBezTo>
                    <a:pt x="37" y="82"/>
                    <a:pt x="37" y="83"/>
                    <a:pt x="37" y="83"/>
                  </a:cubicBezTo>
                  <a:cubicBezTo>
                    <a:pt x="37" y="83"/>
                    <a:pt x="36" y="83"/>
                    <a:pt x="36" y="83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淘宝网Chenying0907出品 13"/>
            <p:cNvSpPr>
              <a:spLocks noEditPoints="1"/>
            </p:cNvSpPr>
            <p:nvPr/>
          </p:nvSpPr>
          <p:spPr bwMode="auto">
            <a:xfrm>
              <a:off x="728" y="2683"/>
              <a:ext cx="611" cy="594"/>
            </a:xfrm>
            <a:custGeom>
              <a:avLst/>
              <a:gdLst>
                <a:gd name="T0" fmla="*/ 27 w 245"/>
                <a:gd name="T1" fmla="*/ 133 h 238"/>
                <a:gd name="T2" fmla="*/ 38 w 245"/>
                <a:gd name="T3" fmla="*/ 139 h 238"/>
                <a:gd name="T4" fmla="*/ 55 w 245"/>
                <a:gd name="T5" fmla="*/ 123 h 238"/>
                <a:gd name="T6" fmla="*/ 40 w 245"/>
                <a:gd name="T7" fmla="*/ 107 h 238"/>
                <a:gd name="T8" fmla="*/ 28 w 245"/>
                <a:gd name="T9" fmla="*/ 112 h 238"/>
                <a:gd name="T10" fmla="*/ 38 w 245"/>
                <a:gd name="T11" fmla="*/ 138 h 238"/>
                <a:gd name="T12" fmla="*/ 38 w 245"/>
                <a:gd name="T13" fmla="*/ 138 h 238"/>
                <a:gd name="T14" fmla="*/ 23 w 245"/>
                <a:gd name="T15" fmla="*/ 92 h 238"/>
                <a:gd name="T16" fmla="*/ 38 w 245"/>
                <a:gd name="T17" fmla="*/ 87 h 238"/>
                <a:gd name="T18" fmla="*/ 38 w 245"/>
                <a:gd name="T19" fmla="*/ 86 h 238"/>
                <a:gd name="T20" fmla="*/ 21 w 245"/>
                <a:gd name="T21" fmla="*/ 88 h 238"/>
                <a:gd name="T22" fmla="*/ 8 w 245"/>
                <a:gd name="T23" fmla="*/ 98 h 238"/>
                <a:gd name="T24" fmla="*/ 2 w 245"/>
                <a:gd name="T25" fmla="*/ 113 h 238"/>
                <a:gd name="T26" fmla="*/ 1 w 245"/>
                <a:gd name="T27" fmla="*/ 129 h 238"/>
                <a:gd name="T28" fmla="*/ 2 w 245"/>
                <a:gd name="T29" fmla="*/ 130 h 238"/>
                <a:gd name="T30" fmla="*/ 2 w 245"/>
                <a:gd name="T31" fmla="*/ 130 h 238"/>
                <a:gd name="T32" fmla="*/ 3 w 245"/>
                <a:gd name="T33" fmla="*/ 129 h 238"/>
                <a:gd name="T34" fmla="*/ 13 w 245"/>
                <a:gd name="T35" fmla="*/ 102 h 238"/>
                <a:gd name="T36" fmla="*/ 125 w 245"/>
                <a:gd name="T37" fmla="*/ 36 h 238"/>
                <a:gd name="T38" fmla="*/ 139 w 245"/>
                <a:gd name="T39" fmla="*/ 53 h 238"/>
                <a:gd name="T40" fmla="*/ 139 w 245"/>
                <a:gd name="T41" fmla="*/ 53 h 238"/>
                <a:gd name="T42" fmla="*/ 156 w 245"/>
                <a:gd name="T43" fmla="*/ 37 h 238"/>
                <a:gd name="T44" fmla="*/ 142 w 245"/>
                <a:gd name="T45" fmla="*/ 21 h 238"/>
                <a:gd name="T46" fmla="*/ 139 w 245"/>
                <a:gd name="T47" fmla="*/ 52 h 238"/>
                <a:gd name="T48" fmla="*/ 139 w 245"/>
                <a:gd name="T49" fmla="*/ 52 h 238"/>
                <a:gd name="T50" fmla="*/ 104 w 245"/>
                <a:gd name="T51" fmla="*/ 32 h 238"/>
                <a:gd name="T52" fmla="*/ 113 w 245"/>
                <a:gd name="T53" fmla="*/ 19 h 238"/>
                <a:gd name="T54" fmla="*/ 130 w 245"/>
                <a:gd name="T55" fmla="*/ 8 h 238"/>
                <a:gd name="T56" fmla="*/ 136 w 245"/>
                <a:gd name="T57" fmla="*/ 6 h 238"/>
                <a:gd name="T58" fmla="*/ 151 w 245"/>
                <a:gd name="T59" fmla="*/ 2 h 238"/>
                <a:gd name="T60" fmla="*/ 150 w 245"/>
                <a:gd name="T61" fmla="*/ 0 h 238"/>
                <a:gd name="T62" fmla="*/ 121 w 245"/>
                <a:gd name="T63" fmla="*/ 6 h 238"/>
                <a:gd name="T64" fmla="*/ 103 w 245"/>
                <a:gd name="T65" fmla="*/ 30 h 238"/>
                <a:gd name="T66" fmla="*/ 244 w 245"/>
                <a:gd name="T67" fmla="*/ 12 h 238"/>
                <a:gd name="T68" fmla="*/ 243 w 245"/>
                <a:gd name="T69" fmla="*/ 11 h 238"/>
                <a:gd name="T70" fmla="*/ 234 w 245"/>
                <a:gd name="T71" fmla="*/ 15 h 238"/>
                <a:gd name="T72" fmla="*/ 209 w 245"/>
                <a:gd name="T73" fmla="*/ 15 h 238"/>
                <a:gd name="T74" fmla="*/ 208 w 245"/>
                <a:gd name="T75" fmla="*/ 16 h 238"/>
                <a:gd name="T76" fmla="*/ 224 w 245"/>
                <a:gd name="T77" fmla="*/ 25 h 238"/>
                <a:gd name="T78" fmla="*/ 236 w 245"/>
                <a:gd name="T79" fmla="*/ 66 h 238"/>
                <a:gd name="T80" fmla="*/ 221 w 245"/>
                <a:gd name="T81" fmla="*/ 157 h 238"/>
                <a:gd name="T82" fmla="*/ 155 w 245"/>
                <a:gd name="T83" fmla="*/ 220 h 238"/>
                <a:gd name="T84" fmla="*/ 64 w 245"/>
                <a:gd name="T85" fmla="*/ 227 h 238"/>
                <a:gd name="T86" fmla="*/ 31 w 245"/>
                <a:gd name="T87" fmla="*/ 213 h 238"/>
                <a:gd name="T88" fmla="*/ 28 w 245"/>
                <a:gd name="T89" fmla="*/ 211 h 238"/>
                <a:gd name="T90" fmla="*/ 21 w 245"/>
                <a:gd name="T91" fmla="*/ 192 h 238"/>
                <a:gd name="T92" fmla="*/ 20 w 245"/>
                <a:gd name="T93" fmla="*/ 193 h 238"/>
                <a:gd name="T94" fmla="*/ 21 w 245"/>
                <a:gd name="T95" fmla="*/ 207 h 238"/>
                <a:gd name="T96" fmla="*/ 21 w 245"/>
                <a:gd name="T97" fmla="*/ 209 h 238"/>
                <a:gd name="T98" fmla="*/ 17 w 245"/>
                <a:gd name="T99" fmla="*/ 217 h 238"/>
                <a:gd name="T100" fmla="*/ 13 w 245"/>
                <a:gd name="T101" fmla="*/ 225 h 238"/>
                <a:gd name="T102" fmla="*/ 14 w 245"/>
                <a:gd name="T103" fmla="*/ 226 h 238"/>
                <a:gd name="T104" fmla="*/ 27 w 245"/>
                <a:gd name="T105" fmla="*/ 214 h 238"/>
                <a:gd name="T106" fmla="*/ 62 w 245"/>
                <a:gd name="T107" fmla="*/ 231 h 238"/>
                <a:gd name="T108" fmla="*/ 111 w 245"/>
                <a:gd name="T109" fmla="*/ 238 h 238"/>
                <a:gd name="T110" fmla="*/ 199 w 245"/>
                <a:gd name="T111" fmla="*/ 200 h 238"/>
                <a:gd name="T112" fmla="*/ 241 w 245"/>
                <a:gd name="T113" fmla="*/ 114 h 238"/>
                <a:gd name="T114" fmla="*/ 235 w 245"/>
                <a:gd name="T115" fmla="*/ 42 h 238"/>
                <a:gd name="T116" fmla="*/ 238 w 245"/>
                <a:gd name="T117" fmla="*/ 2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5" h="238">
                  <a:moveTo>
                    <a:pt x="23" y="122"/>
                  </a:moveTo>
                  <a:cubicBezTo>
                    <a:pt x="23" y="127"/>
                    <a:pt x="24" y="130"/>
                    <a:pt x="27" y="133"/>
                  </a:cubicBezTo>
                  <a:cubicBezTo>
                    <a:pt x="30" y="137"/>
                    <a:pt x="34" y="139"/>
                    <a:pt x="38" y="139"/>
                  </a:cubicBezTo>
                  <a:cubicBezTo>
                    <a:pt x="38" y="139"/>
                    <a:pt x="38" y="139"/>
                    <a:pt x="38" y="139"/>
                  </a:cubicBezTo>
                  <a:cubicBezTo>
                    <a:pt x="41" y="139"/>
                    <a:pt x="45" y="137"/>
                    <a:pt x="48" y="133"/>
                  </a:cubicBezTo>
                  <a:cubicBezTo>
                    <a:pt x="51" y="131"/>
                    <a:pt x="55" y="127"/>
                    <a:pt x="55" y="123"/>
                  </a:cubicBezTo>
                  <a:cubicBezTo>
                    <a:pt x="56" y="119"/>
                    <a:pt x="53" y="114"/>
                    <a:pt x="51" y="111"/>
                  </a:cubicBezTo>
                  <a:cubicBezTo>
                    <a:pt x="48" y="108"/>
                    <a:pt x="44" y="107"/>
                    <a:pt x="40" y="10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36" y="107"/>
                    <a:pt x="32" y="108"/>
                    <a:pt x="28" y="112"/>
                  </a:cubicBezTo>
                  <a:cubicBezTo>
                    <a:pt x="25" y="115"/>
                    <a:pt x="24" y="118"/>
                    <a:pt x="23" y="122"/>
                  </a:cubicBezTo>
                  <a:close/>
                  <a:moveTo>
                    <a:pt x="38" y="138"/>
                  </a:moveTo>
                  <a:cubicBezTo>
                    <a:pt x="38" y="138"/>
                    <a:pt x="38" y="138"/>
                    <a:pt x="38" y="138"/>
                  </a:cubicBezTo>
                  <a:cubicBezTo>
                    <a:pt x="38" y="138"/>
                    <a:pt x="38" y="138"/>
                    <a:pt x="38" y="138"/>
                  </a:cubicBezTo>
                  <a:close/>
                  <a:moveTo>
                    <a:pt x="13" y="102"/>
                  </a:moveTo>
                  <a:cubicBezTo>
                    <a:pt x="15" y="97"/>
                    <a:pt x="19" y="94"/>
                    <a:pt x="23" y="92"/>
                  </a:cubicBezTo>
                  <a:cubicBezTo>
                    <a:pt x="27" y="90"/>
                    <a:pt x="32" y="88"/>
                    <a:pt x="37" y="87"/>
                  </a:cubicBezTo>
                  <a:cubicBezTo>
                    <a:pt x="37" y="87"/>
                    <a:pt x="38" y="87"/>
                    <a:pt x="38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6"/>
                    <a:pt x="37" y="85"/>
                    <a:pt x="37" y="85"/>
                  </a:cubicBezTo>
                  <a:cubicBezTo>
                    <a:pt x="31" y="85"/>
                    <a:pt x="26" y="85"/>
                    <a:pt x="21" y="88"/>
                  </a:cubicBezTo>
                  <a:cubicBezTo>
                    <a:pt x="19" y="89"/>
                    <a:pt x="16" y="90"/>
                    <a:pt x="14" y="92"/>
                  </a:cubicBezTo>
                  <a:cubicBezTo>
                    <a:pt x="12" y="94"/>
                    <a:pt x="10" y="96"/>
                    <a:pt x="8" y="98"/>
                  </a:cubicBezTo>
                  <a:cubicBezTo>
                    <a:pt x="7" y="101"/>
                    <a:pt x="5" y="103"/>
                    <a:pt x="4" y="106"/>
                  </a:cubicBezTo>
                  <a:cubicBezTo>
                    <a:pt x="3" y="108"/>
                    <a:pt x="2" y="111"/>
                    <a:pt x="2" y="113"/>
                  </a:cubicBezTo>
                  <a:cubicBezTo>
                    <a:pt x="1" y="119"/>
                    <a:pt x="0" y="124"/>
                    <a:pt x="1" y="129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" y="129"/>
                    <a:pt x="1" y="130"/>
                    <a:pt x="2" y="130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3" y="129"/>
                    <a:pt x="3" y="129"/>
                    <a:pt x="3" y="129"/>
                  </a:cubicBezTo>
                  <a:cubicBezTo>
                    <a:pt x="3" y="129"/>
                    <a:pt x="3" y="129"/>
                    <a:pt x="3" y="129"/>
                  </a:cubicBezTo>
                  <a:cubicBezTo>
                    <a:pt x="4" y="123"/>
                    <a:pt x="5" y="119"/>
                    <a:pt x="7" y="115"/>
                  </a:cubicBezTo>
                  <a:cubicBezTo>
                    <a:pt x="8" y="110"/>
                    <a:pt x="10" y="105"/>
                    <a:pt x="13" y="102"/>
                  </a:cubicBezTo>
                  <a:close/>
                  <a:moveTo>
                    <a:pt x="129" y="24"/>
                  </a:moveTo>
                  <a:cubicBezTo>
                    <a:pt x="126" y="27"/>
                    <a:pt x="125" y="32"/>
                    <a:pt x="125" y="36"/>
                  </a:cubicBezTo>
                  <a:cubicBezTo>
                    <a:pt x="124" y="40"/>
                    <a:pt x="127" y="44"/>
                    <a:pt x="129" y="46"/>
                  </a:cubicBezTo>
                  <a:cubicBezTo>
                    <a:pt x="131" y="49"/>
                    <a:pt x="134" y="53"/>
                    <a:pt x="139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42" y="53"/>
                    <a:pt x="147" y="51"/>
                    <a:pt x="151" y="48"/>
                  </a:cubicBezTo>
                  <a:cubicBezTo>
                    <a:pt x="153" y="46"/>
                    <a:pt x="155" y="43"/>
                    <a:pt x="156" y="37"/>
                  </a:cubicBezTo>
                  <a:cubicBezTo>
                    <a:pt x="156" y="34"/>
                    <a:pt x="156" y="29"/>
                    <a:pt x="153" y="25"/>
                  </a:cubicBezTo>
                  <a:cubicBezTo>
                    <a:pt x="151" y="23"/>
                    <a:pt x="147" y="21"/>
                    <a:pt x="142" y="21"/>
                  </a:cubicBezTo>
                  <a:cubicBezTo>
                    <a:pt x="138" y="21"/>
                    <a:pt x="133" y="21"/>
                    <a:pt x="129" y="24"/>
                  </a:cubicBezTo>
                  <a:close/>
                  <a:moveTo>
                    <a:pt x="139" y="52"/>
                  </a:moveTo>
                  <a:cubicBezTo>
                    <a:pt x="139" y="52"/>
                    <a:pt x="139" y="52"/>
                    <a:pt x="139" y="52"/>
                  </a:cubicBezTo>
                  <a:cubicBezTo>
                    <a:pt x="139" y="52"/>
                    <a:pt x="139" y="52"/>
                    <a:pt x="139" y="52"/>
                  </a:cubicBezTo>
                  <a:close/>
                  <a:moveTo>
                    <a:pt x="104" y="32"/>
                  </a:moveTo>
                  <a:cubicBezTo>
                    <a:pt x="104" y="32"/>
                    <a:pt x="104" y="32"/>
                    <a:pt x="104" y="32"/>
                  </a:cubicBezTo>
                  <a:cubicBezTo>
                    <a:pt x="105" y="32"/>
                    <a:pt x="105" y="32"/>
                    <a:pt x="105" y="31"/>
                  </a:cubicBezTo>
                  <a:cubicBezTo>
                    <a:pt x="108" y="27"/>
                    <a:pt x="110" y="23"/>
                    <a:pt x="113" y="19"/>
                  </a:cubicBezTo>
                  <a:cubicBezTo>
                    <a:pt x="116" y="16"/>
                    <a:pt x="119" y="13"/>
                    <a:pt x="123" y="11"/>
                  </a:cubicBezTo>
                  <a:cubicBezTo>
                    <a:pt x="125" y="10"/>
                    <a:pt x="127" y="9"/>
                    <a:pt x="130" y="8"/>
                  </a:cubicBezTo>
                  <a:cubicBezTo>
                    <a:pt x="131" y="8"/>
                    <a:pt x="133" y="7"/>
                    <a:pt x="134" y="7"/>
                  </a:cubicBezTo>
                  <a:cubicBezTo>
                    <a:pt x="135" y="7"/>
                    <a:pt x="136" y="6"/>
                    <a:pt x="136" y="6"/>
                  </a:cubicBezTo>
                  <a:cubicBezTo>
                    <a:pt x="138" y="6"/>
                    <a:pt x="140" y="5"/>
                    <a:pt x="141" y="5"/>
                  </a:cubicBezTo>
                  <a:cubicBezTo>
                    <a:pt x="144" y="4"/>
                    <a:pt x="147" y="3"/>
                    <a:pt x="151" y="2"/>
                  </a:cubicBezTo>
                  <a:cubicBezTo>
                    <a:pt x="151" y="1"/>
                    <a:pt x="151" y="1"/>
                    <a:pt x="151" y="1"/>
                  </a:cubicBezTo>
                  <a:cubicBezTo>
                    <a:pt x="151" y="0"/>
                    <a:pt x="151" y="0"/>
                    <a:pt x="150" y="0"/>
                  </a:cubicBezTo>
                  <a:cubicBezTo>
                    <a:pt x="144" y="0"/>
                    <a:pt x="140" y="1"/>
                    <a:pt x="135" y="2"/>
                  </a:cubicBezTo>
                  <a:cubicBezTo>
                    <a:pt x="129" y="3"/>
                    <a:pt x="125" y="4"/>
                    <a:pt x="121" y="6"/>
                  </a:cubicBezTo>
                  <a:cubicBezTo>
                    <a:pt x="116" y="9"/>
                    <a:pt x="112" y="12"/>
                    <a:pt x="109" y="16"/>
                  </a:cubicBezTo>
                  <a:cubicBezTo>
                    <a:pt x="107" y="20"/>
                    <a:pt x="105" y="25"/>
                    <a:pt x="103" y="30"/>
                  </a:cubicBezTo>
                  <a:cubicBezTo>
                    <a:pt x="103" y="31"/>
                    <a:pt x="103" y="31"/>
                    <a:pt x="104" y="32"/>
                  </a:cubicBezTo>
                  <a:close/>
                  <a:moveTo>
                    <a:pt x="244" y="12"/>
                  </a:moveTo>
                  <a:cubicBezTo>
                    <a:pt x="245" y="10"/>
                    <a:pt x="245" y="10"/>
                    <a:pt x="245" y="10"/>
                  </a:cubicBezTo>
                  <a:cubicBezTo>
                    <a:pt x="243" y="11"/>
                    <a:pt x="243" y="11"/>
                    <a:pt x="243" y="11"/>
                  </a:cubicBezTo>
                  <a:cubicBezTo>
                    <a:pt x="242" y="11"/>
                    <a:pt x="240" y="12"/>
                    <a:pt x="238" y="13"/>
                  </a:cubicBezTo>
                  <a:cubicBezTo>
                    <a:pt x="237" y="14"/>
                    <a:pt x="236" y="14"/>
                    <a:pt x="234" y="15"/>
                  </a:cubicBezTo>
                  <a:cubicBezTo>
                    <a:pt x="231" y="16"/>
                    <a:pt x="228" y="17"/>
                    <a:pt x="226" y="18"/>
                  </a:cubicBezTo>
                  <a:cubicBezTo>
                    <a:pt x="221" y="19"/>
                    <a:pt x="215" y="18"/>
                    <a:pt x="209" y="15"/>
                  </a:cubicBezTo>
                  <a:cubicBezTo>
                    <a:pt x="207" y="14"/>
                    <a:pt x="207" y="14"/>
                    <a:pt x="207" y="14"/>
                  </a:cubicBezTo>
                  <a:cubicBezTo>
                    <a:pt x="208" y="16"/>
                    <a:pt x="208" y="16"/>
                    <a:pt x="208" y="16"/>
                  </a:cubicBezTo>
                  <a:cubicBezTo>
                    <a:pt x="209" y="19"/>
                    <a:pt x="212" y="22"/>
                    <a:pt x="216" y="24"/>
                  </a:cubicBezTo>
                  <a:cubicBezTo>
                    <a:pt x="218" y="25"/>
                    <a:pt x="221" y="25"/>
                    <a:pt x="224" y="25"/>
                  </a:cubicBezTo>
                  <a:cubicBezTo>
                    <a:pt x="225" y="25"/>
                    <a:pt x="226" y="25"/>
                    <a:pt x="227" y="25"/>
                  </a:cubicBezTo>
                  <a:cubicBezTo>
                    <a:pt x="232" y="37"/>
                    <a:pt x="235" y="51"/>
                    <a:pt x="236" y="66"/>
                  </a:cubicBezTo>
                  <a:cubicBezTo>
                    <a:pt x="238" y="82"/>
                    <a:pt x="238" y="98"/>
                    <a:pt x="235" y="113"/>
                  </a:cubicBezTo>
                  <a:cubicBezTo>
                    <a:pt x="233" y="129"/>
                    <a:pt x="228" y="144"/>
                    <a:pt x="221" y="157"/>
                  </a:cubicBezTo>
                  <a:cubicBezTo>
                    <a:pt x="214" y="171"/>
                    <a:pt x="205" y="184"/>
                    <a:pt x="194" y="194"/>
                  </a:cubicBezTo>
                  <a:cubicBezTo>
                    <a:pt x="182" y="205"/>
                    <a:pt x="169" y="214"/>
                    <a:pt x="155" y="220"/>
                  </a:cubicBezTo>
                  <a:cubicBezTo>
                    <a:pt x="141" y="227"/>
                    <a:pt x="126" y="231"/>
                    <a:pt x="110" y="232"/>
                  </a:cubicBezTo>
                  <a:cubicBezTo>
                    <a:pt x="95" y="233"/>
                    <a:pt x="79" y="231"/>
                    <a:pt x="64" y="227"/>
                  </a:cubicBezTo>
                  <a:cubicBezTo>
                    <a:pt x="56" y="225"/>
                    <a:pt x="49" y="222"/>
                    <a:pt x="42" y="219"/>
                  </a:cubicBezTo>
                  <a:cubicBezTo>
                    <a:pt x="37" y="217"/>
                    <a:pt x="34" y="215"/>
                    <a:pt x="31" y="213"/>
                  </a:cubicBezTo>
                  <a:cubicBezTo>
                    <a:pt x="30" y="213"/>
                    <a:pt x="29" y="212"/>
                    <a:pt x="28" y="211"/>
                  </a:cubicBezTo>
                  <a:cubicBezTo>
                    <a:pt x="28" y="211"/>
                    <a:pt x="28" y="211"/>
                    <a:pt x="28" y="211"/>
                  </a:cubicBezTo>
                  <a:cubicBezTo>
                    <a:pt x="29" y="208"/>
                    <a:pt x="29" y="204"/>
                    <a:pt x="28" y="200"/>
                  </a:cubicBezTo>
                  <a:cubicBezTo>
                    <a:pt x="26" y="197"/>
                    <a:pt x="24" y="194"/>
                    <a:pt x="21" y="192"/>
                  </a:cubicBezTo>
                  <a:cubicBezTo>
                    <a:pt x="19" y="191"/>
                    <a:pt x="19" y="191"/>
                    <a:pt x="19" y="191"/>
                  </a:cubicBezTo>
                  <a:cubicBezTo>
                    <a:pt x="20" y="193"/>
                    <a:pt x="20" y="193"/>
                    <a:pt x="20" y="193"/>
                  </a:cubicBezTo>
                  <a:cubicBezTo>
                    <a:pt x="22" y="198"/>
                    <a:pt x="22" y="203"/>
                    <a:pt x="21" y="207"/>
                  </a:cubicBezTo>
                  <a:cubicBezTo>
                    <a:pt x="21" y="207"/>
                    <a:pt x="21" y="207"/>
                    <a:pt x="21" y="207"/>
                  </a:cubicBezTo>
                  <a:cubicBezTo>
                    <a:pt x="20" y="208"/>
                    <a:pt x="20" y="208"/>
                    <a:pt x="20" y="208"/>
                  </a:cubicBezTo>
                  <a:cubicBezTo>
                    <a:pt x="20" y="208"/>
                    <a:pt x="21" y="209"/>
                    <a:pt x="21" y="209"/>
                  </a:cubicBezTo>
                  <a:cubicBezTo>
                    <a:pt x="21" y="209"/>
                    <a:pt x="21" y="209"/>
                    <a:pt x="21" y="209"/>
                  </a:cubicBezTo>
                  <a:cubicBezTo>
                    <a:pt x="20" y="211"/>
                    <a:pt x="19" y="214"/>
                    <a:pt x="17" y="217"/>
                  </a:cubicBezTo>
                  <a:cubicBezTo>
                    <a:pt x="17" y="218"/>
                    <a:pt x="16" y="219"/>
                    <a:pt x="15" y="220"/>
                  </a:cubicBezTo>
                  <a:cubicBezTo>
                    <a:pt x="14" y="221"/>
                    <a:pt x="13" y="223"/>
                    <a:pt x="13" y="225"/>
                  </a:cubicBezTo>
                  <a:cubicBezTo>
                    <a:pt x="12" y="227"/>
                    <a:pt x="12" y="227"/>
                    <a:pt x="12" y="227"/>
                  </a:cubicBezTo>
                  <a:cubicBezTo>
                    <a:pt x="14" y="226"/>
                    <a:pt x="14" y="226"/>
                    <a:pt x="14" y="226"/>
                  </a:cubicBezTo>
                  <a:cubicBezTo>
                    <a:pt x="17" y="225"/>
                    <a:pt x="20" y="223"/>
                    <a:pt x="22" y="220"/>
                  </a:cubicBezTo>
                  <a:cubicBezTo>
                    <a:pt x="24" y="218"/>
                    <a:pt x="26" y="216"/>
                    <a:pt x="27" y="214"/>
                  </a:cubicBezTo>
                  <a:cubicBezTo>
                    <a:pt x="31" y="216"/>
                    <a:pt x="35" y="219"/>
                    <a:pt x="40" y="222"/>
                  </a:cubicBezTo>
                  <a:cubicBezTo>
                    <a:pt x="47" y="225"/>
                    <a:pt x="55" y="229"/>
                    <a:pt x="62" y="231"/>
                  </a:cubicBezTo>
                  <a:cubicBezTo>
                    <a:pt x="77" y="236"/>
                    <a:pt x="91" y="238"/>
                    <a:pt x="105" y="238"/>
                  </a:cubicBezTo>
                  <a:cubicBezTo>
                    <a:pt x="107" y="238"/>
                    <a:pt x="109" y="238"/>
                    <a:pt x="111" y="238"/>
                  </a:cubicBezTo>
                  <a:cubicBezTo>
                    <a:pt x="126" y="237"/>
                    <a:pt x="143" y="234"/>
                    <a:pt x="158" y="227"/>
                  </a:cubicBezTo>
                  <a:cubicBezTo>
                    <a:pt x="173" y="220"/>
                    <a:pt x="186" y="211"/>
                    <a:pt x="199" y="200"/>
                  </a:cubicBezTo>
                  <a:cubicBezTo>
                    <a:pt x="211" y="189"/>
                    <a:pt x="221" y="175"/>
                    <a:pt x="228" y="161"/>
                  </a:cubicBezTo>
                  <a:cubicBezTo>
                    <a:pt x="235" y="146"/>
                    <a:pt x="239" y="130"/>
                    <a:pt x="241" y="114"/>
                  </a:cubicBezTo>
                  <a:cubicBezTo>
                    <a:pt x="243" y="98"/>
                    <a:pt x="243" y="82"/>
                    <a:pt x="241" y="65"/>
                  </a:cubicBezTo>
                  <a:cubicBezTo>
                    <a:pt x="239" y="57"/>
                    <a:pt x="238" y="49"/>
                    <a:pt x="235" y="42"/>
                  </a:cubicBezTo>
                  <a:cubicBezTo>
                    <a:pt x="234" y="35"/>
                    <a:pt x="232" y="30"/>
                    <a:pt x="229" y="24"/>
                  </a:cubicBezTo>
                  <a:cubicBezTo>
                    <a:pt x="232" y="24"/>
                    <a:pt x="235" y="22"/>
                    <a:pt x="238" y="20"/>
                  </a:cubicBezTo>
                  <a:cubicBezTo>
                    <a:pt x="240" y="18"/>
                    <a:pt x="243" y="15"/>
                    <a:pt x="244" y="12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淘宝网Chenying0907出品 14"/>
            <p:cNvSpPr>
              <a:spLocks noEditPoints="1"/>
            </p:cNvSpPr>
            <p:nvPr/>
          </p:nvSpPr>
          <p:spPr bwMode="auto">
            <a:xfrm>
              <a:off x="476" y="2406"/>
              <a:ext cx="1037" cy="1033"/>
            </a:xfrm>
            <a:custGeom>
              <a:avLst/>
              <a:gdLst>
                <a:gd name="T0" fmla="*/ 377 w 416"/>
                <a:gd name="T1" fmla="*/ 70 h 414"/>
                <a:gd name="T2" fmla="*/ 351 w 416"/>
                <a:gd name="T3" fmla="*/ 19 h 414"/>
                <a:gd name="T4" fmla="*/ 277 w 416"/>
                <a:gd name="T5" fmla="*/ 10 h 414"/>
                <a:gd name="T6" fmla="*/ 222 w 416"/>
                <a:gd name="T7" fmla="*/ 2 h 414"/>
                <a:gd name="T8" fmla="*/ 186 w 416"/>
                <a:gd name="T9" fmla="*/ 2 h 414"/>
                <a:gd name="T10" fmla="*/ 118 w 416"/>
                <a:gd name="T11" fmla="*/ 29 h 414"/>
                <a:gd name="T12" fmla="*/ 99 w 416"/>
                <a:gd name="T13" fmla="*/ 42 h 414"/>
                <a:gd name="T14" fmla="*/ 83 w 416"/>
                <a:gd name="T15" fmla="*/ 53 h 414"/>
                <a:gd name="T16" fmla="*/ 72 w 416"/>
                <a:gd name="T17" fmla="*/ 64 h 414"/>
                <a:gd name="T18" fmla="*/ 67 w 416"/>
                <a:gd name="T19" fmla="*/ 72 h 414"/>
                <a:gd name="T20" fmla="*/ 60 w 416"/>
                <a:gd name="T21" fmla="*/ 71 h 414"/>
                <a:gd name="T22" fmla="*/ 59 w 416"/>
                <a:gd name="T23" fmla="*/ 79 h 414"/>
                <a:gd name="T24" fmla="*/ 56 w 416"/>
                <a:gd name="T25" fmla="*/ 84 h 414"/>
                <a:gd name="T26" fmla="*/ 46 w 416"/>
                <a:gd name="T27" fmla="*/ 86 h 414"/>
                <a:gd name="T28" fmla="*/ 42 w 416"/>
                <a:gd name="T29" fmla="*/ 100 h 414"/>
                <a:gd name="T30" fmla="*/ 40 w 416"/>
                <a:gd name="T31" fmla="*/ 105 h 414"/>
                <a:gd name="T32" fmla="*/ 29 w 416"/>
                <a:gd name="T33" fmla="*/ 111 h 414"/>
                <a:gd name="T34" fmla="*/ 21 w 416"/>
                <a:gd name="T35" fmla="*/ 128 h 414"/>
                <a:gd name="T36" fmla="*/ 6 w 416"/>
                <a:gd name="T37" fmla="*/ 163 h 414"/>
                <a:gd name="T38" fmla="*/ 6 w 416"/>
                <a:gd name="T39" fmla="*/ 170 h 414"/>
                <a:gd name="T40" fmla="*/ 3 w 416"/>
                <a:gd name="T41" fmla="*/ 175 h 414"/>
                <a:gd name="T42" fmla="*/ 2 w 416"/>
                <a:gd name="T43" fmla="*/ 183 h 414"/>
                <a:gd name="T44" fmla="*/ 3 w 416"/>
                <a:gd name="T45" fmla="*/ 189 h 414"/>
                <a:gd name="T46" fmla="*/ 0 w 416"/>
                <a:gd name="T47" fmla="*/ 218 h 414"/>
                <a:gd name="T48" fmla="*/ 0 w 416"/>
                <a:gd name="T49" fmla="*/ 319 h 414"/>
                <a:gd name="T50" fmla="*/ 41 w 416"/>
                <a:gd name="T51" fmla="*/ 362 h 414"/>
                <a:gd name="T52" fmla="*/ 241 w 416"/>
                <a:gd name="T53" fmla="*/ 408 h 414"/>
                <a:gd name="T54" fmla="*/ 350 w 416"/>
                <a:gd name="T55" fmla="*/ 24 h 414"/>
                <a:gd name="T56" fmla="*/ 363 w 416"/>
                <a:gd name="T57" fmla="*/ 68 h 414"/>
                <a:gd name="T58" fmla="*/ 7 w 416"/>
                <a:gd name="T59" fmla="*/ 331 h 414"/>
                <a:gd name="T60" fmla="*/ 45 w 416"/>
                <a:gd name="T61" fmla="*/ 354 h 414"/>
                <a:gd name="T62" fmla="*/ 137 w 416"/>
                <a:gd name="T63" fmla="*/ 401 h 414"/>
                <a:gd name="T64" fmla="*/ 23 w 416"/>
                <a:gd name="T65" fmla="*/ 305 h 414"/>
                <a:gd name="T66" fmla="*/ 5 w 416"/>
                <a:gd name="T67" fmla="*/ 231 h 414"/>
                <a:gd name="T68" fmla="*/ 8 w 416"/>
                <a:gd name="T69" fmla="*/ 192 h 414"/>
                <a:gd name="T70" fmla="*/ 8 w 416"/>
                <a:gd name="T71" fmla="*/ 183 h 414"/>
                <a:gd name="T72" fmla="*/ 11 w 416"/>
                <a:gd name="T73" fmla="*/ 177 h 414"/>
                <a:gd name="T74" fmla="*/ 11 w 416"/>
                <a:gd name="T75" fmla="*/ 174 h 414"/>
                <a:gd name="T76" fmla="*/ 13 w 416"/>
                <a:gd name="T77" fmla="*/ 165 h 414"/>
                <a:gd name="T78" fmla="*/ 26 w 416"/>
                <a:gd name="T79" fmla="*/ 132 h 414"/>
                <a:gd name="T80" fmla="*/ 36 w 416"/>
                <a:gd name="T81" fmla="*/ 115 h 414"/>
                <a:gd name="T82" fmla="*/ 49 w 416"/>
                <a:gd name="T83" fmla="*/ 99 h 414"/>
                <a:gd name="T84" fmla="*/ 55 w 416"/>
                <a:gd name="T85" fmla="*/ 133 h 414"/>
                <a:gd name="T86" fmla="*/ 60 w 416"/>
                <a:gd name="T87" fmla="*/ 91 h 414"/>
                <a:gd name="T88" fmla="*/ 73 w 416"/>
                <a:gd name="T89" fmla="*/ 100 h 414"/>
                <a:gd name="T90" fmla="*/ 90 w 416"/>
                <a:gd name="T91" fmla="*/ 153 h 414"/>
                <a:gd name="T92" fmla="*/ 81 w 416"/>
                <a:gd name="T93" fmla="*/ 104 h 414"/>
                <a:gd name="T94" fmla="*/ 68 w 416"/>
                <a:gd name="T95" fmla="*/ 80 h 414"/>
                <a:gd name="T96" fmla="*/ 73 w 416"/>
                <a:gd name="T97" fmla="*/ 78 h 414"/>
                <a:gd name="T98" fmla="*/ 97 w 416"/>
                <a:gd name="T99" fmla="*/ 95 h 414"/>
                <a:gd name="T100" fmla="*/ 114 w 416"/>
                <a:gd name="T101" fmla="*/ 127 h 414"/>
                <a:gd name="T102" fmla="*/ 91 w 416"/>
                <a:gd name="T103" fmla="*/ 83 h 414"/>
                <a:gd name="T104" fmla="*/ 80 w 416"/>
                <a:gd name="T105" fmla="*/ 66 h 414"/>
                <a:gd name="T106" fmla="*/ 116 w 416"/>
                <a:gd name="T107" fmla="*/ 81 h 414"/>
                <a:gd name="T108" fmla="*/ 108 w 416"/>
                <a:gd name="T109" fmla="*/ 54 h 414"/>
                <a:gd name="T110" fmla="*/ 102 w 416"/>
                <a:gd name="T111" fmla="*/ 46 h 414"/>
                <a:gd name="T112" fmla="*/ 148 w 416"/>
                <a:gd name="T113" fmla="*/ 26 h 414"/>
                <a:gd name="T114" fmla="*/ 194 w 416"/>
                <a:gd name="T115" fmla="*/ 8 h 414"/>
                <a:gd name="T116" fmla="*/ 225 w 416"/>
                <a:gd name="T117" fmla="*/ 5 h 414"/>
                <a:gd name="T118" fmla="*/ 276 w 416"/>
                <a:gd name="T119" fmla="*/ 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6" h="414">
                  <a:moveTo>
                    <a:pt x="413" y="169"/>
                  </a:moveTo>
                  <a:cubicBezTo>
                    <a:pt x="410" y="152"/>
                    <a:pt x="404" y="135"/>
                    <a:pt x="396" y="118"/>
                  </a:cubicBezTo>
                  <a:cubicBezTo>
                    <a:pt x="389" y="102"/>
                    <a:pt x="379" y="87"/>
                    <a:pt x="368" y="73"/>
                  </a:cubicBezTo>
                  <a:cubicBezTo>
                    <a:pt x="367" y="73"/>
                    <a:pt x="366" y="72"/>
                    <a:pt x="366" y="71"/>
                  </a:cubicBezTo>
                  <a:cubicBezTo>
                    <a:pt x="367" y="72"/>
                    <a:pt x="368" y="72"/>
                    <a:pt x="369" y="72"/>
                  </a:cubicBezTo>
                  <a:cubicBezTo>
                    <a:pt x="370" y="72"/>
                    <a:pt x="371" y="72"/>
                    <a:pt x="371" y="72"/>
                  </a:cubicBezTo>
                  <a:cubicBezTo>
                    <a:pt x="372" y="72"/>
                    <a:pt x="373" y="72"/>
                    <a:pt x="373" y="72"/>
                  </a:cubicBezTo>
                  <a:cubicBezTo>
                    <a:pt x="375" y="72"/>
                    <a:pt x="376" y="71"/>
                    <a:pt x="377" y="70"/>
                  </a:cubicBezTo>
                  <a:cubicBezTo>
                    <a:pt x="379" y="69"/>
                    <a:pt x="380" y="68"/>
                    <a:pt x="380" y="66"/>
                  </a:cubicBezTo>
                  <a:cubicBezTo>
                    <a:pt x="381" y="65"/>
                    <a:pt x="381" y="63"/>
                    <a:pt x="381" y="62"/>
                  </a:cubicBezTo>
                  <a:cubicBezTo>
                    <a:pt x="381" y="60"/>
                    <a:pt x="381" y="58"/>
                    <a:pt x="381" y="55"/>
                  </a:cubicBezTo>
                  <a:cubicBezTo>
                    <a:pt x="380" y="51"/>
                    <a:pt x="378" y="47"/>
                    <a:pt x="375" y="42"/>
                  </a:cubicBezTo>
                  <a:cubicBezTo>
                    <a:pt x="373" y="38"/>
                    <a:pt x="370" y="35"/>
                    <a:pt x="367" y="32"/>
                  </a:cubicBezTo>
                  <a:cubicBezTo>
                    <a:pt x="366" y="31"/>
                    <a:pt x="365" y="30"/>
                    <a:pt x="365" y="30"/>
                  </a:cubicBezTo>
                  <a:cubicBezTo>
                    <a:pt x="362" y="27"/>
                    <a:pt x="360" y="25"/>
                    <a:pt x="357" y="23"/>
                  </a:cubicBezTo>
                  <a:cubicBezTo>
                    <a:pt x="355" y="21"/>
                    <a:pt x="353" y="20"/>
                    <a:pt x="351" y="19"/>
                  </a:cubicBezTo>
                  <a:cubicBezTo>
                    <a:pt x="349" y="18"/>
                    <a:pt x="346" y="18"/>
                    <a:pt x="344" y="18"/>
                  </a:cubicBezTo>
                  <a:cubicBezTo>
                    <a:pt x="344" y="18"/>
                    <a:pt x="344" y="18"/>
                    <a:pt x="344" y="18"/>
                  </a:cubicBezTo>
                  <a:cubicBezTo>
                    <a:pt x="341" y="18"/>
                    <a:pt x="339" y="18"/>
                    <a:pt x="336" y="20"/>
                  </a:cubicBezTo>
                  <a:cubicBezTo>
                    <a:pt x="334" y="21"/>
                    <a:pt x="332" y="22"/>
                    <a:pt x="330" y="24"/>
                  </a:cubicBezTo>
                  <a:cubicBezTo>
                    <a:pt x="329" y="26"/>
                    <a:pt x="327" y="28"/>
                    <a:pt x="326" y="30"/>
                  </a:cubicBezTo>
                  <a:cubicBezTo>
                    <a:pt x="326" y="31"/>
                    <a:pt x="325" y="33"/>
                    <a:pt x="325" y="35"/>
                  </a:cubicBezTo>
                  <a:cubicBezTo>
                    <a:pt x="312" y="25"/>
                    <a:pt x="297" y="18"/>
                    <a:pt x="282" y="12"/>
                  </a:cubicBezTo>
                  <a:cubicBezTo>
                    <a:pt x="281" y="11"/>
                    <a:pt x="279" y="11"/>
                    <a:pt x="277" y="10"/>
                  </a:cubicBezTo>
                  <a:cubicBezTo>
                    <a:pt x="275" y="10"/>
                    <a:pt x="273" y="9"/>
                    <a:pt x="271" y="8"/>
                  </a:cubicBezTo>
                  <a:cubicBezTo>
                    <a:pt x="265" y="8"/>
                    <a:pt x="259" y="7"/>
                    <a:pt x="253" y="6"/>
                  </a:cubicBezTo>
                  <a:cubicBezTo>
                    <a:pt x="251" y="5"/>
                    <a:pt x="249" y="5"/>
                    <a:pt x="247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39" y="2"/>
                    <a:pt x="233" y="1"/>
                    <a:pt x="229" y="2"/>
                  </a:cubicBezTo>
                  <a:cubicBezTo>
                    <a:pt x="226" y="2"/>
                    <a:pt x="224" y="2"/>
                    <a:pt x="222" y="2"/>
                  </a:cubicBezTo>
                  <a:cubicBezTo>
                    <a:pt x="219" y="2"/>
                    <a:pt x="218" y="1"/>
                    <a:pt x="216" y="1"/>
                  </a:cubicBezTo>
                  <a:cubicBezTo>
                    <a:pt x="214" y="1"/>
                    <a:pt x="213" y="1"/>
                    <a:pt x="210" y="1"/>
                  </a:cubicBezTo>
                  <a:cubicBezTo>
                    <a:pt x="208" y="0"/>
                    <a:pt x="206" y="0"/>
                    <a:pt x="204" y="0"/>
                  </a:cubicBezTo>
                  <a:cubicBezTo>
                    <a:pt x="202" y="0"/>
                    <a:pt x="200" y="0"/>
                    <a:pt x="198" y="2"/>
                  </a:cubicBezTo>
                  <a:cubicBezTo>
                    <a:pt x="198" y="2"/>
                    <a:pt x="197" y="2"/>
                    <a:pt x="197" y="1"/>
                  </a:cubicBezTo>
                  <a:cubicBezTo>
                    <a:pt x="196" y="1"/>
                    <a:pt x="194" y="1"/>
                    <a:pt x="193" y="1"/>
                  </a:cubicBezTo>
                  <a:cubicBezTo>
                    <a:pt x="192" y="1"/>
                    <a:pt x="190" y="1"/>
                    <a:pt x="190" y="3"/>
                  </a:cubicBezTo>
                  <a:cubicBezTo>
                    <a:pt x="189" y="3"/>
                    <a:pt x="187" y="2"/>
                    <a:pt x="186" y="2"/>
                  </a:cubicBezTo>
                  <a:cubicBezTo>
                    <a:pt x="184" y="1"/>
                    <a:pt x="182" y="1"/>
                    <a:pt x="180" y="1"/>
                  </a:cubicBezTo>
                  <a:cubicBezTo>
                    <a:pt x="178" y="1"/>
                    <a:pt x="177" y="1"/>
                    <a:pt x="176" y="3"/>
                  </a:cubicBezTo>
                  <a:cubicBezTo>
                    <a:pt x="174" y="4"/>
                    <a:pt x="171" y="5"/>
                    <a:pt x="168" y="7"/>
                  </a:cubicBezTo>
                  <a:cubicBezTo>
                    <a:pt x="167" y="8"/>
                    <a:pt x="166" y="8"/>
                    <a:pt x="165" y="9"/>
                  </a:cubicBezTo>
                  <a:cubicBezTo>
                    <a:pt x="161" y="12"/>
                    <a:pt x="157" y="14"/>
                    <a:pt x="153" y="15"/>
                  </a:cubicBezTo>
                  <a:cubicBezTo>
                    <a:pt x="148" y="16"/>
                    <a:pt x="145" y="18"/>
                    <a:pt x="142" y="20"/>
                  </a:cubicBezTo>
                  <a:cubicBezTo>
                    <a:pt x="133" y="25"/>
                    <a:pt x="126" y="28"/>
                    <a:pt x="118" y="29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117" y="30"/>
                    <a:pt x="115" y="31"/>
                    <a:pt x="114" y="32"/>
                  </a:cubicBezTo>
                  <a:cubicBezTo>
                    <a:pt x="112" y="32"/>
                    <a:pt x="110" y="33"/>
                    <a:pt x="109" y="34"/>
                  </a:cubicBezTo>
                  <a:cubicBezTo>
                    <a:pt x="107" y="35"/>
                    <a:pt x="106" y="36"/>
                    <a:pt x="104" y="37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3" y="39"/>
                    <a:pt x="102" y="39"/>
                    <a:pt x="101" y="40"/>
                  </a:cubicBezTo>
                  <a:cubicBezTo>
                    <a:pt x="101" y="41"/>
                    <a:pt x="100" y="41"/>
                    <a:pt x="100" y="41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96" y="43"/>
                    <a:pt x="94" y="44"/>
                    <a:pt x="93" y="46"/>
                  </a:cubicBezTo>
                  <a:cubicBezTo>
                    <a:pt x="92" y="47"/>
                    <a:pt x="92" y="48"/>
                    <a:pt x="91" y="49"/>
                  </a:cubicBezTo>
                  <a:cubicBezTo>
                    <a:pt x="91" y="49"/>
                    <a:pt x="91" y="50"/>
                    <a:pt x="91" y="50"/>
                  </a:cubicBezTo>
                  <a:cubicBezTo>
                    <a:pt x="89" y="51"/>
                    <a:pt x="88" y="51"/>
                    <a:pt x="87" y="52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7"/>
                    <a:pt x="82" y="57"/>
                    <a:pt x="81" y="58"/>
                  </a:cubicBezTo>
                  <a:cubicBezTo>
                    <a:pt x="80" y="59"/>
                    <a:pt x="79" y="60"/>
                    <a:pt x="77" y="61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4" y="62"/>
                    <a:pt x="73" y="63"/>
                    <a:pt x="72" y="64"/>
                  </a:cubicBezTo>
                  <a:cubicBezTo>
                    <a:pt x="71" y="65"/>
                    <a:pt x="69" y="67"/>
                    <a:pt x="69" y="69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7" y="73"/>
                    <a:pt x="67" y="72"/>
                    <a:pt x="67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64" y="72"/>
                    <a:pt x="63" y="72"/>
                    <a:pt x="62" y="71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3"/>
                    <a:pt x="62" y="75"/>
                    <a:pt x="62" y="75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1" y="77"/>
                    <a:pt x="61" y="77"/>
                    <a:pt x="60" y="77"/>
                  </a:cubicBezTo>
                  <a:cubicBezTo>
                    <a:pt x="60" y="77"/>
                    <a:pt x="59" y="78"/>
                    <a:pt x="59" y="78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1"/>
                    <a:pt x="57" y="82"/>
                    <a:pt x="56" y="82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5" y="84"/>
                    <a:pt x="55" y="84"/>
                    <a:pt x="55" y="85"/>
                  </a:cubicBezTo>
                  <a:cubicBezTo>
                    <a:pt x="55" y="85"/>
                    <a:pt x="54" y="85"/>
                    <a:pt x="54" y="85"/>
                  </a:cubicBezTo>
                  <a:cubicBezTo>
                    <a:pt x="53" y="86"/>
                    <a:pt x="53" y="86"/>
                    <a:pt x="52" y="87"/>
                  </a:cubicBezTo>
                  <a:cubicBezTo>
                    <a:pt x="52" y="87"/>
                    <a:pt x="52" y="87"/>
                    <a:pt x="52" y="88"/>
                  </a:cubicBezTo>
                  <a:cubicBezTo>
                    <a:pt x="52" y="88"/>
                    <a:pt x="51" y="88"/>
                    <a:pt x="51" y="88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0" y="88"/>
                    <a:pt x="49" y="88"/>
                    <a:pt x="49" y="88"/>
                  </a:cubicBezTo>
                  <a:cubicBezTo>
                    <a:pt x="46" y="86"/>
                    <a:pt x="46" y="86"/>
                    <a:pt x="46" y="86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48" y="89"/>
                    <a:pt x="48" y="90"/>
                    <a:pt x="49" y="91"/>
                  </a:cubicBezTo>
                  <a:cubicBezTo>
                    <a:pt x="48" y="91"/>
                    <a:pt x="48" y="91"/>
                    <a:pt x="47" y="91"/>
                  </a:cubicBezTo>
                  <a:cubicBezTo>
                    <a:pt x="46" y="92"/>
                    <a:pt x="45" y="92"/>
                    <a:pt x="43" y="94"/>
                  </a:cubicBezTo>
                  <a:cubicBezTo>
                    <a:pt x="41" y="93"/>
                    <a:pt x="41" y="94"/>
                    <a:pt x="41" y="94"/>
                  </a:cubicBezTo>
                  <a:cubicBezTo>
                    <a:pt x="41" y="95"/>
                    <a:pt x="41" y="96"/>
                    <a:pt x="42" y="96"/>
                  </a:cubicBezTo>
                  <a:cubicBezTo>
                    <a:pt x="42" y="96"/>
                    <a:pt x="42" y="97"/>
                    <a:pt x="42" y="97"/>
                  </a:cubicBezTo>
                  <a:cubicBezTo>
                    <a:pt x="41" y="98"/>
                    <a:pt x="42" y="99"/>
                    <a:pt x="42" y="100"/>
                  </a:cubicBezTo>
                  <a:cubicBezTo>
                    <a:pt x="42" y="100"/>
                    <a:pt x="42" y="100"/>
                    <a:pt x="43" y="101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42" y="101"/>
                    <a:pt x="42" y="101"/>
                    <a:pt x="42" y="102"/>
                  </a:cubicBezTo>
                  <a:cubicBezTo>
                    <a:pt x="42" y="102"/>
                    <a:pt x="42" y="103"/>
                    <a:pt x="42" y="103"/>
                  </a:cubicBezTo>
                  <a:cubicBezTo>
                    <a:pt x="42" y="104"/>
                    <a:pt x="41" y="104"/>
                    <a:pt x="41" y="104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5"/>
                    <a:pt x="39" y="105"/>
                    <a:pt x="38" y="105"/>
                  </a:cubicBezTo>
                  <a:cubicBezTo>
                    <a:pt x="38" y="106"/>
                    <a:pt x="37" y="106"/>
                    <a:pt x="36" y="106"/>
                  </a:cubicBezTo>
                  <a:cubicBezTo>
                    <a:pt x="36" y="107"/>
                    <a:pt x="35" y="107"/>
                    <a:pt x="34" y="107"/>
                  </a:cubicBezTo>
                  <a:cubicBezTo>
                    <a:pt x="33" y="108"/>
                    <a:pt x="31" y="108"/>
                    <a:pt x="31" y="110"/>
                  </a:cubicBezTo>
                  <a:cubicBezTo>
                    <a:pt x="30" y="110"/>
                    <a:pt x="30" y="110"/>
                    <a:pt x="30" y="110"/>
                  </a:cubicBezTo>
                  <a:cubicBezTo>
                    <a:pt x="30" y="110"/>
                    <a:pt x="30" y="110"/>
                    <a:pt x="30" y="110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4"/>
                    <a:pt x="29" y="115"/>
                    <a:pt x="28" y="117"/>
                  </a:cubicBezTo>
                  <a:cubicBezTo>
                    <a:pt x="28" y="117"/>
                    <a:pt x="27" y="118"/>
                    <a:pt x="27" y="119"/>
                  </a:cubicBezTo>
                  <a:cubicBezTo>
                    <a:pt x="25" y="120"/>
                    <a:pt x="25" y="121"/>
                    <a:pt x="24" y="123"/>
                  </a:cubicBezTo>
                  <a:cubicBezTo>
                    <a:pt x="23" y="124"/>
                    <a:pt x="23" y="125"/>
                    <a:pt x="22" y="126"/>
                  </a:cubicBezTo>
                  <a:cubicBezTo>
                    <a:pt x="21" y="127"/>
                    <a:pt x="21" y="127"/>
                    <a:pt x="21" y="127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9"/>
                    <a:pt x="18" y="129"/>
                    <a:pt x="17" y="130"/>
                  </a:cubicBezTo>
                  <a:cubicBezTo>
                    <a:pt x="16" y="132"/>
                    <a:pt x="15" y="134"/>
                    <a:pt x="14" y="136"/>
                  </a:cubicBezTo>
                  <a:cubicBezTo>
                    <a:pt x="13" y="139"/>
                    <a:pt x="12" y="143"/>
                    <a:pt x="13" y="147"/>
                  </a:cubicBezTo>
                  <a:cubicBezTo>
                    <a:pt x="12" y="150"/>
                    <a:pt x="11" y="152"/>
                    <a:pt x="10" y="155"/>
                  </a:cubicBezTo>
                  <a:cubicBezTo>
                    <a:pt x="10" y="156"/>
                    <a:pt x="9" y="156"/>
                    <a:pt x="9" y="157"/>
                  </a:cubicBezTo>
                  <a:cubicBezTo>
                    <a:pt x="7" y="158"/>
                    <a:pt x="6" y="160"/>
                    <a:pt x="6" y="163"/>
                  </a:cubicBezTo>
                  <a:cubicBezTo>
                    <a:pt x="6" y="163"/>
                    <a:pt x="6" y="163"/>
                    <a:pt x="6" y="163"/>
                  </a:cubicBezTo>
                  <a:cubicBezTo>
                    <a:pt x="5" y="163"/>
                    <a:pt x="5" y="163"/>
                    <a:pt x="5" y="163"/>
                  </a:cubicBezTo>
                  <a:cubicBezTo>
                    <a:pt x="5" y="164"/>
                    <a:pt x="5" y="164"/>
                    <a:pt x="5" y="164"/>
                  </a:cubicBezTo>
                  <a:cubicBezTo>
                    <a:pt x="5" y="164"/>
                    <a:pt x="5" y="164"/>
                    <a:pt x="5" y="164"/>
                  </a:cubicBezTo>
                  <a:cubicBezTo>
                    <a:pt x="5" y="164"/>
                    <a:pt x="5" y="164"/>
                    <a:pt x="5" y="164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5" y="165"/>
                    <a:pt x="6" y="166"/>
                    <a:pt x="6" y="166"/>
                  </a:cubicBezTo>
                  <a:cubicBezTo>
                    <a:pt x="6" y="167"/>
                    <a:pt x="6" y="168"/>
                    <a:pt x="6" y="169"/>
                  </a:cubicBezTo>
                  <a:cubicBezTo>
                    <a:pt x="6" y="169"/>
                    <a:pt x="6" y="170"/>
                    <a:pt x="6" y="170"/>
                  </a:cubicBezTo>
                  <a:cubicBezTo>
                    <a:pt x="6" y="170"/>
                    <a:pt x="6" y="170"/>
                    <a:pt x="6" y="170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0"/>
                    <a:pt x="4" y="171"/>
                    <a:pt x="4" y="171"/>
                  </a:cubicBezTo>
                  <a:cubicBezTo>
                    <a:pt x="3" y="171"/>
                    <a:pt x="3" y="172"/>
                    <a:pt x="3" y="172"/>
                  </a:cubicBezTo>
                  <a:cubicBezTo>
                    <a:pt x="3" y="171"/>
                    <a:pt x="3" y="171"/>
                    <a:pt x="3" y="171"/>
                  </a:cubicBezTo>
                  <a:cubicBezTo>
                    <a:pt x="3" y="173"/>
                    <a:pt x="3" y="173"/>
                    <a:pt x="3" y="173"/>
                  </a:cubicBezTo>
                  <a:cubicBezTo>
                    <a:pt x="3" y="174"/>
                    <a:pt x="3" y="174"/>
                    <a:pt x="3" y="175"/>
                  </a:cubicBezTo>
                  <a:cubicBezTo>
                    <a:pt x="3" y="175"/>
                    <a:pt x="3" y="175"/>
                    <a:pt x="3" y="175"/>
                  </a:cubicBezTo>
                  <a:cubicBezTo>
                    <a:pt x="2" y="175"/>
                    <a:pt x="2" y="175"/>
                    <a:pt x="2" y="17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1" y="176"/>
                    <a:pt x="1" y="176"/>
                  </a:cubicBezTo>
                  <a:cubicBezTo>
                    <a:pt x="1" y="176"/>
                    <a:pt x="2" y="177"/>
                    <a:pt x="2" y="177"/>
                  </a:cubicBezTo>
                  <a:cubicBezTo>
                    <a:pt x="1" y="178"/>
                    <a:pt x="2" y="179"/>
                    <a:pt x="2" y="181"/>
                  </a:cubicBezTo>
                  <a:cubicBezTo>
                    <a:pt x="2" y="181"/>
                    <a:pt x="2" y="182"/>
                    <a:pt x="2" y="183"/>
                  </a:cubicBezTo>
                  <a:cubicBezTo>
                    <a:pt x="2" y="183"/>
                    <a:pt x="1" y="183"/>
                    <a:pt x="1" y="184"/>
                  </a:cubicBezTo>
                  <a:cubicBezTo>
                    <a:pt x="1" y="184"/>
                    <a:pt x="1" y="184"/>
                    <a:pt x="1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1" y="185"/>
                    <a:pt x="2" y="186"/>
                    <a:pt x="2" y="186"/>
                  </a:cubicBezTo>
                  <a:cubicBezTo>
                    <a:pt x="2" y="186"/>
                    <a:pt x="2" y="187"/>
                    <a:pt x="2" y="187"/>
                  </a:cubicBezTo>
                  <a:cubicBezTo>
                    <a:pt x="2" y="187"/>
                    <a:pt x="2" y="187"/>
                    <a:pt x="2" y="187"/>
                  </a:cubicBezTo>
                  <a:cubicBezTo>
                    <a:pt x="1" y="188"/>
                    <a:pt x="2" y="188"/>
                    <a:pt x="3" y="189"/>
                  </a:cubicBezTo>
                  <a:cubicBezTo>
                    <a:pt x="3" y="190"/>
                    <a:pt x="3" y="190"/>
                    <a:pt x="3" y="191"/>
                  </a:cubicBezTo>
                  <a:cubicBezTo>
                    <a:pt x="2" y="191"/>
                    <a:pt x="1" y="192"/>
                    <a:pt x="2" y="194"/>
                  </a:cubicBezTo>
                  <a:cubicBezTo>
                    <a:pt x="0" y="195"/>
                    <a:pt x="0" y="199"/>
                    <a:pt x="0" y="204"/>
                  </a:cubicBezTo>
                  <a:cubicBezTo>
                    <a:pt x="1" y="206"/>
                    <a:pt x="1" y="206"/>
                    <a:pt x="1" y="206"/>
                  </a:cubicBezTo>
                  <a:cubicBezTo>
                    <a:pt x="1" y="207"/>
                    <a:pt x="1" y="207"/>
                    <a:pt x="1" y="208"/>
                  </a:cubicBezTo>
                  <a:cubicBezTo>
                    <a:pt x="1" y="211"/>
                    <a:pt x="1" y="216"/>
                    <a:pt x="0" y="218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220"/>
                    <a:pt x="0" y="222"/>
                    <a:pt x="0" y="225"/>
                  </a:cubicBezTo>
                  <a:cubicBezTo>
                    <a:pt x="0" y="230"/>
                    <a:pt x="0" y="235"/>
                    <a:pt x="1" y="241"/>
                  </a:cubicBezTo>
                  <a:cubicBezTo>
                    <a:pt x="2" y="249"/>
                    <a:pt x="4" y="257"/>
                    <a:pt x="5" y="265"/>
                  </a:cubicBezTo>
                  <a:cubicBezTo>
                    <a:pt x="9" y="278"/>
                    <a:pt x="13" y="291"/>
                    <a:pt x="19" y="303"/>
                  </a:cubicBezTo>
                  <a:cubicBezTo>
                    <a:pt x="18" y="303"/>
                    <a:pt x="16" y="303"/>
                    <a:pt x="15" y="303"/>
                  </a:cubicBezTo>
                  <a:cubicBezTo>
                    <a:pt x="13" y="304"/>
                    <a:pt x="11" y="305"/>
                    <a:pt x="9" y="306"/>
                  </a:cubicBezTo>
                  <a:cubicBezTo>
                    <a:pt x="6" y="308"/>
                    <a:pt x="5" y="310"/>
                    <a:pt x="3" y="312"/>
                  </a:cubicBezTo>
                  <a:cubicBezTo>
                    <a:pt x="2" y="314"/>
                    <a:pt x="1" y="316"/>
                    <a:pt x="0" y="319"/>
                  </a:cubicBezTo>
                  <a:cubicBezTo>
                    <a:pt x="0" y="321"/>
                    <a:pt x="0" y="324"/>
                    <a:pt x="1" y="326"/>
                  </a:cubicBezTo>
                  <a:cubicBezTo>
                    <a:pt x="2" y="328"/>
                    <a:pt x="3" y="330"/>
                    <a:pt x="4" y="333"/>
                  </a:cubicBezTo>
                  <a:cubicBezTo>
                    <a:pt x="6" y="336"/>
                    <a:pt x="8" y="339"/>
                    <a:pt x="10" y="342"/>
                  </a:cubicBezTo>
                  <a:cubicBezTo>
                    <a:pt x="12" y="344"/>
                    <a:pt x="12" y="344"/>
                    <a:pt x="12" y="344"/>
                  </a:cubicBezTo>
                  <a:cubicBezTo>
                    <a:pt x="14" y="347"/>
                    <a:pt x="18" y="350"/>
                    <a:pt x="21" y="353"/>
                  </a:cubicBezTo>
                  <a:cubicBezTo>
                    <a:pt x="24" y="355"/>
                    <a:pt x="28" y="358"/>
                    <a:pt x="33" y="360"/>
                  </a:cubicBezTo>
                  <a:cubicBezTo>
                    <a:pt x="36" y="361"/>
                    <a:pt x="38" y="362"/>
                    <a:pt x="40" y="362"/>
                  </a:cubicBezTo>
                  <a:cubicBezTo>
                    <a:pt x="41" y="362"/>
                    <a:pt x="41" y="362"/>
                    <a:pt x="41" y="362"/>
                  </a:cubicBezTo>
                  <a:cubicBezTo>
                    <a:pt x="42" y="362"/>
                    <a:pt x="44" y="361"/>
                    <a:pt x="45" y="361"/>
                  </a:cubicBezTo>
                  <a:cubicBezTo>
                    <a:pt x="46" y="361"/>
                    <a:pt x="48" y="360"/>
                    <a:pt x="49" y="359"/>
                  </a:cubicBezTo>
                  <a:cubicBezTo>
                    <a:pt x="50" y="357"/>
                    <a:pt x="51" y="356"/>
                    <a:pt x="51" y="355"/>
                  </a:cubicBezTo>
                  <a:cubicBezTo>
                    <a:pt x="51" y="354"/>
                    <a:pt x="52" y="352"/>
                    <a:pt x="52" y="351"/>
                  </a:cubicBezTo>
                  <a:cubicBezTo>
                    <a:pt x="75" y="376"/>
                    <a:pt x="104" y="394"/>
                    <a:pt x="136" y="405"/>
                  </a:cubicBezTo>
                  <a:cubicBezTo>
                    <a:pt x="153" y="410"/>
                    <a:pt x="170" y="413"/>
                    <a:pt x="188" y="414"/>
                  </a:cubicBezTo>
                  <a:cubicBezTo>
                    <a:pt x="189" y="414"/>
                    <a:pt x="191" y="414"/>
                    <a:pt x="193" y="414"/>
                  </a:cubicBezTo>
                  <a:cubicBezTo>
                    <a:pt x="209" y="414"/>
                    <a:pt x="225" y="412"/>
                    <a:pt x="241" y="408"/>
                  </a:cubicBezTo>
                  <a:cubicBezTo>
                    <a:pt x="258" y="403"/>
                    <a:pt x="274" y="397"/>
                    <a:pt x="290" y="389"/>
                  </a:cubicBezTo>
                  <a:cubicBezTo>
                    <a:pt x="306" y="380"/>
                    <a:pt x="321" y="370"/>
                    <a:pt x="334" y="358"/>
                  </a:cubicBezTo>
                  <a:cubicBezTo>
                    <a:pt x="361" y="334"/>
                    <a:pt x="383" y="305"/>
                    <a:pt x="397" y="273"/>
                  </a:cubicBezTo>
                  <a:cubicBezTo>
                    <a:pt x="405" y="257"/>
                    <a:pt x="410" y="239"/>
                    <a:pt x="413" y="222"/>
                  </a:cubicBezTo>
                  <a:cubicBezTo>
                    <a:pt x="416" y="205"/>
                    <a:pt x="415" y="187"/>
                    <a:pt x="413" y="169"/>
                  </a:cubicBezTo>
                  <a:close/>
                  <a:moveTo>
                    <a:pt x="335" y="29"/>
                  </a:moveTo>
                  <a:cubicBezTo>
                    <a:pt x="337" y="26"/>
                    <a:pt x="341" y="25"/>
                    <a:pt x="344" y="24"/>
                  </a:cubicBezTo>
                  <a:cubicBezTo>
                    <a:pt x="346" y="24"/>
                    <a:pt x="348" y="23"/>
                    <a:pt x="350" y="24"/>
                  </a:cubicBezTo>
                  <a:cubicBezTo>
                    <a:pt x="352" y="24"/>
                    <a:pt x="353" y="25"/>
                    <a:pt x="355" y="26"/>
                  </a:cubicBezTo>
                  <a:cubicBezTo>
                    <a:pt x="358" y="27"/>
                    <a:pt x="360" y="30"/>
                    <a:pt x="363" y="35"/>
                  </a:cubicBezTo>
                  <a:cubicBezTo>
                    <a:pt x="365" y="38"/>
                    <a:pt x="367" y="41"/>
                    <a:pt x="369" y="46"/>
                  </a:cubicBezTo>
                  <a:cubicBezTo>
                    <a:pt x="371" y="49"/>
                    <a:pt x="372" y="53"/>
                    <a:pt x="373" y="57"/>
                  </a:cubicBezTo>
                  <a:cubicBezTo>
                    <a:pt x="374" y="61"/>
                    <a:pt x="374" y="64"/>
                    <a:pt x="373" y="66"/>
                  </a:cubicBezTo>
                  <a:cubicBezTo>
                    <a:pt x="373" y="67"/>
                    <a:pt x="371" y="67"/>
                    <a:pt x="369" y="68"/>
                  </a:cubicBezTo>
                  <a:cubicBezTo>
                    <a:pt x="368" y="68"/>
                    <a:pt x="365" y="68"/>
                    <a:pt x="363" y="68"/>
                  </a:cubicBezTo>
                  <a:cubicBezTo>
                    <a:pt x="363" y="68"/>
                    <a:pt x="363" y="68"/>
                    <a:pt x="363" y="68"/>
                  </a:cubicBezTo>
                  <a:cubicBezTo>
                    <a:pt x="363" y="68"/>
                    <a:pt x="363" y="68"/>
                    <a:pt x="363" y="68"/>
                  </a:cubicBezTo>
                  <a:cubicBezTo>
                    <a:pt x="352" y="56"/>
                    <a:pt x="341" y="46"/>
                    <a:pt x="328" y="37"/>
                  </a:cubicBezTo>
                  <a:cubicBezTo>
                    <a:pt x="329" y="34"/>
                    <a:pt x="331" y="31"/>
                    <a:pt x="335" y="29"/>
                  </a:cubicBezTo>
                  <a:close/>
                  <a:moveTo>
                    <a:pt x="45" y="354"/>
                  </a:moveTo>
                  <a:cubicBezTo>
                    <a:pt x="43" y="355"/>
                    <a:pt x="40" y="354"/>
                    <a:pt x="36" y="353"/>
                  </a:cubicBezTo>
                  <a:cubicBezTo>
                    <a:pt x="32" y="351"/>
                    <a:pt x="29" y="349"/>
                    <a:pt x="25" y="347"/>
                  </a:cubicBezTo>
                  <a:cubicBezTo>
                    <a:pt x="22" y="345"/>
                    <a:pt x="18" y="343"/>
                    <a:pt x="15" y="340"/>
                  </a:cubicBezTo>
                  <a:cubicBezTo>
                    <a:pt x="11" y="337"/>
                    <a:pt x="8" y="334"/>
                    <a:pt x="7" y="331"/>
                  </a:cubicBezTo>
                  <a:cubicBezTo>
                    <a:pt x="6" y="329"/>
                    <a:pt x="6" y="327"/>
                    <a:pt x="6" y="326"/>
                  </a:cubicBezTo>
                  <a:cubicBezTo>
                    <a:pt x="6" y="324"/>
                    <a:pt x="6" y="322"/>
                    <a:pt x="7" y="320"/>
                  </a:cubicBezTo>
                  <a:cubicBezTo>
                    <a:pt x="8" y="317"/>
                    <a:pt x="10" y="314"/>
                    <a:pt x="13" y="311"/>
                  </a:cubicBezTo>
                  <a:cubicBezTo>
                    <a:pt x="15" y="309"/>
                    <a:pt x="18" y="307"/>
                    <a:pt x="20" y="306"/>
                  </a:cubicBezTo>
                  <a:cubicBezTo>
                    <a:pt x="21" y="307"/>
                    <a:pt x="21" y="308"/>
                    <a:pt x="22" y="309"/>
                  </a:cubicBezTo>
                  <a:cubicBezTo>
                    <a:pt x="29" y="323"/>
                    <a:pt x="38" y="335"/>
                    <a:pt x="48" y="347"/>
                  </a:cubicBezTo>
                  <a:cubicBezTo>
                    <a:pt x="47" y="348"/>
                    <a:pt x="47" y="349"/>
                    <a:pt x="47" y="350"/>
                  </a:cubicBezTo>
                  <a:cubicBezTo>
                    <a:pt x="47" y="352"/>
                    <a:pt x="46" y="353"/>
                    <a:pt x="45" y="354"/>
                  </a:cubicBezTo>
                  <a:close/>
                  <a:moveTo>
                    <a:pt x="406" y="221"/>
                  </a:moveTo>
                  <a:cubicBezTo>
                    <a:pt x="403" y="238"/>
                    <a:pt x="398" y="254"/>
                    <a:pt x="390" y="270"/>
                  </a:cubicBezTo>
                  <a:cubicBezTo>
                    <a:pt x="376" y="301"/>
                    <a:pt x="355" y="330"/>
                    <a:pt x="329" y="352"/>
                  </a:cubicBezTo>
                  <a:cubicBezTo>
                    <a:pt x="316" y="364"/>
                    <a:pt x="302" y="374"/>
                    <a:pt x="287" y="382"/>
                  </a:cubicBezTo>
                  <a:cubicBezTo>
                    <a:pt x="271" y="390"/>
                    <a:pt x="255" y="397"/>
                    <a:pt x="239" y="401"/>
                  </a:cubicBezTo>
                  <a:cubicBezTo>
                    <a:pt x="222" y="406"/>
                    <a:pt x="204" y="408"/>
                    <a:pt x="188" y="408"/>
                  </a:cubicBezTo>
                  <a:cubicBezTo>
                    <a:pt x="187" y="408"/>
                    <a:pt x="187" y="408"/>
                    <a:pt x="187" y="408"/>
                  </a:cubicBezTo>
                  <a:cubicBezTo>
                    <a:pt x="170" y="408"/>
                    <a:pt x="153" y="406"/>
                    <a:pt x="137" y="401"/>
                  </a:cubicBezTo>
                  <a:cubicBezTo>
                    <a:pt x="104" y="391"/>
                    <a:pt x="75" y="373"/>
                    <a:pt x="51" y="347"/>
                  </a:cubicBezTo>
                  <a:cubicBezTo>
                    <a:pt x="51" y="346"/>
                    <a:pt x="50" y="345"/>
                    <a:pt x="50" y="344"/>
                  </a:cubicBezTo>
                  <a:cubicBezTo>
                    <a:pt x="50" y="343"/>
                    <a:pt x="49" y="343"/>
                    <a:pt x="49" y="343"/>
                  </a:cubicBezTo>
                  <a:cubicBezTo>
                    <a:pt x="49" y="343"/>
                    <a:pt x="49" y="343"/>
                    <a:pt x="49" y="343"/>
                  </a:cubicBezTo>
                  <a:cubicBezTo>
                    <a:pt x="49" y="343"/>
                    <a:pt x="48" y="343"/>
                    <a:pt x="48" y="344"/>
                  </a:cubicBezTo>
                  <a:cubicBezTo>
                    <a:pt x="48" y="344"/>
                    <a:pt x="48" y="344"/>
                    <a:pt x="48" y="344"/>
                  </a:cubicBezTo>
                  <a:cubicBezTo>
                    <a:pt x="38" y="332"/>
                    <a:pt x="30" y="320"/>
                    <a:pt x="24" y="307"/>
                  </a:cubicBezTo>
                  <a:cubicBezTo>
                    <a:pt x="23" y="307"/>
                    <a:pt x="23" y="306"/>
                    <a:pt x="23" y="305"/>
                  </a:cubicBezTo>
                  <a:cubicBezTo>
                    <a:pt x="23" y="305"/>
                    <a:pt x="23" y="305"/>
                    <a:pt x="23" y="304"/>
                  </a:cubicBezTo>
                  <a:cubicBezTo>
                    <a:pt x="23" y="304"/>
                    <a:pt x="23" y="304"/>
                    <a:pt x="23" y="304"/>
                  </a:cubicBezTo>
                  <a:cubicBezTo>
                    <a:pt x="23" y="304"/>
                    <a:pt x="23" y="303"/>
                    <a:pt x="22" y="303"/>
                  </a:cubicBezTo>
                  <a:cubicBezTo>
                    <a:pt x="22" y="303"/>
                    <a:pt x="22" y="303"/>
                    <a:pt x="22" y="303"/>
                  </a:cubicBezTo>
                  <a:cubicBezTo>
                    <a:pt x="19" y="297"/>
                    <a:pt x="17" y="292"/>
                    <a:pt x="15" y="286"/>
                  </a:cubicBezTo>
                  <a:cubicBezTo>
                    <a:pt x="13" y="279"/>
                    <a:pt x="10" y="271"/>
                    <a:pt x="9" y="264"/>
                  </a:cubicBezTo>
                  <a:cubicBezTo>
                    <a:pt x="7" y="256"/>
                    <a:pt x="6" y="249"/>
                    <a:pt x="6" y="241"/>
                  </a:cubicBezTo>
                  <a:cubicBezTo>
                    <a:pt x="5" y="237"/>
                    <a:pt x="5" y="234"/>
                    <a:pt x="5" y="231"/>
                  </a:cubicBezTo>
                  <a:cubicBezTo>
                    <a:pt x="6" y="227"/>
                    <a:pt x="6" y="224"/>
                    <a:pt x="5" y="218"/>
                  </a:cubicBezTo>
                  <a:cubicBezTo>
                    <a:pt x="7" y="217"/>
                    <a:pt x="7" y="214"/>
                    <a:pt x="6" y="211"/>
                  </a:cubicBezTo>
                  <a:cubicBezTo>
                    <a:pt x="6" y="209"/>
                    <a:pt x="6" y="208"/>
                    <a:pt x="6" y="206"/>
                  </a:cubicBezTo>
                  <a:cubicBezTo>
                    <a:pt x="6" y="206"/>
                    <a:pt x="6" y="206"/>
                    <a:pt x="6" y="206"/>
                  </a:cubicBezTo>
                  <a:cubicBezTo>
                    <a:pt x="4" y="202"/>
                    <a:pt x="5" y="200"/>
                    <a:pt x="6" y="198"/>
                  </a:cubicBezTo>
                  <a:cubicBezTo>
                    <a:pt x="6" y="197"/>
                    <a:pt x="6" y="196"/>
                    <a:pt x="7" y="196"/>
                  </a:cubicBezTo>
                  <a:cubicBezTo>
                    <a:pt x="7" y="195"/>
                    <a:pt x="8" y="195"/>
                    <a:pt x="8" y="195"/>
                  </a:cubicBezTo>
                  <a:cubicBezTo>
                    <a:pt x="8" y="194"/>
                    <a:pt x="8" y="193"/>
                    <a:pt x="8" y="192"/>
                  </a:cubicBezTo>
                  <a:cubicBezTo>
                    <a:pt x="8" y="191"/>
                    <a:pt x="7" y="190"/>
                    <a:pt x="8" y="190"/>
                  </a:cubicBezTo>
                  <a:cubicBezTo>
                    <a:pt x="8" y="190"/>
                    <a:pt x="8" y="190"/>
                    <a:pt x="8" y="190"/>
                  </a:cubicBezTo>
                  <a:cubicBezTo>
                    <a:pt x="8" y="189"/>
                    <a:pt x="9" y="189"/>
                    <a:pt x="9" y="188"/>
                  </a:cubicBezTo>
                  <a:cubicBezTo>
                    <a:pt x="9" y="188"/>
                    <a:pt x="9" y="188"/>
                    <a:pt x="9" y="188"/>
                  </a:cubicBezTo>
                  <a:cubicBezTo>
                    <a:pt x="9" y="188"/>
                    <a:pt x="9" y="188"/>
                    <a:pt x="9" y="188"/>
                  </a:cubicBezTo>
                  <a:cubicBezTo>
                    <a:pt x="9" y="188"/>
                    <a:pt x="9" y="187"/>
                    <a:pt x="8" y="186"/>
                  </a:cubicBezTo>
                  <a:cubicBezTo>
                    <a:pt x="8" y="185"/>
                    <a:pt x="8" y="185"/>
                    <a:pt x="8" y="185"/>
                  </a:cubicBezTo>
                  <a:cubicBezTo>
                    <a:pt x="8" y="183"/>
                    <a:pt x="8" y="183"/>
                    <a:pt x="8" y="183"/>
                  </a:cubicBezTo>
                  <a:cubicBezTo>
                    <a:pt x="8" y="182"/>
                    <a:pt x="8" y="182"/>
                    <a:pt x="8" y="181"/>
                  </a:cubicBezTo>
                  <a:cubicBezTo>
                    <a:pt x="8" y="180"/>
                    <a:pt x="7" y="178"/>
                    <a:pt x="7" y="178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10" y="178"/>
                    <a:pt x="10" y="178"/>
                    <a:pt x="10" y="178"/>
                  </a:cubicBezTo>
                  <a:cubicBezTo>
                    <a:pt x="10" y="178"/>
                    <a:pt x="10" y="178"/>
                    <a:pt x="10" y="178"/>
                  </a:cubicBezTo>
                  <a:cubicBezTo>
                    <a:pt x="12" y="180"/>
                    <a:pt x="12" y="180"/>
                    <a:pt x="12" y="180"/>
                  </a:cubicBezTo>
                  <a:cubicBezTo>
                    <a:pt x="11" y="177"/>
                    <a:pt x="11" y="177"/>
                    <a:pt x="11" y="177"/>
                  </a:cubicBezTo>
                  <a:cubicBezTo>
                    <a:pt x="11" y="177"/>
                    <a:pt x="11" y="177"/>
                    <a:pt x="11" y="177"/>
                  </a:cubicBezTo>
                  <a:cubicBezTo>
                    <a:pt x="11" y="176"/>
                    <a:pt x="11" y="176"/>
                    <a:pt x="11" y="176"/>
                  </a:cubicBezTo>
                  <a:cubicBezTo>
                    <a:pt x="11" y="176"/>
                    <a:pt x="10" y="175"/>
                    <a:pt x="10" y="175"/>
                  </a:cubicBezTo>
                  <a:cubicBezTo>
                    <a:pt x="11" y="175"/>
                    <a:pt x="11" y="175"/>
                    <a:pt x="11" y="175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1" y="173"/>
                    <a:pt x="11" y="173"/>
                    <a:pt x="11" y="172"/>
                  </a:cubicBezTo>
                  <a:cubicBezTo>
                    <a:pt x="11" y="172"/>
                    <a:pt x="12" y="172"/>
                    <a:pt x="12" y="171"/>
                  </a:cubicBezTo>
                  <a:cubicBezTo>
                    <a:pt x="12" y="171"/>
                    <a:pt x="13" y="171"/>
                    <a:pt x="13" y="170"/>
                  </a:cubicBezTo>
                  <a:cubicBezTo>
                    <a:pt x="14" y="169"/>
                    <a:pt x="13" y="168"/>
                    <a:pt x="13" y="168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8"/>
                    <a:pt x="13" y="168"/>
                    <a:pt x="13" y="167"/>
                  </a:cubicBezTo>
                  <a:cubicBezTo>
                    <a:pt x="14" y="166"/>
                    <a:pt x="13" y="166"/>
                    <a:pt x="13" y="165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2" y="163"/>
                    <a:pt x="13" y="162"/>
                    <a:pt x="14" y="160"/>
                  </a:cubicBezTo>
                  <a:cubicBezTo>
                    <a:pt x="15" y="159"/>
                    <a:pt x="15" y="159"/>
                    <a:pt x="16" y="158"/>
                  </a:cubicBezTo>
                  <a:cubicBezTo>
                    <a:pt x="17" y="155"/>
                    <a:pt x="19" y="151"/>
                    <a:pt x="19" y="148"/>
                  </a:cubicBezTo>
                  <a:cubicBezTo>
                    <a:pt x="20" y="147"/>
                    <a:pt x="20" y="147"/>
                    <a:pt x="20" y="147"/>
                  </a:cubicBezTo>
                  <a:cubicBezTo>
                    <a:pt x="20" y="147"/>
                    <a:pt x="20" y="147"/>
                    <a:pt x="20" y="147"/>
                  </a:cubicBezTo>
                  <a:cubicBezTo>
                    <a:pt x="19" y="143"/>
                    <a:pt x="19" y="140"/>
                    <a:pt x="20" y="138"/>
                  </a:cubicBezTo>
                  <a:cubicBezTo>
                    <a:pt x="21" y="135"/>
                    <a:pt x="24" y="133"/>
                    <a:pt x="26" y="132"/>
                  </a:cubicBezTo>
                  <a:cubicBezTo>
                    <a:pt x="26" y="132"/>
                    <a:pt x="26" y="132"/>
                    <a:pt x="26" y="132"/>
                  </a:cubicBezTo>
                  <a:cubicBezTo>
                    <a:pt x="27" y="131"/>
                    <a:pt x="27" y="131"/>
                    <a:pt x="27" y="131"/>
                  </a:cubicBezTo>
                  <a:cubicBezTo>
                    <a:pt x="27" y="131"/>
                    <a:pt x="27" y="131"/>
                    <a:pt x="27" y="131"/>
                  </a:cubicBezTo>
                  <a:cubicBezTo>
                    <a:pt x="27" y="131"/>
                    <a:pt x="27" y="131"/>
                    <a:pt x="27" y="131"/>
                  </a:cubicBezTo>
                  <a:cubicBezTo>
                    <a:pt x="27" y="131"/>
                    <a:pt x="27" y="131"/>
                    <a:pt x="27" y="131"/>
                  </a:cubicBezTo>
                  <a:cubicBezTo>
                    <a:pt x="29" y="129"/>
                    <a:pt x="32" y="127"/>
                    <a:pt x="32" y="123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34" y="118"/>
                    <a:pt x="35" y="116"/>
                    <a:pt x="36" y="115"/>
                  </a:cubicBezTo>
                  <a:cubicBezTo>
                    <a:pt x="38" y="115"/>
                    <a:pt x="38" y="114"/>
                    <a:pt x="39" y="113"/>
                  </a:cubicBezTo>
                  <a:cubicBezTo>
                    <a:pt x="39" y="113"/>
                    <a:pt x="39" y="113"/>
                    <a:pt x="39" y="113"/>
                  </a:cubicBezTo>
                  <a:cubicBezTo>
                    <a:pt x="42" y="115"/>
                    <a:pt x="43" y="113"/>
                    <a:pt x="43" y="111"/>
                  </a:cubicBezTo>
                  <a:cubicBezTo>
                    <a:pt x="44" y="111"/>
                    <a:pt x="44" y="110"/>
                    <a:pt x="44" y="109"/>
                  </a:cubicBezTo>
                  <a:cubicBezTo>
                    <a:pt x="46" y="109"/>
                    <a:pt x="47" y="109"/>
                    <a:pt x="48" y="108"/>
                  </a:cubicBezTo>
                  <a:cubicBezTo>
                    <a:pt x="49" y="107"/>
                    <a:pt x="49" y="105"/>
                    <a:pt x="49" y="102"/>
                  </a:cubicBezTo>
                  <a:cubicBezTo>
                    <a:pt x="48" y="101"/>
                    <a:pt x="48" y="101"/>
                    <a:pt x="49" y="100"/>
                  </a:cubicBezTo>
                  <a:cubicBezTo>
                    <a:pt x="49" y="100"/>
                    <a:pt x="49" y="100"/>
                    <a:pt x="49" y="99"/>
                  </a:cubicBezTo>
                  <a:cubicBezTo>
                    <a:pt x="50" y="98"/>
                    <a:pt x="51" y="97"/>
                    <a:pt x="51" y="96"/>
                  </a:cubicBezTo>
                  <a:cubicBezTo>
                    <a:pt x="51" y="96"/>
                    <a:pt x="51" y="96"/>
                    <a:pt x="51" y="96"/>
                  </a:cubicBezTo>
                  <a:cubicBezTo>
                    <a:pt x="52" y="97"/>
                    <a:pt x="52" y="98"/>
                    <a:pt x="53" y="99"/>
                  </a:cubicBezTo>
                  <a:cubicBezTo>
                    <a:pt x="54" y="103"/>
                    <a:pt x="55" y="107"/>
                    <a:pt x="56" y="110"/>
                  </a:cubicBezTo>
                  <a:cubicBezTo>
                    <a:pt x="56" y="113"/>
                    <a:pt x="56" y="117"/>
                    <a:pt x="56" y="121"/>
                  </a:cubicBezTo>
                  <a:cubicBezTo>
                    <a:pt x="56" y="124"/>
                    <a:pt x="55" y="128"/>
                    <a:pt x="54" y="132"/>
                  </a:cubicBezTo>
                  <a:cubicBezTo>
                    <a:pt x="53" y="135"/>
                    <a:pt x="53" y="135"/>
                    <a:pt x="53" y="135"/>
                  </a:cubicBezTo>
                  <a:cubicBezTo>
                    <a:pt x="55" y="133"/>
                    <a:pt x="55" y="133"/>
                    <a:pt x="55" y="133"/>
                  </a:cubicBezTo>
                  <a:cubicBezTo>
                    <a:pt x="58" y="130"/>
                    <a:pt x="61" y="126"/>
                    <a:pt x="62" y="122"/>
                  </a:cubicBezTo>
                  <a:cubicBezTo>
                    <a:pt x="64" y="118"/>
                    <a:pt x="64" y="113"/>
                    <a:pt x="63" y="109"/>
                  </a:cubicBezTo>
                  <a:cubicBezTo>
                    <a:pt x="63" y="104"/>
                    <a:pt x="61" y="100"/>
                    <a:pt x="58" y="96"/>
                  </a:cubicBezTo>
                  <a:cubicBezTo>
                    <a:pt x="58" y="95"/>
                    <a:pt x="57" y="94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7" y="92"/>
                    <a:pt x="57" y="92"/>
                  </a:cubicBezTo>
                  <a:cubicBezTo>
                    <a:pt x="58" y="92"/>
                    <a:pt x="59" y="92"/>
                    <a:pt x="60" y="91"/>
                  </a:cubicBezTo>
                  <a:cubicBezTo>
                    <a:pt x="60" y="90"/>
                    <a:pt x="60" y="90"/>
                    <a:pt x="60" y="89"/>
                  </a:cubicBezTo>
                  <a:cubicBezTo>
                    <a:pt x="60" y="89"/>
                    <a:pt x="60" y="89"/>
                    <a:pt x="60" y="88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61" y="88"/>
                    <a:pt x="61" y="87"/>
                    <a:pt x="61" y="87"/>
                  </a:cubicBezTo>
                  <a:cubicBezTo>
                    <a:pt x="62" y="88"/>
                    <a:pt x="63" y="89"/>
                    <a:pt x="63" y="89"/>
                  </a:cubicBezTo>
                  <a:cubicBezTo>
                    <a:pt x="65" y="92"/>
                    <a:pt x="65" y="92"/>
                    <a:pt x="65" y="92"/>
                  </a:cubicBezTo>
                  <a:cubicBezTo>
                    <a:pt x="67" y="94"/>
                    <a:pt x="69" y="96"/>
                    <a:pt x="71" y="98"/>
                  </a:cubicBezTo>
                  <a:cubicBezTo>
                    <a:pt x="71" y="99"/>
                    <a:pt x="72" y="100"/>
                    <a:pt x="73" y="100"/>
                  </a:cubicBezTo>
                  <a:cubicBezTo>
                    <a:pt x="74" y="102"/>
                    <a:pt x="76" y="104"/>
                    <a:pt x="78" y="106"/>
                  </a:cubicBezTo>
                  <a:cubicBezTo>
                    <a:pt x="79" y="108"/>
                    <a:pt x="81" y="111"/>
                    <a:pt x="82" y="114"/>
                  </a:cubicBezTo>
                  <a:cubicBezTo>
                    <a:pt x="82" y="116"/>
                    <a:pt x="83" y="118"/>
                    <a:pt x="83" y="120"/>
                  </a:cubicBezTo>
                  <a:cubicBezTo>
                    <a:pt x="84" y="121"/>
                    <a:pt x="84" y="122"/>
                    <a:pt x="85" y="124"/>
                  </a:cubicBezTo>
                  <a:cubicBezTo>
                    <a:pt x="85" y="126"/>
                    <a:pt x="86" y="128"/>
                    <a:pt x="86" y="131"/>
                  </a:cubicBezTo>
                  <a:cubicBezTo>
                    <a:pt x="86" y="132"/>
                    <a:pt x="87" y="132"/>
                    <a:pt x="87" y="133"/>
                  </a:cubicBezTo>
                  <a:cubicBezTo>
                    <a:pt x="88" y="139"/>
                    <a:pt x="89" y="146"/>
                    <a:pt x="90" y="153"/>
                  </a:cubicBezTo>
                  <a:cubicBezTo>
                    <a:pt x="90" y="153"/>
                    <a:pt x="90" y="153"/>
                    <a:pt x="90" y="153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5" y="147"/>
                    <a:pt x="96" y="140"/>
                    <a:pt x="94" y="132"/>
                  </a:cubicBezTo>
                  <a:cubicBezTo>
                    <a:pt x="94" y="129"/>
                    <a:pt x="93" y="125"/>
                    <a:pt x="91" y="122"/>
                  </a:cubicBezTo>
                  <a:cubicBezTo>
                    <a:pt x="91" y="120"/>
                    <a:pt x="90" y="118"/>
                    <a:pt x="89" y="117"/>
                  </a:cubicBezTo>
                  <a:cubicBezTo>
                    <a:pt x="88" y="115"/>
                    <a:pt x="87" y="114"/>
                    <a:pt x="87" y="113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4" y="110"/>
                    <a:pt x="82" y="107"/>
                    <a:pt x="81" y="104"/>
                  </a:cubicBezTo>
                  <a:cubicBezTo>
                    <a:pt x="80" y="102"/>
                    <a:pt x="79" y="101"/>
                    <a:pt x="79" y="100"/>
                  </a:cubicBezTo>
                  <a:cubicBezTo>
                    <a:pt x="78" y="98"/>
                    <a:pt x="77" y="96"/>
                    <a:pt x="76" y="94"/>
                  </a:cubicBezTo>
                  <a:cubicBezTo>
                    <a:pt x="74" y="91"/>
                    <a:pt x="71" y="88"/>
                    <a:pt x="69" y="86"/>
                  </a:cubicBezTo>
                  <a:cubicBezTo>
                    <a:pt x="68" y="86"/>
                    <a:pt x="67" y="85"/>
                    <a:pt x="66" y="84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6" y="84"/>
                    <a:pt x="67" y="84"/>
                    <a:pt x="67" y="83"/>
                  </a:cubicBezTo>
                  <a:cubicBezTo>
                    <a:pt x="67" y="82"/>
                    <a:pt x="68" y="81"/>
                    <a:pt x="68" y="80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9" y="79"/>
                    <a:pt x="70" y="80"/>
                    <a:pt x="71" y="80"/>
                  </a:cubicBezTo>
                  <a:cubicBezTo>
                    <a:pt x="71" y="80"/>
                    <a:pt x="71" y="80"/>
                    <a:pt x="71" y="80"/>
                  </a:cubicBezTo>
                  <a:cubicBezTo>
                    <a:pt x="71" y="80"/>
                    <a:pt x="71" y="80"/>
                    <a:pt x="71" y="80"/>
                  </a:cubicBezTo>
                  <a:cubicBezTo>
                    <a:pt x="72" y="80"/>
                    <a:pt x="73" y="80"/>
                    <a:pt x="73" y="80"/>
                  </a:cubicBezTo>
                  <a:cubicBezTo>
                    <a:pt x="74" y="79"/>
                    <a:pt x="74" y="78"/>
                    <a:pt x="73" y="78"/>
                  </a:cubicBezTo>
                  <a:cubicBezTo>
                    <a:pt x="74" y="78"/>
                    <a:pt x="74" y="78"/>
                    <a:pt x="74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6" y="79"/>
                    <a:pt x="76" y="79"/>
                    <a:pt x="76" y="79"/>
                  </a:cubicBezTo>
                  <a:cubicBezTo>
                    <a:pt x="77" y="79"/>
                    <a:pt x="77" y="80"/>
                    <a:pt x="78" y="80"/>
                  </a:cubicBezTo>
                  <a:cubicBezTo>
                    <a:pt x="80" y="81"/>
                    <a:pt x="82" y="83"/>
                    <a:pt x="84" y="84"/>
                  </a:cubicBezTo>
                  <a:cubicBezTo>
                    <a:pt x="84" y="84"/>
                    <a:pt x="85" y="84"/>
                    <a:pt x="86" y="85"/>
                  </a:cubicBezTo>
                  <a:cubicBezTo>
                    <a:pt x="88" y="86"/>
                    <a:pt x="90" y="87"/>
                    <a:pt x="91" y="88"/>
                  </a:cubicBezTo>
                  <a:cubicBezTo>
                    <a:pt x="93" y="90"/>
                    <a:pt x="95" y="92"/>
                    <a:pt x="97" y="95"/>
                  </a:cubicBezTo>
                  <a:cubicBezTo>
                    <a:pt x="98" y="96"/>
                    <a:pt x="99" y="98"/>
                    <a:pt x="99" y="99"/>
                  </a:cubicBezTo>
                  <a:cubicBezTo>
                    <a:pt x="100" y="101"/>
                    <a:pt x="101" y="102"/>
                    <a:pt x="101" y="103"/>
                  </a:cubicBezTo>
                  <a:cubicBezTo>
                    <a:pt x="102" y="104"/>
                    <a:pt x="103" y="106"/>
                    <a:pt x="104" y="108"/>
                  </a:cubicBezTo>
                  <a:cubicBezTo>
                    <a:pt x="104" y="109"/>
                    <a:pt x="104" y="110"/>
                    <a:pt x="105" y="110"/>
                  </a:cubicBezTo>
                  <a:cubicBezTo>
                    <a:pt x="106" y="114"/>
                    <a:pt x="108" y="117"/>
                    <a:pt x="109" y="121"/>
                  </a:cubicBezTo>
                  <a:cubicBezTo>
                    <a:pt x="110" y="123"/>
                    <a:pt x="111" y="125"/>
                    <a:pt x="112" y="127"/>
                  </a:cubicBezTo>
                  <a:cubicBezTo>
                    <a:pt x="112" y="127"/>
                    <a:pt x="112" y="127"/>
                    <a:pt x="112" y="127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15" y="121"/>
                    <a:pt x="114" y="114"/>
                    <a:pt x="112" y="107"/>
                  </a:cubicBezTo>
                  <a:cubicBezTo>
                    <a:pt x="111" y="105"/>
                    <a:pt x="109" y="102"/>
                    <a:pt x="107" y="99"/>
                  </a:cubicBezTo>
                  <a:cubicBezTo>
                    <a:pt x="106" y="97"/>
                    <a:pt x="105" y="96"/>
                    <a:pt x="104" y="95"/>
                  </a:cubicBezTo>
                  <a:cubicBezTo>
                    <a:pt x="103" y="94"/>
                    <a:pt x="102" y="93"/>
                    <a:pt x="101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98" y="90"/>
                    <a:pt x="96" y="88"/>
                    <a:pt x="94" y="85"/>
                  </a:cubicBezTo>
                  <a:cubicBezTo>
                    <a:pt x="93" y="85"/>
                    <a:pt x="92" y="84"/>
                    <a:pt x="91" y="83"/>
                  </a:cubicBezTo>
                  <a:cubicBezTo>
                    <a:pt x="90" y="81"/>
                    <a:pt x="89" y="80"/>
                    <a:pt x="87" y="78"/>
                  </a:cubicBezTo>
                  <a:cubicBezTo>
                    <a:pt x="85" y="77"/>
                    <a:pt x="83" y="75"/>
                    <a:pt x="79" y="73"/>
                  </a:cubicBezTo>
                  <a:cubicBezTo>
                    <a:pt x="78" y="73"/>
                    <a:pt x="76" y="72"/>
                    <a:pt x="75" y="72"/>
                  </a:cubicBezTo>
                  <a:cubicBezTo>
                    <a:pt x="75" y="72"/>
                    <a:pt x="75" y="72"/>
                    <a:pt x="75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75" y="71"/>
                    <a:pt x="75" y="70"/>
                    <a:pt x="75" y="70"/>
                  </a:cubicBezTo>
                  <a:cubicBezTo>
                    <a:pt x="76" y="70"/>
                    <a:pt x="76" y="69"/>
                    <a:pt x="77" y="68"/>
                  </a:cubicBezTo>
                  <a:cubicBezTo>
                    <a:pt x="78" y="68"/>
                    <a:pt x="79" y="67"/>
                    <a:pt x="80" y="66"/>
                  </a:cubicBezTo>
                  <a:cubicBezTo>
                    <a:pt x="81" y="66"/>
                    <a:pt x="81" y="65"/>
                    <a:pt x="82" y="65"/>
                  </a:cubicBezTo>
                  <a:cubicBezTo>
                    <a:pt x="85" y="66"/>
                    <a:pt x="88" y="68"/>
                    <a:pt x="90" y="69"/>
                  </a:cubicBezTo>
                  <a:cubicBezTo>
                    <a:pt x="94" y="71"/>
                    <a:pt x="98" y="74"/>
                    <a:pt x="102" y="76"/>
                  </a:cubicBezTo>
                  <a:cubicBezTo>
                    <a:pt x="105" y="79"/>
                    <a:pt x="109" y="81"/>
                    <a:pt x="112" y="85"/>
                  </a:cubicBezTo>
                  <a:cubicBezTo>
                    <a:pt x="115" y="88"/>
                    <a:pt x="118" y="92"/>
                    <a:pt x="121" y="95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1" y="90"/>
                    <a:pt x="119" y="85"/>
                    <a:pt x="116" y="81"/>
                  </a:cubicBezTo>
                  <a:cubicBezTo>
                    <a:pt x="114" y="77"/>
                    <a:pt x="110" y="73"/>
                    <a:pt x="106" y="70"/>
                  </a:cubicBezTo>
                  <a:cubicBezTo>
                    <a:pt x="102" y="67"/>
                    <a:pt x="97" y="65"/>
                    <a:pt x="93" y="63"/>
                  </a:cubicBezTo>
                  <a:cubicBezTo>
                    <a:pt x="90" y="63"/>
                    <a:pt x="88" y="62"/>
                    <a:pt x="86" y="62"/>
                  </a:cubicBezTo>
                  <a:cubicBezTo>
                    <a:pt x="87" y="61"/>
                    <a:pt x="87" y="60"/>
                    <a:pt x="88" y="59"/>
                  </a:cubicBezTo>
                  <a:cubicBezTo>
                    <a:pt x="89" y="59"/>
                    <a:pt x="90" y="59"/>
                    <a:pt x="91" y="58"/>
                  </a:cubicBezTo>
                  <a:cubicBezTo>
                    <a:pt x="94" y="57"/>
                    <a:pt x="95" y="55"/>
                    <a:pt x="96" y="53"/>
                  </a:cubicBezTo>
                  <a:cubicBezTo>
                    <a:pt x="96" y="53"/>
                    <a:pt x="97" y="53"/>
                    <a:pt x="98" y="53"/>
                  </a:cubicBezTo>
                  <a:cubicBezTo>
                    <a:pt x="102" y="53"/>
                    <a:pt x="105" y="53"/>
                    <a:pt x="108" y="54"/>
                  </a:cubicBezTo>
                  <a:cubicBezTo>
                    <a:pt x="111" y="54"/>
                    <a:pt x="114" y="55"/>
                    <a:pt x="116" y="57"/>
                  </a:cubicBezTo>
                  <a:cubicBezTo>
                    <a:pt x="118" y="58"/>
                    <a:pt x="120" y="60"/>
                    <a:pt x="123" y="64"/>
                  </a:cubicBezTo>
                  <a:cubicBezTo>
                    <a:pt x="125" y="65"/>
                    <a:pt x="125" y="65"/>
                    <a:pt x="125" y="65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4" y="59"/>
                    <a:pt x="123" y="55"/>
                    <a:pt x="120" y="52"/>
                  </a:cubicBezTo>
                  <a:cubicBezTo>
                    <a:pt x="117" y="49"/>
                    <a:pt x="113" y="47"/>
                    <a:pt x="109" y="47"/>
                  </a:cubicBezTo>
                  <a:cubicBezTo>
                    <a:pt x="107" y="46"/>
                    <a:pt x="104" y="46"/>
                    <a:pt x="102" y="46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3" y="46"/>
                    <a:pt x="104" y="45"/>
                    <a:pt x="105" y="45"/>
                  </a:cubicBezTo>
                  <a:cubicBezTo>
                    <a:pt x="106" y="44"/>
                    <a:pt x="107" y="43"/>
                    <a:pt x="108" y="42"/>
                  </a:cubicBezTo>
                  <a:cubicBezTo>
                    <a:pt x="108" y="41"/>
                    <a:pt x="108" y="41"/>
                    <a:pt x="108" y="41"/>
                  </a:cubicBezTo>
                  <a:cubicBezTo>
                    <a:pt x="111" y="39"/>
                    <a:pt x="113" y="38"/>
                    <a:pt x="115" y="37"/>
                  </a:cubicBezTo>
                  <a:cubicBezTo>
                    <a:pt x="117" y="37"/>
                    <a:pt x="119" y="36"/>
                    <a:pt x="121" y="36"/>
                  </a:cubicBezTo>
                  <a:cubicBezTo>
                    <a:pt x="124" y="34"/>
                    <a:pt x="128" y="33"/>
                    <a:pt x="132" y="31"/>
                  </a:cubicBezTo>
                  <a:cubicBezTo>
                    <a:pt x="137" y="30"/>
                    <a:pt x="142" y="29"/>
                    <a:pt x="145" y="25"/>
                  </a:cubicBezTo>
                  <a:cubicBezTo>
                    <a:pt x="146" y="26"/>
                    <a:pt x="147" y="26"/>
                    <a:pt x="148" y="26"/>
                  </a:cubicBezTo>
                  <a:cubicBezTo>
                    <a:pt x="154" y="26"/>
                    <a:pt x="157" y="22"/>
                    <a:pt x="160" y="19"/>
                  </a:cubicBezTo>
                  <a:cubicBezTo>
                    <a:pt x="162" y="17"/>
                    <a:pt x="164" y="15"/>
                    <a:pt x="168" y="13"/>
                  </a:cubicBezTo>
                  <a:cubicBezTo>
                    <a:pt x="168" y="13"/>
                    <a:pt x="168" y="13"/>
                    <a:pt x="168" y="13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71" y="10"/>
                    <a:pt x="175" y="8"/>
                    <a:pt x="180" y="8"/>
                  </a:cubicBezTo>
                  <a:cubicBezTo>
                    <a:pt x="182" y="8"/>
                    <a:pt x="185" y="8"/>
                    <a:pt x="187" y="9"/>
                  </a:cubicBezTo>
                  <a:cubicBezTo>
                    <a:pt x="188" y="9"/>
                    <a:pt x="190" y="10"/>
                    <a:pt x="191" y="10"/>
                  </a:cubicBezTo>
                  <a:cubicBezTo>
                    <a:pt x="193" y="10"/>
                    <a:pt x="194" y="9"/>
                    <a:pt x="194" y="8"/>
                  </a:cubicBezTo>
                  <a:cubicBezTo>
                    <a:pt x="196" y="8"/>
                    <a:pt x="197" y="9"/>
                    <a:pt x="199" y="9"/>
                  </a:cubicBezTo>
                  <a:cubicBezTo>
                    <a:pt x="201" y="9"/>
                    <a:pt x="202" y="7"/>
                    <a:pt x="202" y="6"/>
                  </a:cubicBezTo>
                  <a:cubicBezTo>
                    <a:pt x="204" y="7"/>
                    <a:pt x="206" y="7"/>
                    <a:pt x="208" y="7"/>
                  </a:cubicBezTo>
                  <a:cubicBezTo>
                    <a:pt x="210" y="7"/>
                    <a:pt x="213" y="6"/>
                    <a:pt x="215" y="6"/>
                  </a:cubicBezTo>
                  <a:cubicBezTo>
                    <a:pt x="217" y="5"/>
                    <a:pt x="219" y="5"/>
                    <a:pt x="221" y="5"/>
                  </a:cubicBezTo>
                  <a:cubicBezTo>
                    <a:pt x="222" y="5"/>
                    <a:pt x="223" y="5"/>
                    <a:pt x="224" y="5"/>
                  </a:cubicBezTo>
                  <a:cubicBezTo>
                    <a:pt x="225" y="6"/>
                    <a:pt x="225" y="6"/>
                    <a:pt x="225" y="6"/>
                  </a:cubicBezTo>
                  <a:cubicBezTo>
                    <a:pt x="225" y="5"/>
                    <a:pt x="225" y="5"/>
                    <a:pt x="225" y="5"/>
                  </a:cubicBezTo>
                  <a:cubicBezTo>
                    <a:pt x="226" y="4"/>
                    <a:pt x="227" y="4"/>
                    <a:pt x="229" y="4"/>
                  </a:cubicBezTo>
                  <a:cubicBezTo>
                    <a:pt x="231" y="4"/>
                    <a:pt x="234" y="5"/>
                    <a:pt x="237" y="5"/>
                  </a:cubicBezTo>
                  <a:cubicBezTo>
                    <a:pt x="240" y="6"/>
                    <a:pt x="244" y="7"/>
                    <a:pt x="246" y="7"/>
                  </a:cubicBezTo>
                  <a:cubicBezTo>
                    <a:pt x="246" y="7"/>
                    <a:pt x="247" y="7"/>
                    <a:pt x="247" y="7"/>
                  </a:cubicBezTo>
                  <a:cubicBezTo>
                    <a:pt x="247" y="7"/>
                    <a:pt x="247" y="7"/>
                    <a:pt x="247" y="7"/>
                  </a:cubicBezTo>
                  <a:cubicBezTo>
                    <a:pt x="255" y="8"/>
                    <a:pt x="263" y="10"/>
                    <a:pt x="270" y="12"/>
                  </a:cubicBezTo>
                  <a:cubicBezTo>
                    <a:pt x="272" y="12"/>
                    <a:pt x="274" y="13"/>
                    <a:pt x="275" y="13"/>
                  </a:cubicBezTo>
                  <a:cubicBezTo>
                    <a:pt x="276" y="14"/>
                    <a:pt x="276" y="14"/>
                    <a:pt x="276" y="14"/>
                  </a:cubicBezTo>
                  <a:cubicBezTo>
                    <a:pt x="277" y="14"/>
                    <a:pt x="279" y="15"/>
                    <a:pt x="281" y="16"/>
                  </a:cubicBezTo>
                  <a:cubicBezTo>
                    <a:pt x="313" y="28"/>
                    <a:pt x="341" y="49"/>
                    <a:pt x="364" y="77"/>
                  </a:cubicBezTo>
                  <a:cubicBezTo>
                    <a:pt x="375" y="90"/>
                    <a:pt x="384" y="105"/>
                    <a:pt x="391" y="121"/>
                  </a:cubicBezTo>
                  <a:cubicBezTo>
                    <a:pt x="398" y="137"/>
                    <a:pt x="403" y="153"/>
                    <a:pt x="406" y="170"/>
                  </a:cubicBezTo>
                  <a:cubicBezTo>
                    <a:pt x="408" y="187"/>
                    <a:pt x="408" y="204"/>
                    <a:pt x="406" y="221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淘宝网Chenying0907出品 15"/>
            <p:cNvSpPr>
              <a:spLocks/>
            </p:cNvSpPr>
            <p:nvPr/>
          </p:nvSpPr>
          <p:spPr bwMode="auto">
            <a:xfrm>
              <a:off x="2645" y="1670"/>
              <a:ext cx="169" cy="117"/>
            </a:xfrm>
            <a:custGeom>
              <a:avLst/>
              <a:gdLst>
                <a:gd name="T0" fmla="*/ 0 w 68"/>
                <a:gd name="T1" fmla="*/ 6 h 47"/>
                <a:gd name="T2" fmla="*/ 35 w 68"/>
                <a:gd name="T3" fmla="*/ 40 h 47"/>
                <a:gd name="T4" fmla="*/ 33 w 68"/>
                <a:gd name="T5" fmla="*/ 18 h 47"/>
                <a:gd name="T6" fmla="*/ 0 w 68"/>
                <a:gd name="T7" fmla="*/ 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47">
                  <a:moveTo>
                    <a:pt x="0" y="6"/>
                  </a:moveTo>
                  <a:cubicBezTo>
                    <a:pt x="0" y="6"/>
                    <a:pt x="2" y="47"/>
                    <a:pt x="35" y="40"/>
                  </a:cubicBezTo>
                  <a:cubicBezTo>
                    <a:pt x="68" y="33"/>
                    <a:pt x="40" y="24"/>
                    <a:pt x="33" y="18"/>
                  </a:cubicBezTo>
                  <a:cubicBezTo>
                    <a:pt x="26" y="12"/>
                    <a:pt x="7" y="0"/>
                    <a:pt x="0" y="6"/>
                  </a:cubicBezTo>
                  <a:close/>
                </a:path>
              </a:pathLst>
            </a:custGeom>
            <a:solidFill>
              <a:srgbClr val="FCC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16"/>
            <p:cNvSpPr>
              <a:spLocks noEditPoints="1"/>
            </p:cNvSpPr>
            <p:nvPr/>
          </p:nvSpPr>
          <p:spPr bwMode="auto">
            <a:xfrm>
              <a:off x="2640" y="1677"/>
              <a:ext cx="140" cy="98"/>
            </a:xfrm>
            <a:custGeom>
              <a:avLst/>
              <a:gdLst>
                <a:gd name="T0" fmla="*/ 56 w 56"/>
                <a:gd name="T1" fmla="*/ 28 h 39"/>
                <a:gd name="T2" fmla="*/ 50 w 56"/>
                <a:gd name="T3" fmla="*/ 21 h 39"/>
                <a:gd name="T4" fmla="*/ 49 w 56"/>
                <a:gd name="T5" fmla="*/ 20 h 39"/>
                <a:gd name="T6" fmla="*/ 43 w 56"/>
                <a:gd name="T7" fmla="*/ 16 h 39"/>
                <a:gd name="T8" fmla="*/ 42 w 56"/>
                <a:gd name="T9" fmla="*/ 15 h 39"/>
                <a:gd name="T10" fmla="*/ 41 w 56"/>
                <a:gd name="T11" fmla="*/ 14 h 39"/>
                <a:gd name="T12" fmla="*/ 39 w 56"/>
                <a:gd name="T13" fmla="*/ 13 h 39"/>
                <a:gd name="T14" fmla="*/ 37 w 56"/>
                <a:gd name="T15" fmla="*/ 12 h 39"/>
                <a:gd name="T16" fmla="*/ 35 w 56"/>
                <a:gd name="T17" fmla="*/ 10 h 39"/>
                <a:gd name="T18" fmla="*/ 20 w 56"/>
                <a:gd name="T19" fmla="*/ 2 h 39"/>
                <a:gd name="T20" fmla="*/ 11 w 56"/>
                <a:gd name="T21" fmla="*/ 0 h 39"/>
                <a:gd name="T22" fmla="*/ 8 w 56"/>
                <a:gd name="T23" fmla="*/ 0 h 39"/>
                <a:gd name="T24" fmla="*/ 1 w 56"/>
                <a:gd name="T25" fmla="*/ 2 h 39"/>
                <a:gd name="T26" fmla="*/ 1 w 56"/>
                <a:gd name="T27" fmla="*/ 2 h 39"/>
                <a:gd name="T28" fmla="*/ 1 w 56"/>
                <a:gd name="T29" fmla="*/ 3 h 39"/>
                <a:gd name="T30" fmla="*/ 3 w 56"/>
                <a:gd name="T31" fmla="*/ 20 h 39"/>
                <a:gd name="T32" fmla="*/ 13 w 56"/>
                <a:gd name="T33" fmla="*/ 34 h 39"/>
                <a:gd name="T34" fmla="*/ 29 w 56"/>
                <a:gd name="T35" fmla="*/ 39 h 39"/>
                <a:gd name="T36" fmla="*/ 31 w 56"/>
                <a:gd name="T37" fmla="*/ 39 h 39"/>
                <a:gd name="T38" fmla="*/ 40 w 56"/>
                <a:gd name="T39" fmla="*/ 38 h 39"/>
                <a:gd name="T40" fmla="*/ 41 w 56"/>
                <a:gd name="T41" fmla="*/ 38 h 39"/>
                <a:gd name="T42" fmla="*/ 48 w 56"/>
                <a:gd name="T43" fmla="*/ 36 h 39"/>
                <a:gd name="T44" fmla="*/ 53 w 56"/>
                <a:gd name="T45" fmla="*/ 34 h 39"/>
                <a:gd name="T46" fmla="*/ 55 w 56"/>
                <a:gd name="T47" fmla="*/ 32 h 39"/>
                <a:gd name="T48" fmla="*/ 56 w 56"/>
                <a:gd name="T49" fmla="*/ 28 h 39"/>
                <a:gd name="T50" fmla="*/ 3 w 56"/>
                <a:gd name="T51" fmla="*/ 3 h 39"/>
                <a:gd name="T52" fmla="*/ 10 w 56"/>
                <a:gd name="T53" fmla="*/ 4 h 39"/>
                <a:gd name="T54" fmla="*/ 17 w 56"/>
                <a:gd name="T55" fmla="*/ 7 h 39"/>
                <a:gd name="T56" fmla="*/ 31 w 56"/>
                <a:gd name="T57" fmla="*/ 16 h 39"/>
                <a:gd name="T58" fmla="*/ 32 w 56"/>
                <a:gd name="T59" fmla="*/ 17 h 39"/>
                <a:gd name="T60" fmla="*/ 34 w 56"/>
                <a:gd name="T61" fmla="*/ 19 h 39"/>
                <a:gd name="T62" fmla="*/ 38 w 56"/>
                <a:gd name="T63" fmla="*/ 21 h 39"/>
                <a:gd name="T64" fmla="*/ 45 w 56"/>
                <a:gd name="T65" fmla="*/ 25 h 39"/>
                <a:gd name="T66" fmla="*/ 50 w 56"/>
                <a:gd name="T67" fmla="*/ 29 h 39"/>
                <a:gd name="T68" fmla="*/ 47 w 56"/>
                <a:gd name="T69" fmla="*/ 32 h 39"/>
                <a:gd name="T70" fmla="*/ 31 w 56"/>
                <a:gd name="T71" fmla="*/ 36 h 39"/>
                <a:gd name="T72" fmla="*/ 17 w 56"/>
                <a:gd name="T73" fmla="*/ 30 h 39"/>
                <a:gd name="T74" fmla="*/ 3 w 56"/>
                <a:gd name="T75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" h="39">
                  <a:moveTo>
                    <a:pt x="56" y="28"/>
                  </a:moveTo>
                  <a:cubicBezTo>
                    <a:pt x="55" y="24"/>
                    <a:pt x="53" y="22"/>
                    <a:pt x="50" y="21"/>
                  </a:cubicBezTo>
                  <a:cubicBezTo>
                    <a:pt x="50" y="21"/>
                    <a:pt x="50" y="20"/>
                    <a:pt x="49" y="20"/>
                  </a:cubicBezTo>
                  <a:cubicBezTo>
                    <a:pt x="47" y="19"/>
                    <a:pt x="45" y="17"/>
                    <a:pt x="43" y="16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1" y="15"/>
                    <a:pt x="41" y="14"/>
                  </a:cubicBezTo>
                  <a:cubicBezTo>
                    <a:pt x="40" y="14"/>
                    <a:pt x="39" y="13"/>
                    <a:pt x="39" y="13"/>
                  </a:cubicBezTo>
                  <a:cubicBezTo>
                    <a:pt x="38" y="13"/>
                    <a:pt x="38" y="12"/>
                    <a:pt x="37" y="12"/>
                  </a:cubicBezTo>
                  <a:cubicBezTo>
                    <a:pt x="37" y="11"/>
                    <a:pt x="36" y="11"/>
                    <a:pt x="35" y="10"/>
                  </a:cubicBezTo>
                  <a:cubicBezTo>
                    <a:pt x="31" y="7"/>
                    <a:pt x="26" y="4"/>
                    <a:pt x="20" y="2"/>
                  </a:cubicBezTo>
                  <a:cubicBezTo>
                    <a:pt x="17" y="1"/>
                    <a:pt x="14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5" y="0"/>
                    <a:pt x="3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8"/>
                    <a:pt x="1" y="14"/>
                    <a:pt x="3" y="20"/>
                  </a:cubicBezTo>
                  <a:cubicBezTo>
                    <a:pt x="5" y="26"/>
                    <a:pt x="8" y="31"/>
                    <a:pt x="13" y="34"/>
                  </a:cubicBezTo>
                  <a:cubicBezTo>
                    <a:pt x="17" y="38"/>
                    <a:pt x="23" y="39"/>
                    <a:pt x="29" y="39"/>
                  </a:cubicBezTo>
                  <a:cubicBezTo>
                    <a:pt x="29" y="39"/>
                    <a:pt x="30" y="39"/>
                    <a:pt x="31" y="39"/>
                  </a:cubicBezTo>
                  <a:cubicBezTo>
                    <a:pt x="34" y="39"/>
                    <a:pt x="37" y="39"/>
                    <a:pt x="40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4" y="37"/>
                    <a:pt x="46" y="37"/>
                    <a:pt x="48" y="36"/>
                  </a:cubicBezTo>
                  <a:cubicBezTo>
                    <a:pt x="50" y="36"/>
                    <a:pt x="51" y="35"/>
                    <a:pt x="53" y="34"/>
                  </a:cubicBezTo>
                  <a:cubicBezTo>
                    <a:pt x="54" y="33"/>
                    <a:pt x="55" y="33"/>
                    <a:pt x="55" y="32"/>
                  </a:cubicBezTo>
                  <a:cubicBezTo>
                    <a:pt x="56" y="31"/>
                    <a:pt x="56" y="29"/>
                    <a:pt x="56" y="28"/>
                  </a:cubicBezTo>
                  <a:close/>
                  <a:moveTo>
                    <a:pt x="3" y="3"/>
                  </a:moveTo>
                  <a:cubicBezTo>
                    <a:pt x="5" y="3"/>
                    <a:pt x="8" y="3"/>
                    <a:pt x="10" y="4"/>
                  </a:cubicBezTo>
                  <a:cubicBezTo>
                    <a:pt x="12" y="4"/>
                    <a:pt x="15" y="6"/>
                    <a:pt x="17" y="7"/>
                  </a:cubicBezTo>
                  <a:cubicBezTo>
                    <a:pt x="22" y="9"/>
                    <a:pt x="26" y="12"/>
                    <a:pt x="31" y="16"/>
                  </a:cubicBezTo>
                  <a:cubicBezTo>
                    <a:pt x="31" y="16"/>
                    <a:pt x="32" y="16"/>
                    <a:pt x="32" y="17"/>
                  </a:cubicBezTo>
                  <a:cubicBezTo>
                    <a:pt x="33" y="17"/>
                    <a:pt x="34" y="18"/>
                    <a:pt x="34" y="19"/>
                  </a:cubicBezTo>
                  <a:cubicBezTo>
                    <a:pt x="36" y="19"/>
                    <a:pt x="37" y="20"/>
                    <a:pt x="38" y="21"/>
                  </a:cubicBezTo>
                  <a:cubicBezTo>
                    <a:pt x="41" y="22"/>
                    <a:pt x="43" y="24"/>
                    <a:pt x="45" y="25"/>
                  </a:cubicBezTo>
                  <a:cubicBezTo>
                    <a:pt x="48" y="27"/>
                    <a:pt x="50" y="28"/>
                    <a:pt x="50" y="29"/>
                  </a:cubicBezTo>
                  <a:cubicBezTo>
                    <a:pt x="50" y="30"/>
                    <a:pt x="49" y="31"/>
                    <a:pt x="47" y="32"/>
                  </a:cubicBezTo>
                  <a:cubicBezTo>
                    <a:pt x="41" y="35"/>
                    <a:pt x="36" y="36"/>
                    <a:pt x="31" y="36"/>
                  </a:cubicBezTo>
                  <a:cubicBezTo>
                    <a:pt x="26" y="36"/>
                    <a:pt x="20" y="34"/>
                    <a:pt x="17" y="30"/>
                  </a:cubicBezTo>
                  <a:cubicBezTo>
                    <a:pt x="9" y="23"/>
                    <a:pt x="6" y="13"/>
                    <a:pt x="3" y="3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17"/>
            <p:cNvSpPr>
              <a:spLocks/>
            </p:cNvSpPr>
            <p:nvPr/>
          </p:nvSpPr>
          <p:spPr bwMode="auto">
            <a:xfrm>
              <a:off x="3161" y="1500"/>
              <a:ext cx="127" cy="160"/>
            </a:xfrm>
            <a:custGeom>
              <a:avLst/>
              <a:gdLst>
                <a:gd name="T0" fmla="*/ 27 w 51"/>
                <a:gd name="T1" fmla="*/ 0 h 64"/>
                <a:gd name="T2" fmla="*/ 25 w 51"/>
                <a:gd name="T3" fmla="*/ 43 h 64"/>
                <a:gd name="T4" fmla="*/ 6 w 51"/>
                <a:gd name="T5" fmla="*/ 27 h 64"/>
                <a:gd name="T6" fmla="*/ 27 w 51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64">
                  <a:moveTo>
                    <a:pt x="27" y="0"/>
                  </a:moveTo>
                  <a:cubicBezTo>
                    <a:pt x="27" y="0"/>
                    <a:pt x="51" y="23"/>
                    <a:pt x="25" y="43"/>
                  </a:cubicBezTo>
                  <a:cubicBezTo>
                    <a:pt x="0" y="64"/>
                    <a:pt x="7" y="35"/>
                    <a:pt x="6" y="27"/>
                  </a:cubicBezTo>
                  <a:cubicBezTo>
                    <a:pt x="5" y="18"/>
                    <a:pt x="19" y="1"/>
                    <a:pt x="27" y="0"/>
                  </a:cubicBezTo>
                  <a:close/>
                </a:path>
              </a:pathLst>
            </a:custGeom>
            <a:solidFill>
              <a:srgbClr val="FCC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18"/>
            <p:cNvSpPr>
              <a:spLocks noEditPoints="1"/>
            </p:cNvSpPr>
            <p:nvPr/>
          </p:nvSpPr>
          <p:spPr bwMode="auto">
            <a:xfrm>
              <a:off x="3166" y="1495"/>
              <a:ext cx="97" cy="138"/>
            </a:xfrm>
            <a:custGeom>
              <a:avLst/>
              <a:gdLst>
                <a:gd name="T0" fmla="*/ 37 w 39"/>
                <a:gd name="T1" fmla="*/ 14 h 55"/>
                <a:gd name="T2" fmla="*/ 26 w 39"/>
                <a:gd name="T3" fmla="*/ 1 h 55"/>
                <a:gd name="T4" fmla="*/ 26 w 39"/>
                <a:gd name="T5" fmla="*/ 0 h 55"/>
                <a:gd name="T6" fmla="*/ 26 w 39"/>
                <a:gd name="T7" fmla="*/ 1 h 55"/>
                <a:gd name="T8" fmla="*/ 10 w 39"/>
                <a:gd name="T9" fmla="*/ 9 h 55"/>
                <a:gd name="T10" fmla="*/ 1 w 39"/>
                <a:gd name="T11" fmla="*/ 24 h 55"/>
                <a:gd name="T12" fmla="*/ 0 w 39"/>
                <a:gd name="T13" fmla="*/ 27 h 55"/>
                <a:gd name="T14" fmla="*/ 0 w 39"/>
                <a:gd name="T15" fmla="*/ 27 h 55"/>
                <a:gd name="T16" fmla="*/ 0 w 39"/>
                <a:gd name="T17" fmla="*/ 28 h 55"/>
                <a:gd name="T18" fmla="*/ 0 w 39"/>
                <a:gd name="T19" fmla="*/ 29 h 55"/>
                <a:gd name="T20" fmla="*/ 0 w 39"/>
                <a:gd name="T21" fmla="*/ 33 h 55"/>
                <a:gd name="T22" fmla="*/ 0 w 39"/>
                <a:gd name="T23" fmla="*/ 36 h 55"/>
                <a:gd name="T24" fmla="*/ 0 w 39"/>
                <a:gd name="T25" fmla="*/ 41 h 55"/>
                <a:gd name="T26" fmla="*/ 0 w 39"/>
                <a:gd name="T27" fmla="*/ 42 h 55"/>
                <a:gd name="T28" fmla="*/ 2 w 39"/>
                <a:gd name="T29" fmla="*/ 49 h 55"/>
                <a:gd name="T30" fmla="*/ 5 w 39"/>
                <a:gd name="T31" fmla="*/ 54 h 55"/>
                <a:gd name="T32" fmla="*/ 9 w 39"/>
                <a:gd name="T33" fmla="*/ 55 h 55"/>
                <a:gd name="T34" fmla="*/ 11 w 39"/>
                <a:gd name="T35" fmla="*/ 55 h 55"/>
                <a:gd name="T36" fmla="*/ 20 w 39"/>
                <a:gd name="T37" fmla="*/ 51 h 55"/>
                <a:gd name="T38" fmla="*/ 26 w 39"/>
                <a:gd name="T39" fmla="*/ 45 h 55"/>
                <a:gd name="T40" fmla="*/ 37 w 39"/>
                <a:gd name="T41" fmla="*/ 32 h 55"/>
                <a:gd name="T42" fmla="*/ 37 w 39"/>
                <a:gd name="T43" fmla="*/ 14 h 55"/>
                <a:gd name="T44" fmla="*/ 17 w 39"/>
                <a:gd name="T45" fmla="*/ 48 h 55"/>
                <a:gd name="T46" fmla="*/ 11 w 39"/>
                <a:gd name="T47" fmla="*/ 50 h 55"/>
                <a:gd name="T48" fmla="*/ 9 w 39"/>
                <a:gd name="T49" fmla="*/ 50 h 55"/>
                <a:gd name="T50" fmla="*/ 7 w 39"/>
                <a:gd name="T51" fmla="*/ 41 h 55"/>
                <a:gd name="T52" fmla="*/ 7 w 39"/>
                <a:gd name="T53" fmla="*/ 36 h 55"/>
                <a:gd name="T54" fmla="*/ 8 w 39"/>
                <a:gd name="T55" fmla="*/ 33 h 55"/>
                <a:gd name="T56" fmla="*/ 8 w 39"/>
                <a:gd name="T57" fmla="*/ 32 h 55"/>
                <a:gd name="T58" fmla="*/ 8 w 39"/>
                <a:gd name="T59" fmla="*/ 29 h 55"/>
                <a:gd name="T60" fmla="*/ 8 w 39"/>
                <a:gd name="T61" fmla="*/ 28 h 55"/>
                <a:gd name="T62" fmla="*/ 8 w 39"/>
                <a:gd name="T63" fmla="*/ 27 h 55"/>
                <a:gd name="T64" fmla="*/ 8 w 39"/>
                <a:gd name="T65" fmla="*/ 26 h 55"/>
                <a:gd name="T66" fmla="*/ 15 w 39"/>
                <a:gd name="T67" fmla="*/ 13 h 55"/>
                <a:gd name="T68" fmla="*/ 25 w 39"/>
                <a:gd name="T69" fmla="*/ 3 h 55"/>
                <a:gd name="T70" fmla="*/ 31 w 39"/>
                <a:gd name="T71" fmla="*/ 16 h 55"/>
                <a:gd name="T72" fmla="*/ 32 w 39"/>
                <a:gd name="T73" fmla="*/ 30 h 55"/>
                <a:gd name="T74" fmla="*/ 24 w 39"/>
                <a:gd name="T75" fmla="*/ 43 h 55"/>
                <a:gd name="T76" fmla="*/ 17 w 39"/>
                <a:gd name="T77" fmla="*/ 4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55">
                  <a:moveTo>
                    <a:pt x="37" y="14"/>
                  </a:moveTo>
                  <a:cubicBezTo>
                    <a:pt x="35" y="9"/>
                    <a:pt x="31" y="4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19" y="1"/>
                    <a:pt x="14" y="5"/>
                    <a:pt x="10" y="9"/>
                  </a:cubicBezTo>
                  <a:cubicBezTo>
                    <a:pt x="6" y="13"/>
                    <a:pt x="3" y="18"/>
                    <a:pt x="1" y="24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1"/>
                    <a:pt x="0" y="33"/>
                  </a:cubicBezTo>
                  <a:cubicBezTo>
                    <a:pt x="0" y="34"/>
                    <a:pt x="0" y="35"/>
                    <a:pt x="0" y="36"/>
                  </a:cubicBezTo>
                  <a:cubicBezTo>
                    <a:pt x="0" y="38"/>
                    <a:pt x="0" y="39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" y="44"/>
                    <a:pt x="1" y="47"/>
                    <a:pt x="2" y="49"/>
                  </a:cubicBezTo>
                  <a:cubicBezTo>
                    <a:pt x="2" y="51"/>
                    <a:pt x="3" y="53"/>
                    <a:pt x="5" y="54"/>
                  </a:cubicBezTo>
                  <a:cubicBezTo>
                    <a:pt x="6" y="55"/>
                    <a:pt x="8" y="55"/>
                    <a:pt x="9" y="55"/>
                  </a:cubicBezTo>
                  <a:cubicBezTo>
                    <a:pt x="10" y="55"/>
                    <a:pt x="11" y="55"/>
                    <a:pt x="11" y="55"/>
                  </a:cubicBezTo>
                  <a:cubicBezTo>
                    <a:pt x="15" y="54"/>
                    <a:pt x="18" y="52"/>
                    <a:pt x="20" y="51"/>
                  </a:cubicBezTo>
                  <a:cubicBezTo>
                    <a:pt x="22" y="49"/>
                    <a:pt x="24" y="47"/>
                    <a:pt x="26" y="45"/>
                  </a:cubicBezTo>
                  <a:cubicBezTo>
                    <a:pt x="31" y="41"/>
                    <a:pt x="35" y="37"/>
                    <a:pt x="37" y="32"/>
                  </a:cubicBezTo>
                  <a:cubicBezTo>
                    <a:pt x="39" y="27"/>
                    <a:pt x="39" y="20"/>
                    <a:pt x="37" y="14"/>
                  </a:cubicBezTo>
                  <a:close/>
                  <a:moveTo>
                    <a:pt x="17" y="48"/>
                  </a:moveTo>
                  <a:cubicBezTo>
                    <a:pt x="15" y="49"/>
                    <a:pt x="13" y="50"/>
                    <a:pt x="11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7" y="48"/>
                    <a:pt x="7" y="44"/>
                    <a:pt x="7" y="41"/>
                  </a:cubicBezTo>
                  <a:cubicBezTo>
                    <a:pt x="7" y="39"/>
                    <a:pt x="7" y="38"/>
                    <a:pt x="7" y="36"/>
                  </a:cubicBezTo>
                  <a:cubicBezTo>
                    <a:pt x="8" y="35"/>
                    <a:pt x="8" y="34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1"/>
                    <a:pt x="8" y="30"/>
                    <a:pt x="8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9" y="22"/>
                    <a:pt x="11" y="17"/>
                    <a:pt x="15" y="13"/>
                  </a:cubicBezTo>
                  <a:cubicBezTo>
                    <a:pt x="18" y="9"/>
                    <a:pt x="21" y="5"/>
                    <a:pt x="25" y="3"/>
                  </a:cubicBezTo>
                  <a:cubicBezTo>
                    <a:pt x="28" y="7"/>
                    <a:pt x="30" y="12"/>
                    <a:pt x="31" y="16"/>
                  </a:cubicBezTo>
                  <a:cubicBezTo>
                    <a:pt x="33" y="21"/>
                    <a:pt x="33" y="25"/>
                    <a:pt x="32" y="30"/>
                  </a:cubicBezTo>
                  <a:cubicBezTo>
                    <a:pt x="31" y="35"/>
                    <a:pt x="28" y="40"/>
                    <a:pt x="24" y="43"/>
                  </a:cubicBezTo>
                  <a:cubicBezTo>
                    <a:pt x="22" y="45"/>
                    <a:pt x="20" y="46"/>
                    <a:pt x="17" y="48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19"/>
            <p:cNvSpPr>
              <a:spLocks/>
            </p:cNvSpPr>
            <p:nvPr/>
          </p:nvSpPr>
          <p:spPr bwMode="auto">
            <a:xfrm>
              <a:off x="3089" y="1480"/>
              <a:ext cx="197" cy="172"/>
            </a:xfrm>
            <a:custGeom>
              <a:avLst/>
              <a:gdLst>
                <a:gd name="T0" fmla="*/ 7 w 79"/>
                <a:gd name="T1" fmla="*/ 30 h 69"/>
                <a:gd name="T2" fmla="*/ 51 w 79"/>
                <a:gd name="T3" fmla="*/ 18 h 69"/>
                <a:gd name="T4" fmla="*/ 45 w 79"/>
                <a:gd name="T5" fmla="*/ 56 h 69"/>
                <a:gd name="T6" fmla="*/ 7 w 79"/>
                <a:gd name="T7" fmla="*/ 3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69">
                  <a:moveTo>
                    <a:pt x="7" y="30"/>
                  </a:moveTo>
                  <a:cubicBezTo>
                    <a:pt x="16" y="2"/>
                    <a:pt x="79" y="0"/>
                    <a:pt x="51" y="18"/>
                  </a:cubicBezTo>
                  <a:cubicBezTo>
                    <a:pt x="31" y="30"/>
                    <a:pt x="44" y="48"/>
                    <a:pt x="45" y="56"/>
                  </a:cubicBezTo>
                  <a:cubicBezTo>
                    <a:pt x="48" y="69"/>
                    <a:pt x="0" y="50"/>
                    <a:pt x="7" y="30"/>
                  </a:cubicBezTo>
                  <a:close/>
                </a:path>
              </a:pathLst>
            </a:custGeom>
            <a:solidFill>
              <a:srgbClr val="FCC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20"/>
            <p:cNvSpPr>
              <a:spLocks noEditPoints="1"/>
            </p:cNvSpPr>
            <p:nvPr/>
          </p:nvSpPr>
          <p:spPr bwMode="auto">
            <a:xfrm>
              <a:off x="3099" y="1490"/>
              <a:ext cx="139" cy="150"/>
            </a:xfrm>
            <a:custGeom>
              <a:avLst/>
              <a:gdLst>
                <a:gd name="T0" fmla="*/ 56 w 56"/>
                <a:gd name="T1" fmla="*/ 5 h 60"/>
                <a:gd name="T2" fmla="*/ 50 w 56"/>
                <a:gd name="T3" fmla="*/ 1 h 60"/>
                <a:gd name="T4" fmla="*/ 50 w 56"/>
                <a:gd name="T5" fmla="*/ 1 h 60"/>
                <a:gd name="T6" fmla="*/ 42 w 56"/>
                <a:gd name="T7" fmla="*/ 0 h 60"/>
                <a:gd name="T8" fmla="*/ 38 w 56"/>
                <a:gd name="T9" fmla="*/ 0 h 60"/>
                <a:gd name="T10" fmla="*/ 2 w 56"/>
                <a:gd name="T11" fmla="*/ 25 h 60"/>
                <a:gd name="T12" fmla="*/ 8 w 56"/>
                <a:gd name="T13" fmla="*/ 46 h 60"/>
                <a:gd name="T14" fmla="*/ 28 w 56"/>
                <a:gd name="T15" fmla="*/ 59 h 60"/>
                <a:gd name="T16" fmla="*/ 34 w 56"/>
                <a:gd name="T17" fmla="*/ 60 h 60"/>
                <a:gd name="T18" fmla="*/ 35 w 56"/>
                <a:gd name="T19" fmla="*/ 60 h 60"/>
                <a:gd name="T20" fmla="*/ 37 w 56"/>
                <a:gd name="T21" fmla="*/ 60 h 60"/>
                <a:gd name="T22" fmla="*/ 42 w 56"/>
                <a:gd name="T23" fmla="*/ 59 h 60"/>
                <a:gd name="T24" fmla="*/ 45 w 56"/>
                <a:gd name="T25" fmla="*/ 54 h 60"/>
                <a:gd name="T26" fmla="*/ 45 w 56"/>
                <a:gd name="T27" fmla="*/ 51 h 60"/>
                <a:gd name="T28" fmla="*/ 44 w 56"/>
                <a:gd name="T29" fmla="*/ 50 h 60"/>
                <a:gd name="T30" fmla="*/ 43 w 56"/>
                <a:gd name="T31" fmla="*/ 47 h 60"/>
                <a:gd name="T32" fmla="*/ 43 w 56"/>
                <a:gd name="T33" fmla="*/ 45 h 60"/>
                <a:gd name="T34" fmla="*/ 39 w 56"/>
                <a:gd name="T35" fmla="*/ 26 h 60"/>
                <a:gd name="T36" fmla="*/ 44 w 56"/>
                <a:gd name="T37" fmla="*/ 18 h 60"/>
                <a:gd name="T38" fmla="*/ 48 w 56"/>
                <a:gd name="T39" fmla="*/ 15 h 60"/>
                <a:gd name="T40" fmla="*/ 53 w 56"/>
                <a:gd name="T41" fmla="*/ 11 h 60"/>
                <a:gd name="T42" fmla="*/ 53 w 56"/>
                <a:gd name="T43" fmla="*/ 11 h 60"/>
                <a:gd name="T44" fmla="*/ 56 w 56"/>
                <a:gd name="T45" fmla="*/ 5 h 60"/>
                <a:gd name="T46" fmla="*/ 46 w 56"/>
                <a:gd name="T47" fmla="*/ 13 h 60"/>
                <a:gd name="T48" fmla="*/ 42 w 56"/>
                <a:gd name="T49" fmla="*/ 16 h 60"/>
                <a:gd name="T50" fmla="*/ 35 w 56"/>
                <a:gd name="T51" fmla="*/ 25 h 60"/>
                <a:gd name="T52" fmla="*/ 36 w 56"/>
                <a:gd name="T53" fmla="*/ 47 h 60"/>
                <a:gd name="T54" fmla="*/ 38 w 56"/>
                <a:gd name="T55" fmla="*/ 52 h 60"/>
                <a:gd name="T56" fmla="*/ 38 w 56"/>
                <a:gd name="T57" fmla="*/ 53 h 60"/>
                <a:gd name="T58" fmla="*/ 36 w 56"/>
                <a:gd name="T59" fmla="*/ 53 h 60"/>
                <a:gd name="T60" fmla="*/ 35 w 56"/>
                <a:gd name="T61" fmla="*/ 53 h 60"/>
                <a:gd name="T62" fmla="*/ 30 w 56"/>
                <a:gd name="T63" fmla="*/ 52 h 60"/>
                <a:gd name="T64" fmla="*/ 12 w 56"/>
                <a:gd name="T65" fmla="*/ 43 h 60"/>
                <a:gd name="T66" fmla="*/ 5 w 56"/>
                <a:gd name="T67" fmla="*/ 35 h 60"/>
                <a:gd name="T68" fmla="*/ 4 w 56"/>
                <a:gd name="T69" fmla="*/ 26 h 60"/>
                <a:gd name="T70" fmla="*/ 18 w 56"/>
                <a:gd name="T71" fmla="*/ 12 h 60"/>
                <a:gd name="T72" fmla="*/ 39 w 56"/>
                <a:gd name="T73" fmla="*/ 6 h 60"/>
                <a:gd name="T74" fmla="*/ 46 w 56"/>
                <a:gd name="T75" fmla="*/ 5 h 60"/>
                <a:gd name="T76" fmla="*/ 49 w 56"/>
                <a:gd name="T77" fmla="*/ 5 h 60"/>
                <a:gd name="T78" fmla="*/ 52 w 56"/>
                <a:gd name="T79" fmla="*/ 6 h 60"/>
                <a:gd name="T80" fmla="*/ 51 w 56"/>
                <a:gd name="T81" fmla="*/ 9 h 60"/>
                <a:gd name="T82" fmla="*/ 46 w 56"/>
                <a:gd name="T83" fmla="*/ 1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" h="60">
                  <a:moveTo>
                    <a:pt x="56" y="5"/>
                  </a:moveTo>
                  <a:cubicBezTo>
                    <a:pt x="55" y="2"/>
                    <a:pt x="52" y="1"/>
                    <a:pt x="50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48" y="0"/>
                    <a:pt x="45" y="0"/>
                    <a:pt x="42" y="0"/>
                  </a:cubicBezTo>
                  <a:cubicBezTo>
                    <a:pt x="41" y="0"/>
                    <a:pt x="40" y="0"/>
                    <a:pt x="38" y="0"/>
                  </a:cubicBezTo>
                  <a:cubicBezTo>
                    <a:pt x="21" y="1"/>
                    <a:pt x="7" y="12"/>
                    <a:pt x="2" y="25"/>
                  </a:cubicBezTo>
                  <a:cubicBezTo>
                    <a:pt x="0" y="32"/>
                    <a:pt x="2" y="40"/>
                    <a:pt x="8" y="46"/>
                  </a:cubicBezTo>
                  <a:cubicBezTo>
                    <a:pt x="13" y="52"/>
                    <a:pt x="20" y="56"/>
                    <a:pt x="28" y="59"/>
                  </a:cubicBezTo>
                  <a:cubicBezTo>
                    <a:pt x="30" y="59"/>
                    <a:pt x="32" y="60"/>
                    <a:pt x="34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60"/>
                    <a:pt x="36" y="60"/>
                    <a:pt x="37" y="60"/>
                  </a:cubicBezTo>
                  <a:cubicBezTo>
                    <a:pt x="38" y="60"/>
                    <a:pt x="40" y="60"/>
                    <a:pt x="42" y="59"/>
                  </a:cubicBezTo>
                  <a:cubicBezTo>
                    <a:pt x="44" y="58"/>
                    <a:pt x="45" y="56"/>
                    <a:pt x="45" y="54"/>
                  </a:cubicBezTo>
                  <a:cubicBezTo>
                    <a:pt x="45" y="52"/>
                    <a:pt x="45" y="52"/>
                    <a:pt x="45" y="51"/>
                  </a:cubicBezTo>
                  <a:cubicBezTo>
                    <a:pt x="45" y="51"/>
                    <a:pt x="45" y="51"/>
                    <a:pt x="44" y="50"/>
                  </a:cubicBezTo>
                  <a:cubicBezTo>
                    <a:pt x="44" y="49"/>
                    <a:pt x="44" y="48"/>
                    <a:pt x="43" y="47"/>
                  </a:cubicBezTo>
                  <a:cubicBezTo>
                    <a:pt x="43" y="46"/>
                    <a:pt x="43" y="46"/>
                    <a:pt x="43" y="45"/>
                  </a:cubicBezTo>
                  <a:cubicBezTo>
                    <a:pt x="40" y="39"/>
                    <a:pt x="38" y="33"/>
                    <a:pt x="39" y="26"/>
                  </a:cubicBezTo>
                  <a:cubicBezTo>
                    <a:pt x="40" y="23"/>
                    <a:pt x="42" y="20"/>
                    <a:pt x="44" y="18"/>
                  </a:cubicBezTo>
                  <a:cubicBezTo>
                    <a:pt x="45" y="17"/>
                    <a:pt x="47" y="16"/>
                    <a:pt x="48" y="15"/>
                  </a:cubicBezTo>
                  <a:cubicBezTo>
                    <a:pt x="50" y="14"/>
                    <a:pt x="52" y="13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5" y="10"/>
                    <a:pt x="56" y="8"/>
                    <a:pt x="56" y="5"/>
                  </a:cubicBezTo>
                  <a:close/>
                  <a:moveTo>
                    <a:pt x="46" y="13"/>
                  </a:moveTo>
                  <a:cubicBezTo>
                    <a:pt x="44" y="14"/>
                    <a:pt x="43" y="14"/>
                    <a:pt x="42" y="16"/>
                  </a:cubicBezTo>
                  <a:cubicBezTo>
                    <a:pt x="39" y="18"/>
                    <a:pt x="36" y="21"/>
                    <a:pt x="35" y="25"/>
                  </a:cubicBezTo>
                  <a:cubicBezTo>
                    <a:pt x="32" y="32"/>
                    <a:pt x="34" y="40"/>
                    <a:pt x="36" y="47"/>
                  </a:cubicBezTo>
                  <a:cubicBezTo>
                    <a:pt x="37" y="49"/>
                    <a:pt x="37" y="51"/>
                    <a:pt x="38" y="52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3"/>
                    <a:pt x="37" y="53"/>
                    <a:pt x="36" y="53"/>
                  </a:cubicBezTo>
                  <a:cubicBezTo>
                    <a:pt x="36" y="53"/>
                    <a:pt x="36" y="53"/>
                    <a:pt x="35" y="53"/>
                  </a:cubicBezTo>
                  <a:cubicBezTo>
                    <a:pt x="34" y="53"/>
                    <a:pt x="32" y="53"/>
                    <a:pt x="30" y="52"/>
                  </a:cubicBezTo>
                  <a:cubicBezTo>
                    <a:pt x="24" y="50"/>
                    <a:pt x="18" y="47"/>
                    <a:pt x="12" y="43"/>
                  </a:cubicBezTo>
                  <a:cubicBezTo>
                    <a:pt x="9" y="41"/>
                    <a:pt x="7" y="38"/>
                    <a:pt x="5" y="35"/>
                  </a:cubicBezTo>
                  <a:cubicBezTo>
                    <a:pt x="4" y="32"/>
                    <a:pt x="3" y="29"/>
                    <a:pt x="4" y="26"/>
                  </a:cubicBezTo>
                  <a:cubicBezTo>
                    <a:pt x="6" y="19"/>
                    <a:pt x="13" y="14"/>
                    <a:pt x="18" y="12"/>
                  </a:cubicBezTo>
                  <a:cubicBezTo>
                    <a:pt x="25" y="9"/>
                    <a:pt x="32" y="7"/>
                    <a:pt x="39" y="6"/>
                  </a:cubicBezTo>
                  <a:cubicBezTo>
                    <a:pt x="42" y="5"/>
                    <a:pt x="44" y="5"/>
                    <a:pt x="46" y="5"/>
                  </a:cubicBezTo>
                  <a:cubicBezTo>
                    <a:pt x="47" y="5"/>
                    <a:pt x="48" y="5"/>
                    <a:pt x="49" y="5"/>
                  </a:cubicBezTo>
                  <a:cubicBezTo>
                    <a:pt x="51" y="5"/>
                    <a:pt x="52" y="6"/>
                    <a:pt x="52" y="6"/>
                  </a:cubicBezTo>
                  <a:cubicBezTo>
                    <a:pt x="52" y="7"/>
                    <a:pt x="52" y="8"/>
                    <a:pt x="51" y="9"/>
                  </a:cubicBezTo>
                  <a:cubicBezTo>
                    <a:pt x="49" y="10"/>
                    <a:pt x="48" y="12"/>
                    <a:pt x="46" y="13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21"/>
            <p:cNvSpPr>
              <a:spLocks/>
            </p:cNvSpPr>
            <p:nvPr/>
          </p:nvSpPr>
          <p:spPr bwMode="auto">
            <a:xfrm>
              <a:off x="2600" y="1625"/>
              <a:ext cx="219" cy="172"/>
            </a:xfrm>
            <a:custGeom>
              <a:avLst/>
              <a:gdLst>
                <a:gd name="T0" fmla="*/ 68 w 88"/>
                <a:gd name="T1" fmla="*/ 16 h 69"/>
                <a:gd name="T2" fmla="*/ 27 w 88"/>
                <a:gd name="T3" fmla="*/ 30 h 69"/>
                <a:gd name="T4" fmla="*/ 52 w 88"/>
                <a:gd name="T5" fmla="*/ 56 h 69"/>
                <a:gd name="T6" fmla="*/ 68 w 88"/>
                <a:gd name="T7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69">
                  <a:moveTo>
                    <a:pt x="68" y="16"/>
                  </a:moveTo>
                  <a:cubicBezTo>
                    <a:pt x="46" y="0"/>
                    <a:pt x="0" y="24"/>
                    <a:pt x="27" y="30"/>
                  </a:cubicBezTo>
                  <a:cubicBezTo>
                    <a:pt x="52" y="36"/>
                    <a:pt x="48" y="48"/>
                    <a:pt x="52" y="56"/>
                  </a:cubicBezTo>
                  <a:cubicBezTo>
                    <a:pt x="59" y="69"/>
                    <a:pt x="88" y="30"/>
                    <a:pt x="68" y="16"/>
                  </a:cubicBezTo>
                  <a:close/>
                </a:path>
              </a:pathLst>
            </a:custGeom>
            <a:solidFill>
              <a:srgbClr val="FCC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22"/>
            <p:cNvSpPr>
              <a:spLocks noEditPoints="1"/>
            </p:cNvSpPr>
            <p:nvPr/>
          </p:nvSpPr>
          <p:spPr bwMode="auto">
            <a:xfrm>
              <a:off x="2640" y="1645"/>
              <a:ext cx="152" cy="135"/>
            </a:xfrm>
            <a:custGeom>
              <a:avLst/>
              <a:gdLst>
                <a:gd name="T0" fmla="*/ 53 w 61"/>
                <a:gd name="T1" fmla="*/ 7 h 54"/>
                <a:gd name="T2" fmla="*/ 30 w 61"/>
                <a:gd name="T3" fmla="*/ 0 h 54"/>
                <a:gd name="T4" fmla="*/ 11 w 61"/>
                <a:gd name="T5" fmla="*/ 5 h 54"/>
                <a:gd name="T6" fmla="*/ 2 w 61"/>
                <a:gd name="T7" fmla="*/ 12 h 54"/>
                <a:gd name="T8" fmla="*/ 2 w 61"/>
                <a:gd name="T9" fmla="*/ 19 h 54"/>
                <a:gd name="T10" fmla="*/ 7 w 61"/>
                <a:gd name="T11" fmla="*/ 22 h 54"/>
                <a:gd name="T12" fmla="*/ 12 w 61"/>
                <a:gd name="T13" fmla="*/ 24 h 54"/>
                <a:gd name="T14" fmla="*/ 17 w 61"/>
                <a:gd name="T15" fmla="*/ 26 h 54"/>
                <a:gd name="T16" fmla="*/ 25 w 61"/>
                <a:gd name="T17" fmla="*/ 31 h 54"/>
                <a:gd name="T18" fmla="*/ 30 w 61"/>
                <a:gd name="T19" fmla="*/ 38 h 54"/>
                <a:gd name="T20" fmla="*/ 31 w 61"/>
                <a:gd name="T21" fmla="*/ 42 h 54"/>
                <a:gd name="T22" fmla="*/ 32 w 61"/>
                <a:gd name="T23" fmla="*/ 47 h 54"/>
                <a:gd name="T24" fmla="*/ 32 w 61"/>
                <a:gd name="T25" fmla="*/ 48 h 54"/>
                <a:gd name="T26" fmla="*/ 36 w 61"/>
                <a:gd name="T27" fmla="*/ 53 h 54"/>
                <a:gd name="T28" fmla="*/ 40 w 61"/>
                <a:gd name="T29" fmla="*/ 54 h 54"/>
                <a:gd name="T30" fmla="*/ 45 w 61"/>
                <a:gd name="T31" fmla="*/ 53 h 54"/>
                <a:gd name="T32" fmla="*/ 54 w 61"/>
                <a:gd name="T33" fmla="*/ 45 h 54"/>
                <a:gd name="T34" fmla="*/ 61 w 61"/>
                <a:gd name="T35" fmla="*/ 26 h 54"/>
                <a:gd name="T36" fmla="*/ 53 w 61"/>
                <a:gd name="T37" fmla="*/ 7 h 54"/>
                <a:gd name="T38" fmla="*/ 6 w 61"/>
                <a:gd name="T39" fmla="*/ 14 h 54"/>
                <a:gd name="T40" fmla="*/ 13 w 61"/>
                <a:gd name="T41" fmla="*/ 10 h 54"/>
                <a:gd name="T42" fmla="*/ 32 w 61"/>
                <a:gd name="T43" fmla="*/ 5 h 54"/>
                <a:gd name="T44" fmla="*/ 37 w 61"/>
                <a:gd name="T45" fmla="*/ 4 h 54"/>
                <a:gd name="T46" fmla="*/ 51 w 61"/>
                <a:gd name="T47" fmla="*/ 9 h 54"/>
                <a:gd name="T48" fmla="*/ 56 w 61"/>
                <a:gd name="T49" fmla="*/ 16 h 54"/>
                <a:gd name="T50" fmla="*/ 56 w 61"/>
                <a:gd name="T51" fmla="*/ 25 h 54"/>
                <a:gd name="T52" fmla="*/ 48 w 61"/>
                <a:gd name="T53" fmla="*/ 41 h 54"/>
                <a:gd name="T54" fmla="*/ 42 w 61"/>
                <a:gd name="T55" fmla="*/ 47 h 54"/>
                <a:gd name="T56" fmla="*/ 40 w 61"/>
                <a:gd name="T57" fmla="*/ 47 h 54"/>
                <a:gd name="T58" fmla="*/ 39 w 61"/>
                <a:gd name="T59" fmla="*/ 45 h 54"/>
                <a:gd name="T60" fmla="*/ 37 w 61"/>
                <a:gd name="T61" fmla="*/ 41 h 54"/>
                <a:gd name="T62" fmla="*/ 35 w 61"/>
                <a:gd name="T63" fmla="*/ 36 h 54"/>
                <a:gd name="T64" fmla="*/ 28 w 61"/>
                <a:gd name="T65" fmla="*/ 27 h 54"/>
                <a:gd name="T66" fmla="*/ 14 w 61"/>
                <a:gd name="T67" fmla="*/ 21 h 54"/>
                <a:gd name="T68" fmla="*/ 8 w 61"/>
                <a:gd name="T69" fmla="*/ 20 h 54"/>
                <a:gd name="T70" fmla="*/ 5 w 61"/>
                <a:gd name="T71" fmla="*/ 17 h 54"/>
                <a:gd name="T72" fmla="*/ 6 w 61"/>
                <a:gd name="T73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1" h="54">
                  <a:moveTo>
                    <a:pt x="53" y="7"/>
                  </a:moveTo>
                  <a:cubicBezTo>
                    <a:pt x="46" y="2"/>
                    <a:pt x="38" y="0"/>
                    <a:pt x="30" y="0"/>
                  </a:cubicBezTo>
                  <a:cubicBezTo>
                    <a:pt x="23" y="0"/>
                    <a:pt x="16" y="2"/>
                    <a:pt x="11" y="5"/>
                  </a:cubicBezTo>
                  <a:cubicBezTo>
                    <a:pt x="7" y="7"/>
                    <a:pt x="4" y="9"/>
                    <a:pt x="2" y="12"/>
                  </a:cubicBezTo>
                  <a:cubicBezTo>
                    <a:pt x="1" y="14"/>
                    <a:pt x="0" y="17"/>
                    <a:pt x="2" y="19"/>
                  </a:cubicBezTo>
                  <a:cubicBezTo>
                    <a:pt x="3" y="21"/>
                    <a:pt x="5" y="22"/>
                    <a:pt x="7" y="22"/>
                  </a:cubicBezTo>
                  <a:cubicBezTo>
                    <a:pt x="8" y="23"/>
                    <a:pt x="10" y="24"/>
                    <a:pt x="12" y="24"/>
                  </a:cubicBezTo>
                  <a:cubicBezTo>
                    <a:pt x="13" y="25"/>
                    <a:pt x="15" y="25"/>
                    <a:pt x="17" y="26"/>
                  </a:cubicBezTo>
                  <a:cubicBezTo>
                    <a:pt x="19" y="27"/>
                    <a:pt x="22" y="28"/>
                    <a:pt x="25" y="31"/>
                  </a:cubicBezTo>
                  <a:cubicBezTo>
                    <a:pt x="27" y="33"/>
                    <a:pt x="29" y="35"/>
                    <a:pt x="30" y="38"/>
                  </a:cubicBezTo>
                  <a:cubicBezTo>
                    <a:pt x="30" y="39"/>
                    <a:pt x="30" y="41"/>
                    <a:pt x="31" y="42"/>
                  </a:cubicBezTo>
                  <a:cubicBezTo>
                    <a:pt x="31" y="44"/>
                    <a:pt x="32" y="45"/>
                    <a:pt x="32" y="47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3" y="49"/>
                    <a:pt x="34" y="51"/>
                    <a:pt x="36" y="53"/>
                  </a:cubicBezTo>
                  <a:cubicBezTo>
                    <a:pt x="37" y="54"/>
                    <a:pt x="39" y="54"/>
                    <a:pt x="40" y="54"/>
                  </a:cubicBezTo>
                  <a:cubicBezTo>
                    <a:pt x="42" y="54"/>
                    <a:pt x="43" y="54"/>
                    <a:pt x="45" y="53"/>
                  </a:cubicBezTo>
                  <a:cubicBezTo>
                    <a:pt x="48" y="51"/>
                    <a:pt x="51" y="49"/>
                    <a:pt x="54" y="45"/>
                  </a:cubicBezTo>
                  <a:cubicBezTo>
                    <a:pt x="58" y="39"/>
                    <a:pt x="61" y="32"/>
                    <a:pt x="61" y="26"/>
                  </a:cubicBezTo>
                  <a:cubicBezTo>
                    <a:pt x="61" y="18"/>
                    <a:pt x="58" y="11"/>
                    <a:pt x="53" y="7"/>
                  </a:cubicBezTo>
                  <a:close/>
                  <a:moveTo>
                    <a:pt x="6" y="14"/>
                  </a:moveTo>
                  <a:cubicBezTo>
                    <a:pt x="8" y="12"/>
                    <a:pt x="11" y="11"/>
                    <a:pt x="13" y="10"/>
                  </a:cubicBezTo>
                  <a:cubicBezTo>
                    <a:pt x="19" y="7"/>
                    <a:pt x="26" y="6"/>
                    <a:pt x="32" y="5"/>
                  </a:cubicBezTo>
                  <a:cubicBezTo>
                    <a:pt x="34" y="5"/>
                    <a:pt x="35" y="4"/>
                    <a:pt x="37" y="4"/>
                  </a:cubicBezTo>
                  <a:cubicBezTo>
                    <a:pt x="43" y="4"/>
                    <a:pt x="48" y="6"/>
                    <a:pt x="51" y="9"/>
                  </a:cubicBezTo>
                  <a:cubicBezTo>
                    <a:pt x="54" y="11"/>
                    <a:pt x="56" y="13"/>
                    <a:pt x="56" y="16"/>
                  </a:cubicBezTo>
                  <a:cubicBezTo>
                    <a:pt x="57" y="19"/>
                    <a:pt x="57" y="22"/>
                    <a:pt x="56" y="25"/>
                  </a:cubicBezTo>
                  <a:cubicBezTo>
                    <a:pt x="55" y="31"/>
                    <a:pt x="52" y="36"/>
                    <a:pt x="48" y="41"/>
                  </a:cubicBezTo>
                  <a:cubicBezTo>
                    <a:pt x="46" y="43"/>
                    <a:pt x="44" y="46"/>
                    <a:pt x="42" y="47"/>
                  </a:cubicBezTo>
                  <a:cubicBezTo>
                    <a:pt x="41" y="47"/>
                    <a:pt x="40" y="47"/>
                    <a:pt x="40" y="47"/>
                  </a:cubicBezTo>
                  <a:cubicBezTo>
                    <a:pt x="40" y="47"/>
                    <a:pt x="39" y="46"/>
                    <a:pt x="39" y="45"/>
                  </a:cubicBezTo>
                  <a:cubicBezTo>
                    <a:pt x="38" y="44"/>
                    <a:pt x="38" y="43"/>
                    <a:pt x="37" y="41"/>
                  </a:cubicBezTo>
                  <a:cubicBezTo>
                    <a:pt x="37" y="39"/>
                    <a:pt x="36" y="37"/>
                    <a:pt x="35" y="36"/>
                  </a:cubicBezTo>
                  <a:cubicBezTo>
                    <a:pt x="34" y="32"/>
                    <a:pt x="31" y="29"/>
                    <a:pt x="28" y="27"/>
                  </a:cubicBezTo>
                  <a:cubicBezTo>
                    <a:pt x="24" y="24"/>
                    <a:pt x="19" y="23"/>
                    <a:pt x="14" y="21"/>
                  </a:cubicBezTo>
                  <a:cubicBezTo>
                    <a:pt x="12" y="21"/>
                    <a:pt x="10" y="20"/>
                    <a:pt x="8" y="20"/>
                  </a:cubicBezTo>
                  <a:cubicBezTo>
                    <a:pt x="6" y="19"/>
                    <a:pt x="5" y="18"/>
                    <a:pt x="5" y="17"/>
                  </a:cubicBezTo>
                  <a:cubicBezTo>
                    <a:pt x="5" y="16"/>
                    <a:pt x="5" y="15"/>
                    <a:pt x="6" y="14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23"/>
            <p:cNvSpPr>
              <a:spLocks/>
            </p:cNvSpPr>
            <p:nvPr/>
          </p:nvSpPr>
          <p:spPr bwMode="auto">
            <a:xfrm>
              <a:off x="2662" y="1533"/>
              <a:ext cx="698" cy="631"/>
            </a:xfrm>
            <a:custGeom>
              <a:avLst/>
              <a:gdLst>
                <a:gd name="T0" fmla="*/ 258 w 280"/>
                <a:gd name="T1" fmla="*/ 87 h 253"/>
                <a:gd name="T2" fmla="*/ 186 w 280"/>
                <a:gd name="T3" fmla="*/ 232 h 253"/>
                <a:gd name="T4" fmla="*/ 23 w 280"/>
                <a:gd name="T5" fmla="*/ 165 h 253"/>
                <a:gd name="T6" fmla="*/ 104 w 280"/>
                <a:gd name="T7" fmla="*/ 21 h 253"/>
                <a:gd name="T8" fmla="*/ 258 w 280"/>
                <a:gd name="T9" fmla="*/ 87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253">
                  <a:moveTo>
                    <a:pt x="258" y="87"/>
                  </a:moveTo>
                  <a:cubicBezTo>
                    <a:pt x="280" y="146"/>
                    <a:pt x="250" y="210"/>
                    <a:pt x="186" y="232"/>
                  </a:cubicBezTo>
                  <a:cubicBezTo>
                    <a:pt x="122" y="253"/>
                    <a:pt x="45" y="225"/>
                    <a:pt x="23" y="165"/>
                  </a:cubicBezTo>
                  <a:cubicBezTo>
                    <a:pt x="0" y="106"/>
                    <a:pt x="39" y="42"/>
                    <a:pt x="104" y="21"/>
                  </a:cubicBezTo>
                  <a:cubicBezTo>
                    <a:pt x="168" y="0"/>
                    <a:pt x="235" y="27"/>
                    <a:pt x="258" y="87"/>
                  </a:cubicBezTo>
                  <a:close/>
                </a:path>
              </a:pathLst>
            </a:custGeom>
            <a:solidFill>
              <a:srgbClr val="FCC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24"/>
            <p:cNvSpPr>
              <a:spLocks/>
            </p:cNvSpPr>
            <p:nvPr/>
          </p:nvSpPr>
          <p:spPr bwMode="auto">
            <a:xfrm>
              <a:off x="2705" y="1630"/>
              <a:ext cx="154" cy="205"/>
            </a:xfrm>
            <a:custGeom>
              <a:avLst/>
              <a:gdLst>
                <a:gd name="T0" fmla="*/ 0 w 62"/>
                <a:gd name="T1" fmla="*/ 82 h 82"/>
                <a:gd name="T2" fmla="*/ 35 w 62"/>
                <a:gd name="T3" fmla="*/ 33 h 82"/>
                <a:gd name="T4" fmla="*/ 56 w 62"/>
                <a:gd name="T5" fmla="*/ 13 h 82"/>
                <a:gd name="T6" fmla="*/ 51 w 62"/>
                <a:gd name="T7" fmla="*/ 0 h 82"/>
                <a:gd name="T8" fmla="*/ 0 w 62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82">
                  <a:moveTo>
                    <a:pt x="0" y="82"/>
                  </a:moveTo>
                  <a:cubicBezTo>
                    <a:pt x="35" y="78"/>
                    <a:pt x="29" y="39"/>
                    <a:pt x="35" y="33"/>
                  </a:cubicBezTo>
                  <a:cubicBezTo>
                    <a:pt x="40" y="27"/>
                    <a:pt x="62" y="30"/>
                    <a:pt x="56" y="13"/>
                  </a:cubicBezTo>
                  <a:cubicBezTo>
                    <a:pt x="54" y="8"/>
                    <a:pt x="52" y="4"/>
                    <a:pt x="51" y="0"/>
                  </a:cubicBezTo>
                  <a:cubicBezTo>
                    <a:pt x="22" y="20"/>
                    <a:pt x="3" y="50"/>
                    <a:pt x="0" y="82"/>
                  </a:cubicBezTo>
                  <a:close/>
                </a:path>
              </a:pathLst>
            </a:custGeom>
            <a:solidFill>
              <a:srgbClr val="F6B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25"/>
            <p:cNvSpPr>
              <a:spLocks/>
            </p:cNvSpPr>
            <p:nvPr/>
          </p:nvSpPr>
          <p:spPr bwMode="auto">
            <a:xfrm>
              <a:off x="2832" y="1590"/>
              <a:ext cx="528" cy="554"/>
            </a:xfrm>
            <a:custGeom>
              <a:avLst/>
              <a:gdLst>
                <a:gd name="T0" fmla="*/ 127 w 212"/>
                <a:gd name="T1" fmla="*/ 0 h 222"/>
                <a:gd name="T2" fmla="*/ 172 w 212"/>
                <a:gd name="T3" fmla="*/ 54 h 222"/>
                <a:gd name="T4" fmla="*/ 100 w 212"/>
                <a:gd name="T5" fmla="*/ 199 h 222"/>
                <a:gd name="T6" fmla="*/ 0 w 212"/>
                <a:gd name="T7" fmla="*/ 195 h 222"/>
                <a:gd name="T8" fmla="*/ 118 w 212"/>
                <a:gd name="T9" fmla="*/ 209 h 222"/>
                <a:gd name="T10" fmla="*/ 190 w 212"/>
                <a:gd name="T11" fmla="*/ 64 h 222"/>
                <a:gd name="T12" fmla="*/ 127 w 212"/>
                <a:gd name="T1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222">
                  <a:moveTo>
                    <a:pt x="127" y="0"/>
                  </a:moveTo>
                  <a:cubicBezTo>
                    <a:pt x="147" y="12"/>
                    <a:pt x="163" y="31"/>
                    <a:pt x="172" y="54"/>
                  </a:cubicBezTo>
                  <a:cubicBezTo>
                    <a:pt x="194" y="114"/>
                    <a:pt x="164" y="178"/>
                    <a:pt x="100" y="199"/>
                  </a:cubicBezTo>
                  <a:cubicBezTo>
                    <a:pt x="67" y="210"/>
                    <a:pt x="31" y="208"/>
                    <a:pt x="0" y="195"/>
                  </a:cubicBezTo>
                  <a:cubicBezTo>
                    <a:pt x="34" y="216"/>
                    <a:pt x="78" y="222"/>
                    <a:pt x="118" y="209"/>
                  </a:cubicBezTo>
                  <a:cubicBezTo>
                    <a:pt x="182" y="187"/>
                    <a:pt x="212" y="123"/>
                    <a:pt x="190" y="64"/>
                  </a:cubicBezTo>
                  <a:cubicBezTo>
                    <a:pt x="178" y="33"/>
                    <a:pt x="155" y="11"/>
                    <a:pt x="127" y="0"/>
                  </a:cubicBezTo>
                  <a:close/>
                </a:path>
              </a:pathLst>
            </a:custGeom>
            <a:solidFill>
              <a:srgbClr val="F6B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26"/>
            <p:cNvSpPr>
              <a:spLocks noEditPoints="1"/>
            </p:cNvSpPr>
            <p:nvPr/>
          </p:nvSpPr>
          <p:spPr bwMode="auto">
            <a:xfrm>
              <a:off x="2712" y="1540"/>
              <a:ext cx="636" cy="604"/>
            </a:xfrm>
            <a:custGeom>
              <a:avLst/>
              <a:gdLst>
                <a:gd name="T0" fmla="*/ 247 w 255"/>
                <a:gd name="T1" fmla="*/ 79 h 242"/>
                <a:gd name="T2" fmla="*/ 219 w 255"/>
                <a:gd name="T3" fmla="*/ 41 h 242"/>
                <a:gd name="T4" fmla="*/ 178 w 255"/>
                <a:gd name="T5" fmla="*/ 15 h 242"/>
                <a:gd name="T6" fmla="*/ 131 w 255"/>
                <a:gd name="T7" fmla="*/ 1 h 242"/>
                <a:gd name="T8" fmla="*/ 117 w 255"/>
                <a:gd name="T9" fmla="*/ 0 h 242"/>
                <a:gd name="T10" fmla="*/ 81 w 255"/>
                <a:gd name="T11" fmla="*/ 6 h 242"/>
                <a:gd name="T12" fmla="*/ 39 w 255"/>
                <a:gd name="T13" fmla="*/ 32 h 242"/>
                <a:gd name="T14" fmla="*/ 11 w 255"/>
                <a:gd name="T15" fmla="*/ 70 h 242"/>
                <a:gd name="T16" fmla="*/ 1 w 255"/>
                <a:gd name="T17" fmla="*/ 116 h 242"/>
                <a:gd name="T18" fmla="*/ 11 w 255"/>
                <a:gd name="T19" fmla="*/ 161 h 242"/>
                <a:gd name="T20" fmla="*/ 33 w 255"/>
                <a:gd name="T21" fmla="*/ 203 h 242"/>
                <a:gd name="T22" fmla="*/ 73 w 255"/>
                <a:gd name="T23" fmla="*/ 232 h 242"/>
                <a:gd name="T24" fmla="*/ 126 w 255"/>
                <a:gd name="T25" fmla="*/ 242 h 242"/>
                <a:gd name="T26" fmla="*/ 172 w 255"/>
                <a:gd name="T27" fmla="*/ 234 h 242"/>
                <a:gd name="T28" fmla="*/ 244 w 255"/>
                <a:gd name="T29" fmla="*/ 170 h 242"/>
                <a:gd name="T30" fmla="*/ 255 w 255"/>
                <a:gd name="T31" fmla="*/ 125 h 242"/>
                <a:gd name="T32" fmla="*/ 247 w 255"/>
                <a:gd name="T33" fmla="*/ 79 h 242"/>
                <a:gd name="T34" fmla="*/ 238 w 255"/>
                <a:gd name="T35" fmla="*/ 167 h 242"/>
                <a:gd name="T36" fmla="*/ 209 w 255"/>
                <a:gd name="T37" fmla="*/ 202 h 242"/>
                <a:gd name="T38" fmla="*/ 169 w 255"/>
                <a:gd name="T39" fmla="*/ 225 h 242"/>
                <a:gd name="T40" fmla="*/ 124 w 255"/>
                <a:gd name="T41" fmla="*/ 232 h 242"/>
                <a:gd name="T42" fmla="*/ 77 w 255"/>
                <a:gd name="T43" fmla="*/ 224 h 242"/>
                <a:gd name="T44" fmla="*/ 40 w 255"/>
                <a:gd name="T45" fmla="*/ 198 h 242"/>
                <a:gd name="T46" fmla="*/ 16 w 255"/>
                <a:gd name="T47" fmla="*/ 159 h 242"/>
                <a:gd name="T48" fmla="*/ 5 w 255"/>
                <a:gd name="T49" fmla="*/ 116 h 242"/>
                <a:gd name="T50" fmla="*/ 14 w 255"/>
                <a:gd name="T51" fmla="*/ 72 h 242"/>
                <a:gd name="T52" fmla="*/ 83 w 255"/>
                <a:gd name="T53" fmla="*/ 14 h 242"/>
                <a:gd name="T54" fmla="*/ 117 w 255"/>
                <a:gd name="T55" fmla="*/ 8 h 242"/>
                <a:gd name="T56" fmla="*/ 130 w 255"/>
                <a:gd name="T57" fmla="*/ 9 h 242"/>
                <a:gd name="T58" fmla="*/ 176 w 255"/>
                <a:gd name="T59" fmla="*/ 21 h 242"/>
                <a:gd name="T60" fmla="*/ 217 w 255"/>
                <a:gd name="T61" fmla="*/ 44 h 242"/>
                <a:gd name="T62" fmla="*/ 245 w 255"/>
                <a:gd name="T63" fmla="*/ 80 h 242"/>
                <a:gd name="T64" fmla="*/ 238 w 255"/>
                <a:gd name="T65" fmla="*/ 167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5" h="242">
                  <a:moveTo>
                    <a:pt x="247" y="79"/>
                  </a:moveTo>
                  <a:cubicBezTo>
                    <a:pt x="242" y="65"/>
                    <a:pt x="233" y="53"/>
                    <a:pt x="219" y="41"/>
                  </a:cubicBezTo>
                  <a:cubicBezTo>
                    <a:pt x="208" y="31"/>
                    <a:pt x="195" y="23"/>
                    <a:pt x="178" y="15"/>
                  </a:cubicBezTo>
                  <a:cubicBezTo>
                    <a:pt x="162" y="8"/>
                    <a:pt x="146" y="3"/>
                    <a:pt x="131" y="1"/>
                  </a:cubicBezTo>
                  <a:cubicBezTo>
                    <a:pt x="126" y="0"/>
                    <a:pt x="121" y="0"/>
                    <a:pt x="117" y="0"/>
                  </a:cubicBezTo>
                  <a:cubicBezTo>
                    <a:pt x="104" y="0"/>
                    <a:pt x="92" y="2"/>
                    <a:pt x="81" y="6"/>
                  </a:cubicBezTo>
                  <a:cubicBezTo>
                    <a:pt x="65" y="12"/>
                    <a:pt x="51" y="21"/>
                    <a:pt x="39" y="32"/>
                  </a:cubicBezTo>
                  <a:cubicBezTo>
                    <a:pt x="28" y="43"/>
                    <a:pt x="18" y="56"/>
                    <a:pt x="11" y="70"/>
                  </a:cubicBezTo>
                  <a:cubicBezTo>
                    <a:pt x="4" y="84"/>
                    <a:pt x="0" y="100"/>
                    <a:pt x="1" y="116"/>
                  </a:cubicBezTo>
                  <a:cubicBezTo>
                    <a:pt x="2" y="131"/>
                    <a:pt x="5" y="146"/>
                    <a:pt x="11" y="161"/>
                  </a:cubicBezTo>
                  <a:cubicBezTo>
                    <a:pt x="17" y="178"/>
                    <a:pt x="24" y="192"/>
                    <a:pt x="33" y="203"/>
                  </a:cubicBezTo>
                  <a:cubicBezTo>
                    <a:pt x="44" y="216"/>
                    <a:pt x="58" y="226"/>
                    <a:pt x="73" y="232"/>
                  </a:cubicBezTo>
                  <a:cubicBezTo>
                    <a:pt x="90" y="238"/>
                    <a:pt x="108" y="242"/>
                    <a:pt x="126" y="242"/>
                  </a:cubicBezTo>
                  <a:cubicBezTo>
                    <a:pt x="142" y="242"/>
                    <a:pt x="158" y="239"/>
                    <a:pt x="172" y="234"/>
                  </a:cubicBezTo>
                  <a:cubicBezTo>
                    <a:pt x="205" y="222"/>
                    <a:pt x="231" y="198"/>
                    <a:pt x="244" y="170"/>
                  </a:cubicBezTo>
                  <a:cubicBezTo>
                    <a:pt x="251" y="156"/>
                    <a:pt x="254" y="141"/>
                    <a:pt x="255" y="125"/>
                  </a:cubicBezTo>
                  <a:cubicBezTo>
                    <a:pt x="255" y="108"/>
                    <a:pt x="253" y="93"/>
                    <a:pt x="247" y="79"/>
                  </a:cubicBezTo>
                  <a:close/>
                  <a:moveTo>
                    <a:pt x="238" y="167"/>
                  </a:moveTo>
                  <a:cubicBezTo>
                    <a:pt x="231" y="180"/>
                    <a:pt x="221" y="191"/>
                    <a:pt x="209" y="202"/>
                  </a:cubicBezTo>
                  <a:cubicBezTo>
                    <a:pt x="196" y="212"/>
                    <a:pt x="183" y="220"/>
                    <a:pt x="169" y="225"/>
                  </a:cubicBezTo>
                  <a:cubicBezTo>
                    <a:pt x="155" y="230"/>
                    <a:pt x="140" y="232"/>
                    <a:pt x="124" y="232"/>
                  </a:cubicBezTo>
                  <a:cubicBezTo>
                    <a:pt x="108" y="232"/>
                    <a:pt x="92" y="229"/>
                    <a:pt x="77" y="224"/>
                  </a:cubicBezTo>
                  <a:cubicBezTo>
                    <a:pt x="63" y="219"/>
                    <a:pt x="50" y="210"/>
                    <a:pt x="40" y="198"/>
                  </a:cubicBezTo>
                  <a:cubicBezTo>
                    <a:pt x="30" y="187"/>
                    <a:pt x="23" y="174"/>
                    <a:pt x="16" y="159"/>
                  </a:cubicBezTo>
                  <a:cubicBezTo>
                    <a:pt x="10" y="143"/>
                    <a:pt x="6" y="129"/>
                    <a:pt x="5" y="116"/>
                  </a:cubicBezTo>
                  <a:cubicBezTo>
                    <a:pt x="5" y="100"/>
                    <a:pt x="8" y="85"/>
                    <a:pt x="14" y="72"/>
                  </a:cubicBezTo>
                  <a:cubicBezTo>
                    <a:pt x="29" y="45"/>
                    <a:pt x="55" y="23"/>
                    <a:pt x="83" y="14"/>
                  </a:cubicBezTo>
                  <a:cubicBezTo>
                    <a:pt x="94" y="10"/>
                    <a:pt x="105" y="8"/>
                    <a:pt x="117" y="8"/>
                  </a:cubicBezTo>
                  <a:cubicBezTo>
                    <a:pt x="121" y="8"/>
                    <a:pt x="125" y="9"/>
                    <a:pt x="130" y="9"/>
                  </a:cubicBezTo>
                  <a:cubicBezTo>
                    <a:pt x="144" y="11"/>
                    <a:pt x="160" y="15"/>
                    <a:pt x="176" y="21"/>
                  </a:cubicBezTo>
                  <a:cubicBezTo>
                    <a:pt x="192" y="27"/>
                    <a:pt x="206" y="35"/>
                    <a:pt x="217" y="44"/>
                  </a:cubicBezTo>
                  <a:cubicBezTo>
                    <a:pt x="230" y="54"/>
                    <a:pt x="240" y="66"/>
                    <a:pt x="245" y="80"/>
                  </a:cubicBezTo>
                  <a:cubicBezTo>
                    <a:pt x="255" y="107"/>
                    <a:pt x="252" y="140"/>
                    <a:pt x="238" y="167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淘宝网Chenying0907出品 27"/>
            <p:cNvSpPr>
              <a:spLocks noEditPoints="1"/>
            </p:cNvSpPr>
            <p:nvPr/>
          </p:nvSpPr>
          <p:spPr bwMode="auto">
            <a:xfrm>
              <a:off x="2677" y="1727"/>
              <a:ext cx="811" cy="427"/>
            </a:xfrm>
            <a:custGeom>
              <a:avLst/>
              <a:gdLst>
                <a:gd name="T0" fmla="*/ 92 w 325"/>
                <a:gd name="T1" fmla="*/ 40 h 171"/>
                <a:gd name="T2" fmla="*/ 97 w 325"/>
                <a:gd name="T3" fmla="*/ 29 h 171"/>
                <a:gd name="T4" fmla="*/ 84 w 325"/>
                <a:gd name="T5" fmla="*/ 27 h 171"/>
                <a:gd name="T6" fmla="*/ 80 w 325"/>
                <a:gd name="T7" fmla="*/ 38 h 171"/>
                <a:gd name="T8" fmla="*/ 172 w 325"/>
                <a:gd name="T9" fmla="*/ 15 h 171"/>
                <a:gd name="T10" fmla="*/ 181 w 325"/>
                <a:gd name="T11" fmla="*/ 10 h 171"/>
                <a:gd name="T12" fmla="*/ 173 w 325"/>
                <a:gd name="T13" fmla="*/ 0 h 171"/>
                <a:gd name="T14" fmla="*/ 164 w 325"/>
                <a:gd name="T15" fmla="*/ 4 h 171"/>
                <a:gd name="T16" fmla="*/ 172 w 325"/>
                <a:gd name="T17" fmla="*/ 15 h 171"/>
                <a:gd name="T18" fmla="*/ 171 w 325"/>
                <a:gd name="T19" fmla="*/ 75 h 171"/>
                <a:gd name="T20" fmla="*/ 201 w 325"/>
                <a:gd name="T21" fmla="*/ 53 h 171"/>
                <a:gd name="T22" fmla="*/ 270 w 325"/>
                <a:gd name="T23" fmla="*/ 30 h 171"/>
                <a:gd name="T24" fmla="*/ 308 w 325"/>
                <a:gd name="T25" fmla="*/ 29 h 171"/>
                <a:gd name="T26" fmla="*/ 307 w 325"/>
                <a:gd name="T27" fmla="*/ 27 h 171"/>
                <a:gd name="T28" fmla="*/ 233 w 325"/>
                <a:gd name="T29" fmla="*/ 36 h 171"/>
                <a:gd name="T30" fmla="*/ 170 w 325"/>
                <a:gd name="T31" fmla="*/ 73 h 171"/>
                <a:gd name="T32" fmla="*/ 324 w 325"/>
                <a:gd name="T33" fmla="*/ 82 h 171"/>
                <a:gd name="T34" fmla="*/ 246 w 325"/>
                <a:gd name="T35" fmla="*/ 58 h 171"/>
                <a:gd name="T36" fmla="*/ 221 w 325"/>
                <a:gd name="T37" fmla="*/ 60 h 171"/>
                <a:gd name="T38" fmla="*/ 220 w 325"/>
                <a:gd name="T39" fmla="*/ 60 h 171"/>
                <a:gd name="T40" fmla="*/ 168 w 325"/>
                <a:gd name="T41" fmla="*/ 81 h 171"/>
                <a:gd name="T42" fmla="*/ 168 w 325"/>
                <a:gd name="T43" fmla="*/ 83 h 171"/>
                <a:gd name="T44" fmla="*/ 206 w 325"/>
                <a:gd name="T45" fmla="*/ 66 h 171"/>
                <a:gd name="T46" fmla="*/ 219 w 325"/>
                <a:gd name="T47" fmla="*/ 65 h 171"/>
                <a:gd name="T48" fmla="*/ 188 w 325"/>
                <a:gd name="T49" fmla="*/ 96 h 171"/>
                <a:gd name="T50" fmla="*/ 166 w 325"/>
                <a:gd name="T51" fmla="*/ 91 h 171"/>
                <a:gd name="T52" fmla="*/ 165 w 325"/>
                <a:gd name="T53" fmla="*/ 66 h 171"/>
                <a:gd name="T54" fmla="*/ 155 w 325"/>
                <a:gd name="T55" fmla="*/ 49 h 171"/>
                <a:gd name="T56" fmla="*/ 125 w 325"/>
                <a:gd name="T57" fmla="*/ 72 h 171"/>
                <a:gd name="T58" fmla="*/ 144 w 325"/>
                <a:gd name="T59" fmla="*/ 78 h 171"/>
                <a:gd name="T60" fmla="*/ 150 w 325"/>
                <a:gd name="T61" fmla="*/ 79 h 171"/>
                <a:gd name="T62" fmla="*/ 132 w 325"/>
                <a:gd name="T63" fmla="*/ 114 h 171"/>
                <a:gd name="T64" fmla="*/ 118 w 325"/>
                <a:gd name="T65" fmla="*/ 116 h 171"/>
                <a:gd name="T66" fmla="*/ 87 w 325"/>
                <a:gd name="T67" fmla="*/ 104 h 171"/>
                <a:gd name="T68" fmla="*/ 100 w 325"/>
                <a:gd name="T69" fmla="*/ 95 h 171"/>
                <a:gd name="T70" fmla="*/ 139 w 325"/>
                <a:gd name="T71" fmla="*/ 91 h 171"/>
                <a:gd name="T72" fmla="*/ 138 w 325"/>
                <a:gd name="T73" fmla="*/ 89 h 171"/>
                <a:gd name="T74" fmla="*/ 63 w 325"/>
                <a:gd name="T75" fmla="*/ 108 h 171"/>
                <a:gd name="T76" fmla="*/ 19 w 325"/>
                <a:gd name="T77" fmla="*/ 169 h 171"/>
                <a:gd name="T78" fmla="*/ 20 w 325"/>
                <a:gd name="T79" fmla="*/ 171 h 171"/>
                <a:gd name="T80" fmla="*/ 39 w 325"/>
                <a:gd name="T81" fmla="*/ 137 h 171"/>
                <a:gd name="T82" fmla="*/ 83 w 325"/>
                <a:gd name="T83" fmla="*/ 100 h 171"/>
                <a:gd name="T84" fmla="*/ 107 w 325"/>
                <a:gd name="T85" fmla="*/ 121 h 171"/>
                <a:gd name="T86" fmla="*/ 135 w 325"/>
                <a:gd name="T87" fmla="*/ 120 h 171"/>
                <a:gd name="T88" fmla="*/ 155 w 325"/>
                <a:gd name="T89" fmla="*/ 88 h 171"/>
                <a:gd name="T90" fmla="*/ 184 w 325"/>
                <a:gd name="T91" fmla="*/ 103 h 171"/>
                <a:gd name="T92" fmla="*/ 213 w 325"/>
                <a:gd name="T93" fmla="*/ 89 h 171"/>
                <a:gd name="T94" fmla="*/ 221 w 325"/>
                <a:gd name="T95" fmla="*/ 63 h 171"/>
                <a:gd name="T96" fmla="*/ 286 w 325"/>
                <a:gd name="T97" fmla="*/ 67 h 171"/>
                <a:gd name="T98" fmla="*/ 324 w 325"/>
                <a:gd name="T99" fmla="*/ 84 h 171"/>
                <a:gd name="T100" fmla="*/ 324 w 325"/>
                <a:gd name="T101" fmla="*/ 82 h 171"/>
                <a:gd name="T102" fmla="*/ 95 w 325"/>
                <a:gd name="T103" fmla="*/ 83 h 171"/>
                <a:gd name="T104" fmla="*/ 131 w 325"/>
                <a:gd name="T105" fmla="*/ 87 h 171"/>
                <a:gd name="T106" fmla="*/ 133 w 325"/>
                <a:gd name="T107" fmla="*/ 85 h 171"/>
                <a:gd name="T108" fmla="*/ 97 w 325"/>
                <a:gd name="T109" fmla="*/ 80 h 171"/>
                <a:gd name="T110" fmla="*/ 58 w 325"/>
                <a:gd name="T111" fmla="*/ 86 h 171"/>
                <a:gd name="T112" fmla="*/ 0 w 325"/>
                <a:gd name="T113" fmla="*/ 129 h 171"/>
                <a:gd name="T114" fmla="*/ 1 w 325"/>
                <a:gd name="T115" fmla="*/ 131 h 171"/>
                <a:gd name="T116" fmla="*/ 27 w 325"/>
                <a:gd name="T117" fmla="*/ 10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171">
                  <a:moveTo>
                    <a:pt x="87" y="42"/>
                  </a:moveTo>
                  <a:cubicBezTo>
                    <a:pt x="89" y="42"/>
                    <a:pt x="91" y="41"/>
                    <a:pt x="92" y="40"/>
                  </a:cubicBezTo>
                  <a:cubicBezTo>
                    <a:pt x="95" y="39"/>
                    <a:pt x="97" y="36"/>
                    <a:pt x="98" y="34"/>
                  </a:cubicBezTo>
                  <a:cubicBezTo>
                    <a:pt x="98" y="32"/>
                    <a:pt x="98" y="30"/>
                    <a:pt x="97" y="29"/>
                  </a:cubicBezTo>
                  <a:cubicBezTo>
                    <a:pt x="96" y="26"/>
                    <a:pt x="93" y="25"/>
                    <a:pt x="90" y="25"/>
                  </a:cubicBezTo>
                  <a:cubicBezTo>
                    <a:pt x="88" y="25"/>
                    <a:pt x="86" y="26"/>
                    <a:pt x="84" y="27"/>
                  </a:cubicBezTo>
                  <a:cubicBezTo>
                    <a:pt x="82" y="28"/>
                    <a:pt x="80" y="30"/>
                    <a:pt x="79" y="33"/>
                  </a:cubicBezTo>
                  <a:cubicBezTo>
                    <a:pt x="79" y="35"/>
                    <a:pt x="79" y="36"/>
                    <a:pt x="80" y="38"/>
                  </a:cubicBezTo>
                  <a:cubicBezTo>
                    <a:pt x="81" y="40"/>
                    <a:pt x="84" y="42"/>
                    <a:pt x="87" y="42"/>
                  </a:cubicBezTo>
                  <a:close/>
                  <a:moveTo>
                    <a:pt x="172" y="15"/>
                  </a:moveTo>
                  <a:cubicBezTo>
                    <a:pt x="173" y="15"/>
                    <a:pt x="173" y="15"/>
                    <a:pt x="174" y="15"/>
                  </a:cubicBezTo>
                  <a:cubicBezTo>
                    <a:pt x="177" y="14"/>
                    <a:pt x="180" y="13"/>
                    <a:pt x="181" y="10"/>
                  </a:cubicBezTo>
                  <a:cubicBezTo>
                    <a:pt x="182" y="9"/>
                    <a:pt x="183" y="7"/>
                    <a:pt x="182" y="6"/>
                  </a:cubicBezTo>
                  <a:cubicBezTo>
                    <a:pt x="182" y="2"/>
                    <a:pt x="178" y="0"/>
                    <a:pt x="173" y="0"/>
                  </a:cubicBezTo>
                  <a:cubicBezTo>
                    <a:pt x="173" y="0"/>
                    <a:pt x="172" y="0"/>
                    <a:pt x="171" y="0"/>
                  </a:cubicBezTo>
                  <a:cubicBezTo>
                    <a:pt x="168" y="0"/>
                    <a:pt x="166" y="2"/>
                    <a:pt x="164" y="4"/>
                  </a:cubicBezTo>
                  <a:cubicBezTo>
                    <a:pt x="163" y="6"/>
                    <a:pt x="163" y="7"/>
                    <a:pt x="163" y="9"/>
                  </a:cubicBezTo>
                  <a:cubicBezTo>
                    <a:pt x="164" y="13"/>
                    <a:pt x="167" y="15"/>
                    <a:pt x="172" y="15"/>
                  </a:cubicBezTo>
                  <a:close/>
                  <a:moveTo>
                    <a:pt x="170" y="74"/>
                  </a:moveTo>
                  <a:cubicBezTo>
                    <a:pt x="171" y="75"/>
                    <a:pt x="171" y="75"/>
                    <a:pt x="171" y="75"/>
                  </a:cubicBezTo>
                  <a:cubicBezTo>
                    <a:pt x="172" y="74"/>
                    <a:pt x="172" y="74"/>
                    <a:pt x="172" y="74"/>
                  </a:cubicBezTo>
                  <a:cubicBezTo>
                    <a:pt x="180" y="67"/>
                    <a:pt x="189" y="60"/>
                    <a:pt x="201" y="53"/>
                  </a:cubicBezTo>
                  <a:cubicBezTo>
                    <a:pt x="211" y="47"/>
                    <a:pt x="222" y="42"/>
                    <a:pt x="234" y="38"/>
                  </a:cubicBezTo>
                  <a:cubicBezTo>
                    <a:pt x="245" y="34"/>
                    <a:pt x="258" y="32"/>
                    <a:pt x="270" y="30"/>
                  </a:cubicBezTo>
                  <a:cubicBezTo>
                    <a:pt x="281" y="29"/>
                    <a:pt x="293" y="28"/>
                    <a:pt x="307" y="29"/>
                  </a:cubicBezTo>
                  <a:cubicBezTo>
                    <a:pt x="308" y="29"/>
                    <a:pt x="308" y="29"/>
                    <a:pt x="308" y="29"/>
                  </a:cubicBezTo>
                  <a:cubicBezTo>
                    <a:pt x="308" y="27"/>
                    <a:pt x="308" y="27"/>
                    <a:pt x="308" y="27"/>
                  </a:cubicBezTo>
                  <a:cubicBezTo>
                    <a:pt x="307" y="27"/>
                    <a:pt x="307" y="27"/>
                    <a:pt x="307" y="27"/>
                  </a:cubicBezTo>
                  <a:cubicBezTo>
                    <a:pt x="295" y="26"/>
                    <a:pt x="282" y="26"/>
                    <a:pt x="269" y="27"/>
                  </a:cubicBezTo>
                  <a:cubicBezTo>
                    <a:pt x="257" y="29"/>
                    <a:pt x="245" y="32"/>
                    <a:pt x="233" y="36"/>
                  </a:cubicBezTo>
                  <a:cubicBezTo>
                    <a:pt x="221" y="40"/>
                    <a:pt x="210" y="45"/>
                    <a:pt x="199" y="51"/>
                  </a:cubicBezTo>
                  <a:cubicBezTo>
                    <a:pt x="188" y="58"/>
                    <a:pt x="178" y="65"/>
                    <a:pt x="170" y="73"/>
                  </a:cubicBezTo>
                  <a:lnTo>
                    <a:pt x="170" y="74"/>
                  </a:lnTo>
                  <a:close/>
                  <a:moveTo>
                    <a:pt x="324" y="82"/>
                  </a:moveTo>
                  <a:cubicBezTo>
                    <a:pt x="313" y="74"/>
                    <a:pt x="301" y="68"/>
                    <a:pt x="287" y="64"/>
                  </a:cubicBezTo>
                  <a:cubicBezTo>
                    <a:pt x="274" y="60"/>
                    <a:pt x="260" y="58"/>
                    <a:pt x="246" y="58"/>
                  </a:cubicBezTo>
                  <a:cubicBezTo>
                    <a:pt x="246" y="58"/>
                    <a:pt x="246" y="58"/>
                    <a:pt x="246" y="58"/>
                  </a:cubicBezTo>
                  <a:cubicBezTo>
                    <a:pt x="237" y="58"/>
                    <a:pt x="229" y="58"/>
                    <a:pt x="221" y="60"/>
                  </a:cubicBezTo>
                  <a:cubicBezTo>
                    <a:pt x="221" y="58"/>
                    <a:pt x="221" y="58"/>
                    <a:pt x="221" y="58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15" y="61"/>
                    <a:pt x="210" y="62"/>
                    <a:pt x="205" y="64"/>
                  </a:cubicBezTo>
                  <a:cubicBezTo>
                    <a:pt x="191" y="68"/>
                    <a:pt x="178" y="74"/>
                    <a:pt x="168" y="81"/>
                  </a:cubicBezTo>
                  <a:cubicBezTo>
                    <a:pt x="167" y="82"/>
                    <a:pt x="167" y="82"/>
                    <a:pt x="167" y="82"/>
                  </a:cubicBezTo>
                  <a:cubicBezTo>
                    <a:pt x="168" y="83"/>
                    <a:pt x="168" y="83"/>
                    <a:pt x="168" y="83"/>
                  </a:cubicBezTo>
                  <a:cubicBezTo>
                    <a:pt x="169" y="83"/>
                    <a:pt x="169" y="83"/>
                    <a:pt x="169" y="83"/>
                  </a:cubicBezTo>
                  <a:cubicBezTo>
                    <a:pt x="179" y="76"/>
                    <a:pt x="192" y="70"/>
                    <a:pt x="206" y="66"/>
                  </a:cubicBezTo>
                  <a:cubicBezTo>
                    <a:pt x="210" y="65"/>
                    <a:pt x="215" y="64"/>
                    <a:pt x="220" y="63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7" y="73"/>
                    <a:pt x="213" y="80"/>
                    <a:pt x="208" y="85"/>
                  </a:cubicBezTo>
                  <a:cubicBezTo>
                    <a:pt x="203" y="91"/>
                    <a:pt x="196" y="95"/>
                    <a:pt x="188" y="96"/>
                  </a:cubicBezTo>
                  <a:cubicBezTo>
                    <a:pt x="186" y="96"/>
                    <a:pt x="185" y="97"/>
                    <a:pt x="183" y="97"/>
                  </a:cubicBezTo>
                  <a:cubicBezTo>
                    <a:pt x="177" y="97"/>
                    <a:pt x="171" y="95"/>
                    <a:pt x="166" y="91"/>
                  </a:cubicBezTo>
                  <a:cubicBezTo>
                    <a:pt x="160" y="88"/>
                    <a:pt x="155" y="83"/>
                    <a:pt x="152" y="76"/>
                  </a:cubicBezTo>
                  <a:cubicBezTo>
                    <a:pt x="157" y="74"/>
                    <a:pt x="163" y="70"/>
                    <a:pt x="165" y="66"/>
                  </a:cubicBezTo>
                  <a:cubicBezTo>
                    <a:pt x="167" y="63"/>
                    <a:pt x="167" y="59"/>
                    <a:pt x="166" y="55"/>
                  </a:cubicBezTo>
                  <a:cubicBezTo>
                    <a:pt x="164" y="51"/>
                    <a:pt x="161" y="49"/>
                    <a:pt x="155" y="49"/>
                  </a:cubicBezTo>
                  <a:cubicBezTo>
                    <a:pt x="145" y="49"/>
                    <a:pt x="132" y="56"/>
                    <a:pt x="126" y="63"/>
                  </a:cubicBezTo>
                  <a:cubicBezTo>
                    <a:pt x="123" y="67"/>
                    <a:pt x="124" y="71"/>
                    <a:pt x="125" y="72"/>
                  </a:cubicBezTo>
                  <a:cubicBezTo>
                    <a:pt x="127" y="77"/>
                    <a:pt x="133" y="79"/>
                    <a:pt x="139" y="79"/>
                  </a:cubicBezTo>
                  <a:cubicBezTo>
                    <a:pt x="140" y="79"/>
                    <a:pt x="142" y="79"/>
                    <a:pt x="144" y="78"/>
                  </a:cubicBezTo>
                  <a:cubicBezTo>
                    <a:pt x="146" y="78"/>
                    <a:pt x="148" y="77"/>
                    <a:pt x="150" y="77"/>
                  </a:cubicBezTo>
                  <a:cubicBezTo>
                    <a:pt x="150" y="77"/>
                    <a:pt x="150" y="78"/>
                    <a:pt x="150" y="79"/>
                  </a:cubicBezTo>
                  <a:cubicBezTo>
                    <a:pt x="151" y="86"/>
                    <a:pt x="150" y="93"/>
                    <a:pt x="148" y="98"/>
                  </a:cubicBezTo>
                  <a:cubicBezTo>
                    <a:pt x="145" y="105"/>
                    <a:pt x="139" y="111"/>
                    <a:pt x="132" y="114"/>
                  </a:cubicBezTo>
                  <a:cubicBezTo>
                    <a:pt x="128" y="116"/>
                    <a:pt x="123" y="116"/>
                    <a:pt x="118" y="116"/>
                  </a:cubicBezTo>
                  <a:cubicBezTo>
                    <a:pt x="118" y="116"/>
                    <a:pt x="118" y="116"/>
                    <a:pt x="118" y="116"/>
                  </a:cubicBezTo>
                  <a:cubicBezTo>
                    <a:pt x="115" y="116"/>
                    <a:pt x="112" y="116"/>
                    <a:pt x="109" y="115"/>
                  </a:cubicBezTo>
                  <a:cubicBezTo>
                    <a:pt x="101" y="114"/>
                    <a:pt x="94" y="109"/>
                    <a:pt x="87" y="104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89" y="98"/>
                    <a:pt x="94" y="96"/>
                    <a:pt x="100" y="95"/>
                  </a:cubicBezTo>
                  <a:cubicBezTo>
                    <a:pt x="113" y="91"/>
                    <a:pt x="126" y="90"/>
                    <a:pt x="138" y="91"/>
                  </a:cubicBezTo>
                  <a:cubicBezTo>
                    <a:pt x="139" y="91"/>
                    <a:pt x="139" y="91"/>
                    <a:pt x="139" y="91"/>
                  </a:cubicBezTo>
                  <a:cubicBezTo>
                    <a:pt x="140" y="89"/>
                    <a:pt x="140" y="89"/>
                    <a:pt x="140" y="89"/>
                  </a:cubicBezTo>
                  <a:cubicBezTo>
                    <a:pt x="138" y="89"/>
                    <a:pt x="138" y="89"/>
                    <a:pt x="138" y="89"/>
                  </a:cubicBezTo>
                  <a:cubicBezTo>
                    <a:pt x="126" y="88"/>
                    <a:pt x="112" y="89"/>
                    <a:pt x="99" y="92"/>
                  </a:cubicBezTo>
                  <a:cubicBezTo>
                    <a:pt x="86" y="96"/>
                    <a:pt x="74" y="101"/>
                    <a:pt x="63" y="108"/>
                  </a:cubicBezTo>
                  <a:cubicBezTo>
                    <a:pt x="53" y="116"/>
                    <a:pt x="44" y="125"/>
                    <a:pt x="36" y="135"/>
                  </a:cubicBezTo>
                  <a:cubicBezTo>
                    <a:pt x="29" y="146"/>
                    <a:pt x="23" y="157"/>
                    <a:pt x="19" y="169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21" y="170"/>
                    <a:pt x="21" y="170"/>
                    <a:pt x="21" y="170"/>
                  </a:cubicBezTo>
                  <a:cubicBezTo>
                    <a:pt x="26" y="156"/>
                    <a:pt x="32" y="146"/>
                    <a:pt x="39" y="137"/>
                  </a:cubicBezTo>
                  <a:cubicBezTo>
                    <a:pt x="46" y="127"/>
                    <a:pt x="55" y="118"/>
                    <a:pt x="65" y="111"/>
                  </a:cubicBezTo>
                  <a:cubicBezTo>
                    <a:pt x="71" y="107"/>
                    <a:pt x="77" y="103"/>
                    <a:pt x="83" y="100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91" y="112"/>
                    <a:pt x="99" y="118"/>
                    <a:pt x="107" y="121"/>
                  </a:cubicBezTo>
                  <a:cubicBezTo>
                    <a:pt x="111" y="122"/>
                    <a:pt x="115" y="123"/>
                    <a:pt x="120" y="123"/>
                  </a:cubicBezTo>
                  <a:cubicBezTo>
                    <a:pt x="125" y="123"/>
                    <a:pt x="130" y="122"/>
                    <a:pt x="135" y="120"/>
                  </a:cubicBezTo>
                  <a:cubicBezTo>
                    <a:pt x="144" y="116"/>
                    <a:pt x="150" y="109"/>
                    <a:pt x="153" y="100"/>
                  </a:cubicBezTo>
                  <a:cubicBezTo>
                    <a:pt x="154" y="96"/>
                    <a:pt x="155" y="92"/>
                    <a:pt x="155" y="88"/>
                  </a:cubicBezTo>
                  <a:cubicBezTo>
                    <a:pt x="157" y="91"/>
                    <a:pt x="159" y="94"/>
                    <a:pt x="162" y="96"/>
                  </a:cubicBezTo>
                  <a:cubicBezTo>
                    <a:pt x="168" y="100"/>
                    <a:pt x="176" y="103"/>
                    <a:pt x="184" y="103"/>
                  </a:cubicBezTo>
                  <a:cubicBezTo>
                    <a:pt x="186" y="103"/>
                    <a:pt x="187" y="103"/>
                    <a:pt x="189" y="103"/>
                  </a:cubicBezTo>
                  <a:cubicBezTo>
                    <a:pt x="199" y="101"/>
                    <a:pt x="207" y="96"/>
                    <a:pt x="213" y="89"/>
                  </a:cubicBezTo>
                  <a:cubicBezTo>
                    <a:pt x="218" y="82"/>
                    <a:pt x="221" y="74"/>
                    <a:pt x="221" y="65"/>
                  </a:cubicBezTo>
                  <a:cubicBezTo>
                    <a:pt x="221" y="63"/>
                    <a:pt x="221" y="63"/>
                    <a:pt x="221" y="63"/>
                  </a:cubicBezTo>
                  <a:cubicBezTo>
                    <a:pt x="229" y="61"/>
                    <a:pt x="238" y="60"/>
                    <a:pt x="246" y="61"/>
                  </a:cubicBezTo>
                  <a:cubicBezTo>
                    <a:pt x="260" y="61"/>
                    <a:pt x="273" y="63"/>
                    <a:pt x="286" y="67"/>
                  </a:cubicBezTo>
                  <a:cubicBezTo>
                    <a:pt x="298" y="70"/>
                    <a:pt x="310" y="76"/>
                    <a:pt x="323" y="83"/>
                  </a:cubicBezTo>
                  <a:cubicBezTo>
                    <a:pt x="324" y="84"/>
                    <a:pt x="324" y="84"/>
                    <a:pt x="324" y="84"/>
                  </a:cubicBezTo>
                  <a:cubicBezTo>
                    <a:pt x="325" y="82"/>
                    <a:pt x="325" y="82"/>
                    <a:pt x="325" y="82"/>
                  </a:cubicBezTo>
                  <a:lnTo>
                    <a:pt x="324" y="82"/>
                  </a:lnTo>
                  <a:close/>
                  <a:moveTo>
                    <a:pt x="59" y="89"/>
                  </a:moveTo>
                  <a:cubicBezTo>
                    <a:pt x="70" y="85"/>
                    <a:pt x="82" y="83"/>
                    <a:pt x="95" y="83"/>
                  </a:cubicBezTo>
                  <a:cubicBezTo>
                    <a:pt x="96" y="83"/>
                    <a:pt x="98" y="83"/>
                    <a:pt x="99" y="83"/>
                  </a:cubicBezTo>
                  <a:cubicBezTo>
                    <a:pt x="111" y="83"/>
                    <a:pt x="121" y="84"/>
                    <a:pt x="131" y="87"/>
                  </a:cubicBezTo>
                  <a:cubicBezTo>
                    <a:pt x="132" y="87"/>
                    <a:pt x="132" y="87"/>
                    <a:pt x="132" y="87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2" y="85"/>
                    <a:pt x="132" y="85"/>
                    <a:pt x="132" y="85"/>
                  </a:cubicBezTo>
                  <a:cubicBezTo>
                    <a:pt x="121" y="82"/>
                    <a:pt x="109" y="80"/>
                    <a:pt x="97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82" y="80"/>
                    <a:pt x="70" y="83"/>
                    <a:pt x="58" y="86"/>
                  </a:cubicBezTo>
                  <a:cubicBezTo>
                    <a:pt x="46" y="90"/>
                    <a:pt x="35" y="96"/>
                    <a:pt x="25" y="103"/>
                  </a:cubicBezTo>
                  <a:cubicBezTo>
                    <a:pt x="15" y="111"/>
                    <a:pt x="7" y="120"/>
                    <a:pt x="0" y="129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0" y="120"/>
                    <a:pt x="19" y="112"/>
                    <a:pt x="27" y="106"/>
                  </a:cubicBezTo>
                  <a:cubicBezTo>
                    <a:pt x="37" y="98"/>
                    <a:pt x="48" y="93"/>
                    <a:pt x="59" y="89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淘宝网Chenying0907出品 28"/>
            <p:cNvSpPr>
              <a:spLocks/>
            </p:cNvSpPr>
            <p:nvPr/>
          </p:nvSpPr>
          <p:spPr bwMode="auto">
            <a:xfrm>
              <a:off x="3144" y="1368"/>
              <a:ext cx="122" cy="230"/>
            </a:xfrm>
            <a:custGeom>
              <a:avLst/>
              <a:gdLst>
                <a:gd name="T0" fmla="*/ 42 w 49"/>
                <a:gd name="T1" fmla="*/ 13 h 92"/>
                <a:gd name="T2" fmla="*/ 4 w 49"/>
                <a:gd name="T3" fmla="*/ 27 h 92"/>
                <a:gd name="T4" fmla="*/ 29 w 49"/>
                <a:gd name="T5" fmla="*/ 68 h 92"/>
                <a:gd name="T6" fmla="*/ 42 w 49"/>
                <a:gd name="T7" fmla="*/ 1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92">
                  <a:moveTo>
                    <a:pt x="42" y="13"/>
                  </a:moveTo>
                  <a:cubicBezTo>
                    <a:pt x="35" y="4"/>
                    <a:pt x="8" y="0"/>
                    <a:pt x="4" y="27"/>
                  </a:cubicBezTo>
                  <a:cubicBezTo>
                    <a:pt x="0" y="53"/>
                    <a:pt x="10" y="92"/>
                    <a:pt x="29" y="68"/>
                  </a:cubicBezTo>
                  <a:cubicBezTo>
                    <a:pt x="48" y="43"/>
                    <a:pt x="49" y="22"/>
                    <a:pt x="42" y="13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淘宝网Chenying0907出品 29"/>
            <p:cNvSpPr>
              <a:spLocks/>
            </p:cNvSpPr>
            <p:nvPr/>
          </p:nvSpPr>
          <p:spPr bwMode="auto">
            <a:xfrm>
              <a:off x="4393" y="1490"/>
              <a:ext cx="119" cy="227"/>
            </a:xfrm>
            <a:custGeom>
              <a:avLst/>
              <a:gdLst>
                <a:gd name="T0" fmla="*/ 11 w 48"/>
                <a:gd name="T1" fmla="*/ 7 h 91"/>
                <a:gd name="T2" fmla="*/ 47 w 48"/>
                <a:gd name="T3" fmla="*/ 28 h 91"/>
                <a:gd name="T4" fmla="*/ 14 w 48"/>
                <a:gd name="T5" fmla="*/ 63 h 91"/>
                <a:gd name="T6" fmla="*/ 11 w 48"/>
                <a:gd name="T7" fmla="*/ 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91">
                  <a:moveTo>
                    <a:pt x="11" y="7"/>
                  </a:moveTo>
                  <a:cubicBezTo>
                    <a:pt x="20" y="0"/>
                    <a:pt x="48" y="1"/>
                    <a:pt x="47" y="28"/>
                  </a:cubicBezTo>
                  <a:cubicBezTo>
                    <a:pt x="45" y="55"/>
                    <a:pt x="27" y="91"/>
                    <a:pt x="14" y="63"/>
                  </a:cubicBezTo>
                  <a:cubicBezTo>
                    <a:pt x="0" y="35"/>
                    <a:pt x="2" y="14"/>
                    <a:pt x="11" y="7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30"/>
            <p:cNvSpPr>
              <a:spLocks/>
            </p:cNvSpPr>
            <p:nvPr/>
          </p:nvSpPr>
          <p:spPr bwMode="auto">
            <a:xfrm>
              <a:off x="3134" y="1004"/>
              <a:ext cx="319" cy="319"/>
            </a:xfrm>
            <a:custGeom>
              <a:avLst/>
              <a:gdLst>
                <a:gd name="T0" fmla="*/ 113 w 128"/>
                <a:gd name="T1" fmla="*/ 57 h 128"/>
                <a:gd name="T2" fmla="*/ 72 w 128"/>
                <a:gd name="T3" fmla="*/ 28 h 128"/>
                <a:gd name="T4" fmla="*/ 64 w 128"/>
                <a:gd name="T5" fmla="*/ 112 h 128"/>
                <a:gd name="T6" fmla="*/ 113 w 128"/>
                <a:gd name="T7" fmla="*/ 5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28">
                  <a:moveTo>
                    <a:pt x="113" y="57"/>
                  </a:moveTo>
                  <a:cubicBezTo>
                    <a:pt x="113" y="57"/>
                    <a:pt x="104" y="0"/>
                    <a:pt x="72" y="28"/>
                  </a:cubicBezTo>
                  <a:cubicBezTo>
                    <a:pt x="39" y="56"/>
                    <a:pt x="0" y="128"/>
                    <a:pt x="64" y="112"/>
                  </a:cubicBezTo>
                  <a:cubicBezTo>
                    <a:pt x="128" y="96"/>
                    <a:pt x="113" y="57"/>
                    <a:pt x="113" y="57"/>
                  </a:cubicBezTo>
                  <a:close/>
                </a:path>
              </a:pathLst>
            </a:custGeom>
            <a:solidFill>
              <a:srgbClr val="E84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31"/>
            <p:cNvSpPr>
              <a:spLocks/>
            </p:cNvSpPr>
            <p:nvPr/>
          </p:nvSpPr>
          <p:spPr bwMode="auto">
            <a:xfrm>
              <a:off x="3196" y="1044"/>
              <a:ext cx="222" cy="252"/>
            </a:xfrm>
            <a:custGeom>
              <a:avLst/>
              <a:gdLst>
                <a:gd name="T0" fmla="*/ 88 w 89"/>
                <a:gd name="T1" fmla="*/ 28 h 101"/>
                <a:gd name="T2" fmla="*/ 84 w 89"/>
                <a:gd name="T3" fmla="*/ 16 h 101"/>
                <a:gd name="T4" fmla="*/ 76 w 89"/>
                <a:gd name="T5" fmla="*/ 5 h 101"/>
                <a:gd name="T6" fmla="*/ 63 w 89"/>
                <a:gd name="T7" fmla="*/ 0 h 101"/>
                <a:gd name="T8" fmla="*/ 50 w 89"/>
                <a:gd name="T9" fmla="*/ 6 h 101"/>
                <a:gd name="T10" fmla="*/ 42 w 89"/>
                <a:gd name="T11" fmla="*/ 13 h 101"/>
                <a:gd name="T12" fmla="*/ 41 w 89"/>
                <a:gd name="T13" fmla="*/ 15 h 101"/>
                <a:gd name="T14" fmla="*/ 24 w 89"/>
                <a:gd name="T15" fmla="*/ 33 h 101"/>
                <a:gd name="T16" fmla="*/ 10 w 89"/>
                <a:gd name="T17" fmla="*/ 53 h 101"/>
                <a:gd name="T18" fmla="*/ 1 w 89"/>
                <a:gd name="T19" fmla="*/ 77 h 101"/>
                <a:gd name="T20" fmla="*/ 2 w 89"/>
                <a:gd name="T21" fmla="*/ 91 h 101"/>
                <a:gd name="T22" fmla="*/ 7 w 89"/>
                <a:gd name="T23" fmla="*/ 98 h 101"/>
                <a:gd name="T24" fmla="*/ 14 w 89"/>
                <a:gd name="T25" fmla="*/ 101 h 101"/>
                <a:gd name="T26" fmla="*/ 21 w 89"/>
                <a:gd name="T27" fmla="*/ 101 h 101"/>
                <a:gd name="T28" fmla="*/ 28 w 89"/>
                <a:gd name="T29" fmla="*/ 101 h 101"/>
                <a:gd name="T30" fmla="*/ 40 w 89"/>
                <a:gd name="T31" fmla="*/ 97 h 101"/>
                <a:gd name="T32" fmla="*/ 40 w 89"/>
                <a:gd name="T33" fmla="*/ 95 h 101"/>
                <a:gd name="T34" fmla="*/ 39 w 89"/>
                <a:gd name="T35" fmla="*/ 95 h 101"/>
                <a:gd name="T36" fmla="*/ 39 w 89"/>
                <a:gd name="T37" fmla="*/ 95 h 101"/>
                <a:gd name="T38" fmla="*/ 39 w 89"/>
                <a:gd name="T39" fmla="*/ 95 h 101"/>
                <a:gd name="T40" fmla="*/ 28 w 89"/>
                <a:gd name="T41" fmla="*/ 96 h 101"/>
                <a:gd name="T42" fmla="*/ 27 w 89"/>
                <a:gd name="T43" fmla="*/ 96 h 101"/>
                <a:gd name="T44" fmla="*/ 16 w 89"/>
                <a:gd name="T45" fmla="*/ 94 h 101"/>
                <a:gd name="T46" fmla="*/ 10 w 89"/>
                <a:gd name="T47" fmla="*/ 88 h 101"/>
                <a:gd name="T48" fmla="*/ 10 w 89"/>
                <a:gd name="T49" fmla="*/ 78 h 101"/>
                <a:gd name="T50" fmla="*/ 17 w 89"/>
                <a:gd name="T51" fmla="*/ 57 h 101"/>
                <a:gd name="T52" fmla="*/ 29 w 89"/>
                <a:gd name="T53" fmla="*/ 36 h 101"/>
                <a:gd name="T54" fmla="*/ 44 w 89"/>
                <a:gd name="T55" fmla="*/ 18 h 101"/>
                <a:gd name="T56" fmla="*/ 53 w 89"/>
                <a:gd name="T57" fmla="*/ 10 h 101"/>
                <a:gd name="T58" fmla="*/ 63 w 89"/>
                <a:gd name="T59" fmla="*/ 8 h 101"/>
                <a:gd name="T60" fmla="*/ 63 w 89"/>
                <a:gd name="T61" fmla="*/ 8 h 101"/>
                <a:gd name="T62" fmla="*/ 71 w 89"/>
                <a:gd name="T63" fmla="*/ 11 h 101"/>
                <a:gd name="T64" fmla="*/ 78 w 89"/>
                <a:gd name="T65" fmla="*/ 19 h 101"/>
                <a:gd name="T66" fmla="*/ 87 w 89"/>
                <a:gd name="T67" fmla="*/ 41 h 101"/>
                <a:gd name="T68" fmla="*/ 88 w 89"/>
                <a:gd name="T69" fmla="*/ 42 h 101"/>
                <a:gd name="T70" fmla="*/ 89 w 89"/>
                <a:gd name="T71" fmla="*/ 42 h 101"/>
                <a:gd name="T72" fmla="*/ 89 w 89"/>
                <a:gd name="T73" fmla="*/ 41 h 101"/>
                <a:gd name="T74" fmla="*/ 88 w 89"/>
                <a:gd name="T75" fmla="*/ 2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101">
                  <a:moveTo>
                    <a:pt x="88" y="28"/>
                  </a:moveTo>
                  <a:cubicBezTo>
                    <a:pt x="87" y="24"/>
                    <a:pt x="86" y="20"/>
                    <a:pt x="84" y="16"/>
                  </a:cubicBezTo>
                  <a:cubicBezTo>
                    <a:pt x="82" y="12"/>
                    <a:pt x="79" y="8"/>
                    <a:pt x="76" y="5"/>
                  </a:cubicBezTo>
                  <a:cubicBezTo>
                    <a:pt x="73" y="2"/>
                    <a:pt x="67" y="0"/>
                    <a:pt x="63" y="0"/>
                  </a:cubicBezTo>
                  <a:cubicBezTo>
                    <a:pt x="57" y="1"/>
                    <a:pt x="53" y="4"/>
                    <a:pt x="50" y="6"/>
                  </a:cubicBezTo>
                  <a:cubicBezTo>
                    <a:pt x="47" y="8"/>
                    <a:pt x="45" y="11"/>
                    <a:pt x="42" y="1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36" y="20"/>
                    <a:pt x="30" y="26"/>
                    <a:pt x="24" y="33"/>
                  </a:cubicBezTo>
                  <a:cubicBezTo>
                    <a:pt x="19" y="39"/>
                    <a:pt x="14" y="46"/>
                    <a:pt x="10" y="53"/>
                  </a:cubicBezTo>
                  <a:cubicBezTo>
                    <a:pt x="6" y="60"/>
                    <a:pt x="2" y="68"/>
                    <a:pt x="1" y="77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" y="94"/>
                    <a:pt x="5" y="96"/>
                    <a:pt x="7" y="98"/>
                  </a:cubicBezTo>
                  <a:cubicBezTo>
                    <a:pt x="9" y="99"/>
                    <a:pt x="12" y="100"/>
                    <a:pt x="14" y="101"/>
                  </a:cubicBezTo>
                  <a:cubicBezTo>
                    <a:pt x="16" y="101"/>
                    <a:pt x="18" y="101"/>
                    <a:pt x="21" y="101"/>
                  </a:cubicBezTo>
                  <a:cubicBezTo>
                    <a:pt x="23" y="101"/>
                    <a:pt x="25" y="101"/>
                    <a:pt x="28" y="101"/>
                  </a:cubicBezTo>
                  <a:cubicBezTo>
                    <a:pt x="31" y="100"/>
                    <a:pt x="35" y="99"/>
                    <a:pt x="40" y="97"/>
                  </a:cubicBezTo>
                  <a:cubicBezTo>
                    <a:pt x="40" y="97"/>
                    <a:pt x="41" y="96"/>
                    <a:pt x="40" y="95"/>
                  </a:cubicBezTo>
                  <a:cubicBezTo>
                    <a:pt x="40" y="95"/>
                    <a:pt x="40" y="95"/>
                    <a:pt x="39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6" y="95"/>
                    <a:pt x="32" y="96"/>
                    <a:pt x="28" y="96"/>
                  </a:cubicBezTo>
                  <a:cubicBezTo>
                    <a:pt x="28" y="96"/>
                    <a:pt x="28" y="96"/>
                    <a:pt x="27" y="96"/>
                  </a:cubicBezTo>
                  <a:cubicBezTo>
                    <a:pt x="23" y="96"/>
                    <a:pt x="19" y="95"/>
                    <a:pt x="16" y="94"/>
                  </a:cubicBezTo>
                  <a:cubicBezTo>
                    <a:pt x="13" y="93"/>
                    <a:pt x="11" y="91"/>
                    <a:pt x="10" y="88"/>
                  </a:cubicBezTo>
                  <a:cubicBezTo>
                    <a:pt x="9" y="86"/>
                    <a:pt x="9" y="82"/>
                    <a:pt x="10" y="78"/>
                  </a:cubicBezTo>
                  <a:cubicBezTo>
                    <a:pt x="11" y="72"/>
                    <a:pt x="13" y="65"/>
                    <a:pt x="17" y="57"/>
                  </a:cubicBezTo>
                  <a:cubicBezTo>
                    <a:pt x="21" y="50"/>
                    <a:pt x="24" y="43"/>
                    <a:pt x="29" y="36"/>
                  </a:cubicBezTo>
                  <a:cubicBezTo>
                    <a:pt x="33" y="29"/>
                    <a:pt x="38" y="22"/>
                    <a:pt x="44" y="18"/>
                  </a:cubicBezTo>
                  <a:cubicBezTo>
                    <a:pt x="47" y="14"/>
                    <a:pt x="50" y="12"/>
                    <a:pt x="53" y="10"/>
                  </a:cubicBezTo>
                  <a:cubicBezTo>
                    <a:pt x="56" y="9"/>
                    <a:pt x="60" y="8"/>
                    <a:pt x="63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6" y="8"/>
                    <a:pt x="69" y="9"/>
                    <a:pt x="71" y="11"/>
                  </a:cubicBezTo>
                  <a:cubicBezTo>
                    <a:pt x="73" y="13"/>
                    <a:pt x="76" y="16"/>
                    <a:pt x="78" y="19"/>
                  </a:cubicBezTo>
                  <a:cubicBezTo>
                    <a:pt x="82" y="26"/>
                    <a:pt x="84" y="33"/>
                    <a:pt x="87" y="41"/>
                  </a:cubicBezTo>
                  <a:cubicBezTo>
                    <a:pt x="87" y="42"/>
                    <a:pt x="88" y="42"/>
                    <a:pt x="88" y="42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2"/>
                    <a:pt x="89" y="41"/>
                    <a:pt x="89" y="41"/>
                  </a:cubicBezTo>
                  <a:cubicBezTo>
                    <a:pt x="89" y="37"/>
                    <a:pt x="89" y="33"/>
                    <a:pt x="88" y="28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32"/>
            <p:cNvSpPr>
              <a:spLocks/>
            </p:cNvSpPr>
            <p:nvPr/>
          </p:nvSpPr>
          <p:spPr bwMode="auto">
            <a:xfrm>
              <a:off x="4455" y="1129"/>
              <a:ext cx="337" cy="177"/>
            </a:xfrm>
            <a:custGeom>
              <a:avLst/>
              <a:gdLst>
                <a:gd name="T0" fmla="*/ 56 w 135"/>
                <a:gd name="T1" fmla="*/ 10 h 71"/>
                <a:gd name="T2" fmla="*/ 60 w 135"/>
                <a:gd name="T3" fmla="*/ 8 h 71"/>
                <a:gd name="T4" fmla="*/ 64 w 135"/>
                <a:gd name="T5" fmla="*/ 7 h 71"/>
                <a:gd name="T6" fmla="*/ 69 w 135"/>
                <a:gd name="T7" fmla="*/ 14 h 71"/>
                <a:gd name="T8" fmla="*/ 73 w 135"/>
                <a:gd name="T9" fmla="*/ 12 h 71"/>
                <a:gd name="T10" fmla="*/ 77 w 135"/>
                <a:gd name="T11" fmla="*/ 14 h 71"/>
                <a:gd name="T12" fmla="*/ 79 w 135"/>
                <a:gd name="T13" fmla="*/ 17 h 71"/>
                <a:gd name="T14" fmla="*/ 82 w 135"/>
                <a:gd name="T15" fmla="*/ 21 h 71"/>
                <a:gd name="T16" fmla="*/ 88 w 135"/>
                <a:gd name="T17" fmla="*/ 21 h 71"/>
                <a:gd name="T18" fmla="*/ 94 w 135"/>
                <a:gd name="T19" fmla="*/ 23 h 71"/>
                <a:gd name="T20" fmla="*/ 97 w 135"/>
                <a:gd name="T21" fmla="*/ 26 h 71"/>
                <a:gd name="T22" fmla="*/ 100 w 135"/>
                <a:gd name="T23" fmla="*/ 29 h 71"/>
                <a:gd name="T24" fmla="*/ 104 w 135"/>
                <a:gd name="T25" fmla="*/ 32 h 71"/>
                <a:gd name="T26" fmla="*/ 104 w 135"/>
                <a:gd name="T27" fmla="*/ 36 h 71"/>
                <a:gd name="T28" fmla="*/ 111 w 135"/>
                <a:gd name="T29" fmla="*/ 40 h 71"/>
                <a:gd name="T30" fmla="*/ 112 w 135"/>
                <a:gd name="T31" fmla="*/ 43 h 71"/>
                <a:gd name="T32" fmla="*/ 117 w 135"/>
                <a:gd name="T33" fmla="*/ 45 h 71"/>
                <a:gd name="T34" fmla="*/ 115 w 135"/>
                <a:gd name="T35" fmla="*/ 50 h 71"/>
                <a:gd name="T36" fmla="*/ 118 w 135"/>
                <a:gd name="T37" fmla="*/ 52 h 71"/>
                <a:gd name="T38" fmla="*/ 122 w 135"/>
                <a:gd name="T39" fmla="*/ 54 h 71"/>
                <a:gd name="T40" fmla="*/ 126 w 135"/>
                <a:gd name="T41" fmla="*/ 55 h 71"/>
                <a:gd name="T42" fmla="*/ 129 w 135"/>
                <a:gd name="T43" fmla="*/ 59 h 71"/>
                <a:gd name="T44" fmla="*/ 132 w 135"/>
                <a:gd name="T45" fmla="*/ 64 h 71"/>
                <a:gd name="T46" fmla="*/ 131 w 135"/>
                <a:gd name="T47" fmla="*/ 65 h 71"/>
                <a:gd name="T48" fmla="*/ 128 w 135"/>
                <a:gd name="T49" fmla="*/ 62 h 71"/>
                <a:gd name="T50" fmla="*/ 133 w 135"/>
                <a:gd name="T51" fmla="*/ 68 h 71"/>
                <a:gd name="T52" fmla="*/ 133 w 135"/>
                <a:gd name="T53" fmla="*/ 69 h 71"/>
                <a:gd name="T54" fmla="*/ 132 w 135"/>
                <a:gd name="T55" fmla="*/ 69 h 71"/>
                <a:gd name="T56" fmla="*/ 130 w 135"/>
                <a:gd name="T57" fmla="*/ 68 h 71"/>
                <a:gd name="T58" fmla="*/ 128 w 135"/>
                <a:gd name="T59" fmla="*/ 65 h 71"/>
                <a:gd name="T60" fmla="*/ 126 w 135"/>
                <a:gd name="T61" fmla="*/ 64 h 71"/>
                <a:gd name="T62" fmla="*/ 121 w 135"/>
                <a:gd name="T63" fmla="*/ 59 h 71"/>
                <a:gd name="T64" fmla="*/ 122 w 135"/>
                <a:gd name="T65" fmla="*/ 62 h 71"/>
                <a:gd name="T66" fmla="*/ 118 w 135"/>
                <a:gd name="T67" fmla="*/ 58 h 71"/>
                <a:gd name="T68" fmla="*/ 116 w 135"/>
                <a:gd name="T69" fmla="*/ 60 h 71"/>
                <a:gd name="T70" fmla="*/ 110 w 135"/>
                <a:gd name="T71" fmla="*/ 57 h 71"/>
                <a:gd name="T72" fmla="*/ 105 w 135"/>
                <a:gd name="T73" fmla="*/ 54 h 71"/>
                <a:gd name="T74" fmla="*/ 102 w 135"/>
                <a:gd name="T75" fmla="*/ 53 h 71"/>
                <a:gd name="T76" fmla="*/ 96 w 135"/>
                <a:gd name="T77" fmla="*/ 51 h 71"/>
                <a:gd name="T78" fmla="*/ 92 w 135"/>
                <a:gd name="T79" fmla="*/ 47 h 71"/>
                <a:gd name="T80" fmla="*/ 94 w 135"/>
                <a:gd name="T81" fmla="*/ 46 h 71"/>
                <a:gd name="T82" fmla="*/ 89 w 135"/>
                <a:gd name="T83" fmla="*/ 49 h 71"/>
                <a:gd name="T84" fmla="*/ 77 w 135"/>
                <a:gd name="T85" fmla="*/ 45 h 71"/>
                <a:gd name="T86" fmla="*/ 64 w 135"/>
                <a:gd name="T87" fmla="*/ 37 h 71"/>
                <a:gd name="T88" fmla="*/ 60 w 135"/>
                <a:gd name="T89" fmla="*/ 41 h 71"/>
                <a:gd name="T90" fmla="*/ 53 w 135"/>
                <a:gd name="T91" fmla="*/ 45 h 71"/>
                <a:gd name="T92" fmla="*/ 47 w 135"/>
                <a:gd name="T93" fmla="*/ 44 h 71"/>
                <a:gd name="T94" fmla="*/ 43 w 135"/>
                <a:gd name="T95" fmla="*/ 41 h 71"/>
                <a:gd name="T96" fmla="*/ 36 w 135"/>
                <a:gd name="T97" fmla="*/ 45 h 71"/>
                <a:gd name="T98" fmla="*/ 22 w 135"/>
                <a:gd name="T99" fmla="*/ 46 h 71"/>
                <a:gd name="T100" fmla="*/ 8 w 135"/>
                <a:gd name="T101" fmla="*/ 48 h 71"/>
                <a:gd name="T102" fmla="*/ 1 w 135"/>
                <a:gd name="T103" fmla="*/ 50 h 71"/>
                <a:gd name="T104" fmla="*/ 4 w 135"/>
                <a:gd name="T105" fmla="*/ 42 h 71"/>
                <a:gd name="T106" fmla="*/ 5 w 135"/>
                <a:gd name="T107" fmla="*/ 39 h 71"/>
                <a:gd name="T108" fmla="*/ 10 w 135"/>
                <a:gd name="T109" fmla="*/ 33 h 71"/>
                <a:gd name="T110" fmla="*/ 10 w 135"/>
                <a:gd name="T111" fmla="*/ 22 h 71"/>
                <a:gd name="T112" fmla="*/ 15 w 135"/>
                <a:gd name="T113" fmla="*/ 17 h 71"/>
                <a:gd name="T114" fmla="*/ 19 w 135"/>
                <a:gd name="T115" fmla="*/ 15 h 71"/>
                <a:gd name="T116" fmla="*/ 27 w 135"/>
                <a:gd name="T117" fmla="*/ 13 h 71"/>
                <a:gd name="T118" fmla="*/ 28 w 135"/>
                <a:gd name="T119" fmla="*/ 5 h 71"/>
                <a:gd name="T120" fmla="*/ 42 w 135"/>
                <a:gd name="T121" fmla="*/ 7 h 71"/>
                <a:gd name="T122" fmla="*/ 49 w 135"/>
                <a:gd name="T123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5" h="71">
                  <a:moveTo>
                    <a:pt x="49" y="7"/>
                  </a:moveTo>
                  <a:cubicBezTo>
                    <a:pt x="47" y="5"/>
                    <a:pt x="49" y="3"/>
                    <a:pt x="48" y="2"/>
                  </a:cubicBezTo>
                  <a:cubicBezTo>
                    <a:pt x="49" y="2"/>
                    <a:pt x="49" y="2"/>
                    <a:pt x="49" y="3"/>
                  </a:cubicBezTo>
                  <a:cubicBezTo>
                    <a:pt x="50" y="0"/>
                    <a:pt x="52" y="5"/>
                    <a:pt x="53" y="3"/>
                  </a:cubicBezTo>
                  <a:cubicBezTo>
                    <a:pt x="53" y="3"/>
                    <a:pt x="52" y="4"/>
                    <a:pt x="53" y="5"/>
                  </a:cubicBezTo>
                  <a:cubicBezTo>
                    <a:pt x="54" y="6"/>
                    <a:pt x="54" y="4"/>
                    <a:pt x="54" y="3"/>
                  </a:cubicBezTo>
                  <a:cubicBezTo>
                    <a:pt x="54" y="4"/>
                    <a:pt x="56" y="5"/>
                    <a:pt x="55" y="5"/>
                  </a:cubicBezTo>
                  <a:cubicBezTo>
                    <a:pt x="56" y="6"/>
                    <a:pt x="55" y="8"/>
                    <a:pt x="56" y="10"/>
                  </a:cubicBezTo>
                  <a:cubicBezTo>
                    <a:pt x="56" y="12"/>
                    <a:pt x="57" y="10"/>
                    <a:pt x="58" y="11"/>
                  </a:cubicBezTo>
                  <a:cubicBezTo>
                    <a:pt x="58" y="9"/>
                    <a:pt x="57" y="10"/>
                    <a:pt x="57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9"/>
                    <a:pt x="58" y="8"/>
                    <a:pt x="58" y="8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9"/>
                    <a:pt x="61" y="6"/>
                    <a:pt x="60" y="5"/>
                  </a:cubicBezTo>
                  <a:cubicBezTo>
                    <a:pt x="59" y="5"/>
                    <a:pt x="61" y="7"/>
                    <a:pt x="60" y="8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7"/>
                    <a:pt x="59" y="5"/>
                    <a:pt x="58" y="5"/>
                  </a:cubicBezTo>
                  <a:cubicBezTo>
                    <a:pt x="58" y="5"/>
                    <a:pt x="58" y="6"/>
                    <a:pt x="58" y="6"/>
                  </a:cubicBezTo>
                  <a:cubicBezTo>
                    <a:pt x="57" y="6"/>
                    <a:pt x="57" y="7"/>
                    <a:pt x="56" y="4"/>
                  </a:cubicBezTo>
                  <a:cubicBezTo>
                    <a:pt x="57" y="3"/>
                    <a:pt x="59" y="5"/>
                    <a:pt x="60" y="3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1" y="9"/>
                    <a:pt x="62" y="10"/>
                  </a:cubicBezTo>
                  <a:cubicBezTo>
                    <a:pt x="62" y="8"/>
                    <a:pt x="63" y="7"/>
                    <a:pt x="64" y="7"/>
                  </a:cubicBezTo>
                  <a:cubicBezTo>
                    <a:pt x="63" y="9"/>
                    <a:pt x="65" y="9"/>
                    <a:pt x="65" y="11"/>
                  </a:cubicBezTo>
                  <a:cubicBezTo>
                    <a:pt x="64" y="10"/>
                    <a:pt x="64" y="12"/>
                    <a:pt x="64" y="12"/>
                  </a:cubicBezTo>
                  <a:cubicBezTo>
                    <a:pt x="65" y="12"/>
                    <a:pt x="64" y="14"/>
                    <a:pt x="64" y="14"/>
                  </a:cubicBezTo>
                  <a:cubicBezTo>
                    <a:pt x="66" y="14"/>
                    <a:pt x="64" y="13"/>
                    <a:pt x="66" y="12"/>
                  </a:cubicBezTo>
                  <a:cubicBezTo>
                    <a:pt x="66" y="11"/>
                    <a:pt x="65" y="9"/>
                    <a:pt x="64" y="8"/>
                  </a:cubicBezTo>
                  <a:cubicBezTo>
                    <a:pt x="64" y="7"/>
                    <a:pt x="65" y="8"/>
                    <a:pt x="66" y="7"/>
                  </a:cubicBezTo>
                  <a:cubicBezTo>
                    <a:pt x="65" y="8"/>
                    <a:pt x="66" y="9"/>
                    <a:pt x="65" y="9"/>
                  </a:cubicBezTo>
                  <a:cubicBezTo>
                    <a:pt x="67" y="11"/>
                    <a:pt x="68" y="13"/>
                    <a:pt x="69" y="14"/>
                  </a:cubicBezTo>
                  <a:cubicBezTo>
                    <a:pt x="70" y="11"/>
                    <a:pt x="67" y="11"/>
                    <a:pt x="68" y="7"/>
                  </a:cubicBezTo>
                  <a:cubicBezTo>
                    <a:pt x="69" y="8"/>
                    <a:pt x="69" y="10"/>
                    <a:pt x="69" y="10"/>
                  </a:cubicBezTo>
                  <a:cubicBezTo>
                    <a:pt x="70" y="8"/>
                    <a:pt x="71" y="10"/>
                    <a:pt x="72" y="10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2" y="12"/>
                    <a:pt x="72" y="12"/>
                    <a:pt x="73" y="12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4" y="13"/>
                    <a:pt x="75" y="12"/>
                    <a:pt x="76" y="13"/>
                  </a:cubicBezTo>
                  <a:cubicBezTo>
                    <a:pt x="76" y="15"/>
                    <a:pt x="75" y="13"/>
                    <a:pt x="75" y="13"/>
                  </a:cubicBezTo>
                  <a:cubicBezTo>
                    <a:pt x="74" y="13"/>
                    <a:pt x="73" y="14"/>
                    <a:pt x="74" y="15"/>
                  </a:cubicBezTo>
                  <a:cubicBezTo>
                    <a:pt x="75" y="15"/>
                    <a:pt x="75" y="17"/>
                    <a:pt x="76" y="1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19"/>
                    <a:pt x="77" y="18"/>
                    <a:pt x="77" y="19"/>
                  </a:cubicBezTo>
                  <a:cubicBezTo>
                    <a:pt x="78" y="18"/>
                    <a:pt x="77" y="16"/>
                    <a:pt x="78" y="16"/>
                  </a:cubicBezTo>
                  <a:cubicBezTo>
                    <a:pt x="78" y="14"/>
                    <a:pt x="77" y="16"/>
                    <a:pt x="77" y="14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8" y="13"/>
                    <a:pt x="79" y="12"/>
                    <a:pt x="80" y="1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4"/>
                    <a:pt x="80" y="14"/>
                    <a:pt x="80" y="13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8" y="16"/>
                    <a:pt x="78" y="13"/>
                    <a:pt x="77" y="15"/>
                  </a:cubicBezTo>
                  <a:cubicBezTo>
                    <a:pt x="78" y="16"/>
                    <a:pt x="78" y="18"/>
                    <a:pt x="79" y="18"/>
                  </a:cubicBezTo>
                  <a:cubicBezTo>
                    <a:pt x="79" y="17"/>
                    <a:pt x="79" y="18"/>
                    <a:pt x="79" y="17"/>
                  </a:cubicBezTo>
                  <a:cubicBezTo>
                    <a:pt x="79" y="16"/>
                    <a:pt x="79" y="18"/>
                    <a:pt x="80" y="18"/>
                  </a:cubicBezTo>
                  <a:cubicBezTo>
                    <a:pt x="80" y="17"/>
                    <a:pt x="80" y="16"/>
                    <a:pt x="80" y="15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1" y="17"/>
                    <a:pt x="81" y="16"/>
                    <a:pt x="81" y="16"/>
                  </a:cubicBezTo>
                  <a:cubicBezTo>
                    <a:pt x="82" y="16"/>
                    <a:pt x="80" y="18"/>
                    <a:pt x="81" y="18"/>
                  </a:cubicBezTo>
                  <a:cubicBezTo>
                    <a:pt x="81" y="18"/>
                    <a:pt x="82" y="17"/>
                    <a:pt x="82" y="17"/>
                  </a:cubicBezTo>
                  <a:cubicBezTo>
                    <a:pt x="83" y="17"/>
                    <a:pt x="82" y="17"/>
                    <a:pt x="83" y="19"/>
                  </a:cubicBezTo>
                  <a:cubicBezTo>
                    <a:pt x="82" y="18"/>
                    <a:pt x="81" y="21"/>
                    <a:pt x="82" y="21"/>
                  </a:cubicBezTo>
                  <a:cubicBezTo>
                    <a:pt x="83" y="21"/>
                    <a:pt x="83" y="23"/>
                    <a:pt x="85" y="21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1"/>
                    <a:pt x="85" y="22"/>
                    <a:pt x="86" y="22"/>
                  </a:cubicBezTo>
                  <a:cubicBezTo>
                    <a:pt x="86" y="21"/>
                    <a:pt x="84" y="22"/>
                    <a:pt x="85" y="19"/>
                  </a:cubicBezTo>
                  <a:cubicBezTo>
                    <a:pt x="86" y="19"/>
                    <a:pt x="86" y="18"/>
                    <a:pt x="86" y="17"/>
                  </a:cubicBezTo>
                  <a:cubicBezTo>
                    <a:pt x="87" y="18"/>
                    <a:pt x="86" y="19"/>
                    <a:pt x="85" y="20"/>
                  </a:cubicBezTo>
                  <a:cubicBezTo>
                    <a:pt x="86" y="20"/>
                    <a:pt x="87" y="21"/>
                    <a:pt x="87" y="19"/>
                  </a:cubicBezTo>
                  <a:cubicBezTo>
                    <a:pt x="88" y="19"/>
                    <a:pt x="87" y="21"/>
                    <a:pt x="88" y="21"/>
                  </a:cubicBezTo>
                  <a:cubicBezTo>
                    <a:pt x="88" y="20"/>
                    <a:pt x="88" y="20"/>
                    <a:pt x="88" y="19"/>
                  </a:cubicBezTo>
                  <a:cubicBezTo>
                    <a:pt x="88" y="19"/>
                    <a:pt x="89" y="19"/>
                    <a:pt x="89" y="19"/>
                  </a:cubicBezTo>
                  <a:cubicBezTo>
                    <a:pt x="89" y="19"/>
                    <a:pt x="89" y="20"/>
                    <a:pt x="88" y="20"/>
                  </a:cubicBezTo>
                  <a:cubicBezTo>
                    <a:pt x="88" y="21"/>
                    <a:pt x="90" y="20"/>
                    <a:pt x="89" y="21"/>
                  </a:cubicBezTo>
                  <a:cubicBezTo>
                    <a:pt x="90" y="20"/>
                    <a:pt x="90" y="22"/>
                    <a:pt x="91" y="21"/>
                  </a:cubicBezTo>
                  <a:cubicBezTo>
                    <a:pt x="90" y="25"/>
                    <a:pt x="91" y="20"/>
                    <a:pt x="89" y="22"/>
                  </a:cubicBezTo>
                  <a:cubicBezTo>
                    <a:pt x="90" y="24"/>
                    <a:pt x="92" y="24"/>
                    <a:pt x="92" y="26"/>
                  </a:cubicBezTo>
                  <a:cubicBezTo>
                    <a:pt x="94" y="26"/>
                    <a:pt x="93" y="24"/>
                    <a:pt x="94" y="23"/>
                  </a:cubicBezTo>
                  <a:cubicBezTo>
                    <a:pt x="93" y="22"/>
                    <a:pt x="92" y="23"/>
                    <a:pt x="92" y="22"/>
                  </a:cubicBezTo>
                  <a:cubicBezTo>
                    <a:pt x="93" y="22"/>
                    <a:pt x="94" y="23"/>
                    <a:pt x="94" y="24"/>
                  </a:cubicBezTo>
                  <a:cubicBezTo>
                    <a:pt x="95" y="25"/>
                    <a:pt x="97" y="22"/>
                    <a:pt x="97" y="24"/>
                  </a:cubicBezTo>
                  <a:cubicBezTo>
                    <a:pt x="97" y="24"/>
                    <a:pt x="97" y="25"/>
                    <a:pt x="96" y="25"/>
                  </a:cubicBezTo>
                  <a:cubicBezTo>
                    <a:pt x="96" y="25"/>
                    <a:pt x="97" y="25"/>
                    <a:pt x="97" y="25"/>
                  </a:cubicBezTo>
                  <a:cubicBezTo>
                    <a:pt x="97" y="26"/>
                    <a:pt x="96" y="26"/>
                    <a:pt x="96" y="27"/>
                  </a:cubicBezTo>
                  <a:cubicBezTo>
                    <a:pt x="97" y="27"/>
                    <a:pt x="97" y="27"/>
                    <a:pt x="97" y="26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8" y="27"/>
                    <a:pt x="99" y="24"/>
                    <a:pt x="99" y="26"/>
                  </a:cubicBezTo>
                  <a:cubicBezTo>
                    <a:pt x="99" y="27"/>
                    <a:pt x="99" y="26"/>
                    <a:pt x="99" y="26"/>
                  </a:cubicBezTo>
                  <a:cubicBezTo>
                    <a:pt x="98" y="27"/>
                    <a:pt x="98" y="28"/>
                    <a:pt x="98" y="29"/>
                  </a:cubicBezTo>
                  <a:cubicBezTo>
                    <a:pt x="99" y="28"/>
                    <a:pt x="99" y="29"/>
                    <a:pt x="99" y="29"/>
                  </a:cubicBezTo>
                  <a:cubicBezTo>
                    <a:pt x="100" y="28"/>
                    <a:pt x="99" y="28"/>
                    <a:pt x="99" y="27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99" y="29"/>
                    <a:pt x="99" y="30"/>
                    <a:pt x="99" y="31"/>
                  </a:cubicBezTo>
                  <a:cubicBezTo>
                    <a:pt x="100" y="31"/>
                    <a:pt x="100" y="31"/>
                    <a:pt x="101" y="30"/>
                  </a:cubicBezTo>
                  <a:cubicBezTo>
                    <a:pt x="100" y="31"/>
                    <a:pt x="101" y="32"/>
                    <a:pt x="101" y="32"/>
                  </a:cubicBezTo>
                  <a:cubicBezTo>
                    <a:pt x="101" y="32"/>
                    <a:pt x="101" y="33"/>
                    <a:pt x="101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2"/>
                    <a:pt x="103" y="32"/>
                    <a:pt x="103" y="31"/>
                  </a:cubicBezTo>
                  <a:cubicBezTo>
                    <a:pt x="104" y="30"/>
                    <a:pt x="103" y="30"/>
                    <a:pt x="102" y="30"/>
                  </a:cubicBezTo>
                  <a:cubicBezTo>
                    <a:pt x="104" y="29"/>
                    <a:pt x="103" y="32"/>
                    <a:pt x="104" y="32"/>
                  </a:cubicBezTo>
                  <a:cubicBezTo>
                    <a:pt x="104" y="31"/>
                    <a:pt x="105" y="31"/>
                    <a:pt x="104" y="30"/>
                  </a:cubicBezTo>
                  <a:cubicBezTo>
                    <a:pt x="105" y="30"/>
                    <a:pt x="104" y="32"/>
                    <a:pt x="105" y="32"/>
                  </a:cubicBezTo>
                  <a:cubicBezTo>
                    <a:pt x="105" y="32"/>
                    <a:pt x="104" y="33"/>
                    <a:pt x="104" y="33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7" y="33"/>
                    <a:pt x="105" y="34"/>
                    <a:pt x="105" y="35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4" y="37"/>
                    <a:pt x="105" y="36"/>
                    <a:pt x="105" y="37"/>
                  </a:cubicBezTo>
                  <a:cubicBezTo>
                    <a:pt x="104" y="37"/>
                    <a:pt x="105" y="36"/>
                    <a:pt x="104" y="36"/>
                  </a:cubicBezTo>
                  <a:cubicBezTo>
                    <a:pt x="103" y="37"/>
                    <a:pt x="104" y="37"/>
                    <a:pt x="104" y="38"/>
                  </a:cubicBezTo>
                  <a:cubicBezTo>
                    <a:pt x="105" y="38"/>
                    <a:pt x="105" y="38"/>
                    <a:pt x="106" y="37"/>
                  </a:cubicBezTo>
                  <a:cubicBezTo>
                    <a:pt x="107" y="36"/>
                    <a:pt x="106" y="35"/>
                    <a:pt x="108" y="33"/>
                  </a:cubicBezTo>
                  <a:cubicBezTo>
                    <a:pt x="109" y="34"/>
                    <a:pt x="109" y="35"/>
                    <a:pt x="110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9" y="38"/>
                    <a:pt x="110" y="38"/>
                    <a:pt x="110" y="38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110" y="39"/>
                    <a:pt x="111" y="40"/>
                    <a:pt x="111" y="40"/>
                  </a:cubicBezTo>
                  <a:cubicBezTo>
                    <a:pt x="112" y="41"/>
                    <a:pt x="111" y="42"/>
                    <a:pt x="110" y="42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0" y="44"/>
                    <a:pt x="111" y="44"/>
                    <a:pt x="111" y="44"/>
                  </a:cubicBezTo>
                  <a:cubicBezTo>
                    <a:pt x="111" y="44"/>
                    <a:pt x="111" y="44"/>
                    <a:pt x="111" y="43"/>
                  </a:cubicBezTo>
                  <a:cubicBezTo>
                    <a:pt x="112" y="43"/>
                    <a:pt x="112" y="44"/>
                    <a:pt x="112" y="44"/>
                  </a:cubicBezTo>
                  <a:cubicBezTo>
                    <a:pt x="113" y="44"/>
                    <a:pt x="113" y="43"/>
                    <a:pt x="113" y="43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12" y="43"/>
                    <a:pt x="113" y="43"/>
                    <a:pt x="114" y="42"/>
                  </a:cubicBezTo>
                  <a:cubicBezTo>
                    <a:pt x="114" y="43"/>
                    <a:pt x="113" y="42"/>
                    <a:pt x="113" y="44"/>
                  </a:cubicBezTo>
                  <a:cubicBezTo>
                    <a:pt x="116" y="43"/>
                    <a:pt x="115" y="46"/>
                    <a:pt x="118" y="44"/>
                  </a:cubicBezTo>
                  <a:cubicBezTo>
                    <a:pt x="118" y="45"/>
                    <a:pt x="118" y="47"/>
                    <a:pt x="118" y="47"/>
                  </a:cubicBezTo>
                  <a:cubicBezTo>
                    <a:pt x="118" y="48"/>
                    <a:pt x="119" y="48"/>
                    <a:pt x="118" y="49"/>
                  </a:cubicBezTo>
                  <a:cubicBezTo>
                    <a:pt x="117" y="49"/>
                    <a:pt x="118" y="46"/>
                    <a:pt x="116" y="47"/>
                  </a:cubicBezTo>
                  <a:cubicBezTo>
                    <a:pt x="116" y="46"/>
                    <a:pt x="117" y="46"/>
                    <a:pt x="117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6" y="46"/>
                    <a:pt x="115" y="47"/>
                    <a:pt x="116" y="48"/>
                  </a:cubicBezTo>
                  <a:cubicBezTo>
                    <a:pt x="115" y="48"/>
                    <a:pt x="114" y="47"/>
                    <a:pt x="114" y="47"/>
                  </a:cubicBezTo>
                  <a:cubicBezTo>
                    <a:pt x="114" y="47"/>
                    <a:pt x="114" y="48"/>
                    <a:pt x="113" y="48"/>
                  </a:cubicBezTo>
                  <a:cubicBezTo>
                    <a:pt x="113" y="48"/>
                    <a:pt x="113" y="49"/>
                    <a:pt x="113" y="50"/>
                  </a:cubicBezTo>
                  <a:cubicBezTo>
                    <a:pt x="113" y="50"/>
                    <a:pt x="113" y="50"/>
                    <a:pt x="114" y="49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4" y="51"/>
                    <a:pt x="115" y="51"/>
                    <a:pt x="115" y="50"/>
                  </a:cubicBezTo>
                  <a:cubicBezTo>
                    <a:pt x="116" y="50"/>
                    <a:pt x="116" y="52"/>
                    <a:pt x="117" y="51"/>
                  </a:cubicBezTo>
                  <a:cubicBezTo>
                    <a:pt x="117" y="52"/>
                    <a:pt x="116" y="51"/>
                    <a:pt x="116" y="51"/>
                  </a:cubicBezTo>
                  <a:cubicBezTo>
                    <a:pt x="116" y="52"/>
                    <a:pt x="116" y="52"/>
                    <a:pt x="116" y="52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4" y="52"/>
                    <a:pt x="116" y="51"/>
                    <a:pt x="115" y="52"/>
                  </a:cubicBezTo>
                  <a:cubicBezTo>
                    <a:pt x="114" y="54"/>
                    <a:pt x="117" y="53"/>
                    <a:pt x="117" y="53"/>
                  </a:cubicBezTo>
                  <a:cubicBezTo>
                    <a:pt x="118" y="52"/>
                    <a:pt x="118" y="52"/>
                    <a:pt x="118" y="52"/>
                  </a:cubicBezTo>
                  <a:cubicBezTo>
                    <a:pt x="118" y="52"/>
                    <a:pt x="118" y="52"/>
                    <a:pt x="118" y="52"/>
                  </a:cubicBezTo>
                  <a:cubicBezTo>
                    <a:pt x="118" y="52"/>
                    <a:pt x="119" y="51"/>
                    <a:pt x="119" y="50"/>
                  </a:cubicBezTo>
                  <a:cubicBezTo>
                    <a:pt x="120" y="51"/>
                    <a:pt x="121" y="51"/>
                    <a:pt x="121" y="52"/>
                  </a:cubicBezTo>
                  <a:cubicBezTo>
                    <a:pt x="121" y="52"/>
                    <a:pt x="122" y="51"/>
                    <a:pt x="122" y="51"/>
                  </a:cubicBezTo>
                  <a:cubicBezTo>
                    <a:pt x="122" y="52"/>
                    <a:pt x="123" y="52"/>
                    <a:pt x="124" y="52"/>
                  </a:cubicBezTo>
                  <a:cubicBezTo>
                    <a:pt x="124" y="53"/>
                    <a:pt x="123" y="52"/>
                    <a:pt x="123" y="53"/>
                  </a:cubicBezTo>
                  <a:cubicBezTo>
                    <a:pt x="123" y="53"/>
                    <a:pt x="123" y="54"/>
                    <a:pt x="123" y="54"/>
                  </a:cubicBezTo>
                  <a:cubicBezTo>
                    <a:pt x="123" y="54"/>
                    <a:pt x="123" y="53"/>
                    <a:pt x="122" y="53"/>
                  </a:cubicBezTo>
                  <a:cubicBezTo>
                    <a:pt x="122" y="53"/>
                    <a:pt x="122" y="54"/>
                    <a:pt x="122" y="54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0" y="54"/>
                    <a:pt x="122" y="54"/>
                    <a:pt x="122" y="55"/>
                  </a:cubicBezTo>
                  <a:cubicBezTo>
                    <a:pt x="122" y="54"/>
                    <a:pt x="122" y="54"/>
                    <a:pt x="122" y="53"/>
                  </a:cubicBezTo>
                  <a:cubicBezTo>
                    <a:pt x="123" y="54"/>
                    <a:pt x="123" y="55"/>
                    <a:pt x="124" y="55"/>
                  </a:cubicBezTo>
                  <a:cubicBezTo>
                    <a:pt x="125" y="55"/>
                    <a:pt x="124" y="55"/>
                    <a:pt x="124" y="54"/>
                  </a:cubicBezTo>
                  <a:cubicBezTo>
                    <a:pt x="125" y="54"/>
                    <a:pt x="124" y="55"/>
                    <a:pt x="125" y="55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6" y="55"/>
                    <a:pt x="126" y="55"/>
                    <a:pt x="126" y="57"/>
                  </a:cubicBezTo>
                  <a:cubicBezTo>
                    <a:pt x="127" y="57"/>
                    <a:pt x="128" y="57"/>
                    <a:pt x="128" y="57"/>
                  </a:cubicBezTo>
                  <a:cubicBezTo>
                    <a:pt x="128" y="57"/>
                    <a:pt x="128" y="57"/>
                    <a:pt x="127" y="57"/>
                  </a:cubicBezTo>
                  <a:cubicBezTo>
                    <a:pt x="128" y="58"/>
                    <a:pt x="127" y="59"/>
                    <a:pt x="128" y="59"/>
                  </a:cubicBezTo>
                  <a:cubicBezTo>
                    <a:pt x="127" y="59"/>
                    <a:pt x="127" y="59"/>
                    <a:pt x="127" y="59"/>
                  </a:cubicBezTo>
                  <a:cubicBezTo>
                    <a:pt x="128" y="59"/>
                    <a:pt x="127" y="60"/>
                    <a:pt x="128" y="60"/>
                  </a:cubicBezTo>
                  <a:cubicBezTo>
                    <a:pt x="128" y="60"/>
                    <a:pt x="128" y="59"/>
                    <a:pt x="129" y="59"/>
                  </a:cubicBezTo>
                  <a:cubicBezTo>
                    <a:pt x="128" y="60"/>
                    <a:pt x="129" y="60"/>
                    <a:pt x="129" y="60"/>
                  </a:cubicBezTo>
                  <a:cubicBezTo>
                    <a:pt x="129" y="60"/>
                    <a:pt x="129" y="61"/>
                    <a:pt x="129" y="61"/>
                  </a:cubicBezTo>
                  <a:cubicBezTo>
                    <a:pt x="129" y="61"/>
                    <a:pt x="130" y="61"/>
                    <a:pt x="130" y="62"/>
                  </a:cubicBezTo>
                  <a:cubicBezTo>
                    <a:pt x="129" y="62"/>
                    <a:pt x="130" y="63"/>
                    <a:pt x="129" y="63"/>
                  </a:cubicBezTo>
                  <a:cubicBezTo>
                    <a:pt x="130" y="63"/>
                    <a:pt x="130" y="64"/>
                    <a:pt x="131" y="63"/>
                  </a:cubicBezTo>
                  <a:cubicBezTo>
                    <a:pt x="130" y="63"/>
                    <a:pt x="130" y="63"/>
                    <a:pt x="130" y="62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64"/>
                    <a:pt x="132" y="64"/>
                    <a:pt x="132" y="64"/>
                  </a:cubicBezTo>
                  <a:cubicBezTo>
                    <a:pt x="132" y="65"/>
                    <a:pt x="133" y="65"/>
                    <a:pt x="133" y="65"/>
                  </a:cubicBezTo>
                  <a:cubicBezTo>
                    <a:pt x="133" y="65"/>
                    <a:pt x="132" y="65"/>
                    <a:pt x="132" y="65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1" y="64"/>
                    <a:pt x="132" y="66"/>
                    <a:pt x="132" y="66"/>
                  </a:cubicBezTo>
                  <a:cubicBezTo>
                    <a:pt x="131" y="66"/>
                    <a:pt x="131" y="65"/>
                    <a:pt x="131" y="65"/>
                  </a:cubicBezTo>
                  <a:cubicBezTo>
                    <a:pt x="131" y="65"/>
                    <a:pt x="131" y="65"/>
                    <a:pt x="131" y="65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64"/>
                    <a:pt x="131" y="65"/>
                    <a:pt x="131" y="65"/>
                  </a:cubicBezTo>
                  <a:cubicBezTo>
                    <a:pt x="130" y="63"/>
                    <a:pt x="129" y="64"/>
                    <a:pt x="128" y="63"/>
                  </a:cubicBezTo>
                  <a:cubicBezTo>
                    <a:pt x="129" y="63"/>
                    <a:pt x="129" y="62"/>
                    <a:pt x="129" y="62"/>
                  </a:cubicBezTo>
                  <a:cubicBezTo>
                    <a:pt x="129" y="61"/>
                    <a:pt x="128" y="62"/>
                    <a:pt x="128" y="61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4"/>
                    <a:pt x="128" y="64"/>
                    <a:pt x="128" y="65"/>
                  </a:cubicBezTo>
                  <a:cubicBezTo>
                    <a:pt x="128" y="65"/>
                    <a:pt x="129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30" y="66"/>
                    <a:pt x="130" y="67"/>
                  </a:cubicBezTo>
                  <a:cubicBezTo>
                    <a:pt x="131" y="67"/>
                    <a:pt x="132" y="67"/>
                    <a:pt x="132" y="66"/>
                  </a:cubicBezTo>
                  <a:cubicBezTo>
                    <a:pt x="132" y="67"/>
                    <a:pt x="132" y="67"/>
                    <a:pt x="133" y="68"/>
                  </a:cubicBezTo>
                  <a:cubicBezTo>
                    <a:pt x="133" y="68"/>
                    <a:pt x="133" y="67"/>
                    <a:pt x="133" y="67"/>
                  </a:cubicBezTo>
                  <a:cubicBezTo>
                    <a:pt x="134" y="67"/>
                    <a:pt x="134" y="68"/>
                    <a:pt x="133" y="68"/>
                  </a:cubicBezTo>
                  <a:cubicBezTo>
                    <a:pt x="134" y="68"/>
                    <a:pt x="134" y="68"/>
                    <a:pt x="134" y="68"/>
                  </a:cubicBezTo>
                  <a:cubicBezTo>
                    <a:pt x="134" y="68"/>
                    <a:pt x="134" y="68"/>
                    <a:pt x="134" y="68"/>
                  </a:cubicBezTo>
                  <a:cubicBezTo>
                    <a:pt x="134" y="68"/>
                    <a:pt x="135" y="69"/>
                    <a:pt x="135" y="69"/>
                  </a:cubicBezTo>
                  <a:cubicBezTo>
                    <a:pt x="134" y="69"/>
                    <a:pt x="134" y="69"/>
                    <a:pt x="134" y="69"/>
                  </a:cubicBezTo>
                  <a:cubicBezTo>
                    <a:pt x="134" y="69"/>
                    <a:pt x="135" y="70"/>
                    <a:pt x="135" y="70"/>
                  </a:cubicBezTo>
                  <a:cubicBezTo>
                    <a:pt x="135" y="69"/>
                    <a:pt x="134" y="70"/>
                    <a:pt x="134" y="69"/>
                  </a:cubicBezTo>
                  <a:cubicBezTo>
                    <a:pt x="134" y="69"/>
                    <a:pt x="134" y="69"/>
                    <a:pt x="134" y="69"/>
                  </a:cubicBezTo>
                  <a:cubicBezTo>
                    <a:pt x="134" y="69"/>
                    <a:pt x="133" y="69"/>
                    <a:pt x="133" y="69"/>
                  </a:cubicBezTo>
                  <a:cubicBezTo>
                    <a:pt x="133" y="69"/>
                    <a:pt x="133" y="69"/>
                    <a:pt x="134" y="69"/>
                  </a:cubicBezTo>
                  <a:cubicBezTo>
                    <a:pt x="133" y="69"/>
                    <a:pt x="133" y="69"/>
                    <a:pt x="133" y="68"/>
                  </a:cubicBezTo>
                  <a:cubicBezTo>
                    <a:pt x="132" y="69"/>
                    <a:pt x="132" y="67"/>
                    <a:pt x="132" y="68"/>
                  </a:cubicBezTo>
                  <a:cubicBezTo>
                    <a:pt x="132" y="68"/>
                    <a:pt x="131" y="68"/>
                    <a:pt x="131" y="67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2" y="70"/>
                    <a:pt x="132" y="68"/>
                    <a:pt x="132" y="68"/>
                  </a:cubicBezTo>
                  <a:cubicBezTo>
                    <a:pt x="133" y="69"/>
                    <a:pt x="133" y="69"/>
                    <a:pt x="133" y="69"/>
                  </a:cubicBezTo>
                  <a:cubicBezTo>
                    <a:pt x="133" y="69"/>
                    <a:pt x="133" y="70"/>
                    <a:pt x="132" y="69"/>
                  </a:cubicBezTo>
                  <a:cubicBezTo>
                    <a:pt x="132" y="69"/>
                    <a:pt x="133" y="70"/>
                    <a:pt x="133" y="70"/>
                  </a:cubicBezTo>
                  <a:cubicBezTo>
                    <a:pt x="134" y="70"/>
                    <a:pt x="133" y="70"/>
                    <a:pt x="133" y="70"/>
                  </a:cubicBezTo>
                  <a:cubicBezTo>
                    <a:pt x="133" y="70"/>
                    <a:pt x="133" y="71"/>
                    <a:pt x="133" y="70"/>
                  </a:cubicBezTo>
                  <a:cubicBezTo>
                    <a:pt x="133" y="71"/>
                    <a:pt x="132" y="70"/>
                    <a:pt x="133" y="70"/>
                  </a:cubicBezTo>
                  <a:cubicBezTo>
                    <a:pt x="133" y="70"/>
                    <a:pt x="132" y="69"/>
                    <a:pt x="132" y="70"/>
                  </a:cubicBezTo>
                  <a:cubicBezTo>
                    <a:pt x="132" y="70"/>
                    <a:pt x="131" y="69"/>
                    <a:pt x="131" y="69"/>
                  </a:cubicBezTo>
                  <a:cubicBezTo>
                    <a:pt x="131" y="69"/>
                    <a:pt x="131" y="69"/>
                    <a:pt x="131" y="69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0" y="68"/>
                    <a:pt x="130" y="67"/>
                    <a:pt x="129" y="66"/>
                  </a:cubicBezTo>
                  <a:cubicBezTo>
                    <a:pt x="129" y="67"/>
                    <a:pt x="129" y="67"/>
                    <a:pt x="130" y="68"/>
                  </a:cubicBezTo>
                  <a:cubicBezTo>
                    <a:pt x="129" y="68"/>
                    <a:pt x="130" y="67"/>
                    <a:pt x="129" y="67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66"/>
                    <a:pt x="128" y="67"/>
                    <a:pt x="128" y="67"/>
                  </a:cubicBezTo>
                  <a:cubicBezTo>
                    <a:pt x="128" y="66"/>
                    <a:pt x="129" y="66"/>
                    <a:pt x="128" y="65"/>
                  </a:cubicBezTo>
                  <a:cubicBezTo>
                    <a:pt x="129" y="66"/>
                    <a:pt x="128" y="66"/>
                    <a:pt x="129" y="66"/>
                  </a:cubicBezTo>
                  <a:cubicBezTo>
                    <a:pt x="129" y="66"/>
                    <a:pt x="129" y="65"/>
                    <a:pt x="129" y="65"/>
                  </a:cubicBezTo>
                  <a:cubicBezTo>
                    <a:pt x="128" y="65"/>
                    <a:pt x="127" y="65"/>
                    <a:pt x="127" y="64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8" y="66"/>
                    <a:pt x="127" y="65"/>
                    <a:pt x="127" y="65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25" y="63"/>
                    <a:pt x="125" y="62"/>
                    <a:pt x="124" y="62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4" y="61"/>
                    <a:pt x="123" y="61"/>
                    <a:pt x="123" y="60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61"/>
                    <a:pt x="122" y="60"/>
                    <a:pt x="122" y="59"/>
                  </a:cubicBezTo>
                  <a:cubicBezTo>
                    <a:pt x="123" y="59"/>
                    <a:pt x="123" y="59"/>
                    <a:pt x="123" y="59"/>
                  </a:cubicBezTo>
                  <a:cubicBezTo>
                    <a:pt x="124" y="58"/>
                    <a:pt x="122" y="59"/>
                    <a:pt x="122" y="58"/>
                  </a:cubicBezTo>
                  <a:cubicBezTo>
                    <a:pt x="121" y="58"/>
                    <a:pt x="122" y="59"/>
                    <a:pt x="121" y="59"/>
                  </a:cubicBezTo>
                  <a:cubicBezTo>
                    <a:pt x="121" y="58"/>
                    <a:pt x="121" y="58"/>
                    <a:pt x="120" y="57"/>
                  </a:cubicBezTo>
                  <a:cubicBezTo>
                    <a:pt x="120" y="58"/>
                    <a:pt x="120" y="59"/>
                    <a:pt x="120" y="59"/>
                  </a:cubicBezTo>
                  <a:cubicBezTo>
                    <a:pt x="121" y="59"/>
                    <a:pt x="121" y="60"/>
                    <a:pt x="122" y="60"/>
                  </a:cubicBezTo>
                  <a:cubicBezTo>
                    <a:pt x="122" y="60"/>
                    <a:pt x="122" y="60"/>
                    <a:pt x="122" y="60"/>
                  </a:cubicBezTo>
                  <a:cubicBezTo>
                    <a:pt x="122" y="61"/>
                    <a:pt x="122" y="61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2" y="63"/>
                    <a:pt x="122" y="63"/>
                    <a:pt x="123" y="63"/>
                  </a:cubicBezTo>
                  <a:cubicBezTo>
                    <a:pt x="122" y="63"/>
                    <a:pt x="122" y="62"/>
                    <a:pt x="122" y="61"/>
                  </a:cubicBezTo>
                  <a:cubicBezTo>
                    <a:pt x="122" y="61"/>
                    <a:pt x="120" y="61"/>
                    <a:pt x="120" y="61"/>
                  </a:cubicBezTo>
                  <a:cubicBezTo>
                    <a:pt x="120" y="61"/>
                    <a:pt x="119" y="61"/>
                    <a:pt x="120" y="61"/>
                  </a:cubicBezTo>
                  <a:cubicBezTo>
                    <a:pt x="120" y="62"/>
                    <a:pt x="120" y="62"/>
                    <a:pt x="120" y="62"/>
                  </a:cubicBezTo>
                  <a:cubicBezTo>
                    <a:pt x="120" y="62"/>
                    <a:pt x="120" y="62"/>
                    <a:pt x="119" y="61"/>
                  </a:cubicBezTo>
                  <a:cubicBezTo>
                    <a:pt x="119" y="61"/>
                    <a:pt x="119" y="60"/>
                    <a:pt x="119" y="59"/>
                  </a:cubicBezTo>
                  <a:cubicBezTo>
                    <a:pt x="119" y="59"/>
                    <a:pt x="118" y="58"/>
                    <a:pt x="118" y="58"/>
                  </a:cubicBezTo>
                  <a:cubicBezTo>
                    <a:pt x="118" y="59"/>
                    <a:pt x="118" y="60"/>
                    <a:pt x="118" y="60"/>
                  </a:cubicBezTo>
                  <a:cubicBezTo>
                    <a:pt x="118" y="59"/>
                    <a:pt x="116" y="60"/>
                    <a:pt x="117" y="59"/>
                  </a:cubicBezTo>
                  <a:cubicBezTo>
                    <a:pt x="117" y="59"/>
                    <a:pt x="116" y="58"/>
                    <a:pt x="115" y="59"/>
                  </a:cubicBezTo>
                  <a:cubicBezTo>
                    <a:pt x="115" y="59"/>
                    <a:pt x="116" y="59"/>
                    <a:pt x="117" y="60"/>
                  </a:cubicBezTo>
                  <a:cubicBezTo>
                    <a:pt x="116" y="59"/>
                    <a:pt x="116" y="60"/>
                    <a:pt x="116" y="60"/>
                  </a:cubicBezTo>
                  <a:cubicBezTo>
                    <a:pt x="117" y="60"/>
                    <a:pt x="117" y="60"/>
                    <a:pt x="117" y="60"/>
                  </a:cubicBezTo>
                  <a:cubicBezTo>
                    <a:pt x="116" y="60"/>
                    <a:pt x="116" y="60"/>
                    <a:pt x="115" y="60"/>
                  </a:cubicBezTo>
                  <a:cubicBezTo>
                    <a:pt x="115" y="60"/>
                    <a:pt x="116" y="60"/>
                    <a:pt x="116" y="60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4" y="60"/>
                    <a:pt x="114" y="60"/>
                    <a:pt x="114" y="60"/>
                  </a:cubicBezTo>
                  <a:cubicBezTo>
                    <a:pt x="114" y="59"/>
                    <a:pt x="112" y="60"/>
                    <a:pt x="112" y="59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1" y="59"/>
                    <a:pt x="112" y="57"/>
                    <a:pt x="111" y="57"/>
                  </a:cubicBezTo>
                  <a:cubicBezTo>
                    <a:pt x="111" y="57"/>
                    <a:pt x="111" y="57"/>
                    <a:pt x="111" y="58"/>
                  </a:cubicBezTo>
                  <a:cubicBezTo>
                    <a:pt x="110" y="57"/>
                    <a:pt x="110" y="58"/>
                    <a:pt x="109" y="58"/>
                  </a:cubicBezTo>
                  <a:cubicBezTo>
                    <a:pt x="110" y="57"/>
                    <a:pt x="109" y="57"/>
                    <a:pt x="110" y="57"/>
                  </a:cubicBezTo>
                  <a:cubicBezTo>
                    <a:pt x="111" y="56"/>
                    <a:pt x="110" y="55"/>
                    <a:pt x="109" y="55"/>
                  </a:cubicBezTo>
                  <a:cubicBezTo>
                    <a:pt x="108" y="56"/>
                    <a:pt x="110" y="56"/>
                    <a:pt x="109" y="57"/>
                  </a:cubicBezTo>
                  <a:cubicBezTo>
                    <a:pt x="108" y="57"/>
                    <a:pt x="109" y="56"/>
                    <a:pt x="109" y="56"/>
                  </a:cubicBezTo>
                  <a:cubicBezTo>
                    <a:pt x="108" y="56"/>
                    <a:pt x="107" y="56"/>
                    <a:pt x="107" y="56"/>
                  </a:cubicBezTo>
                  <a:cubicBezTo>
                    <a:pt x="107" y="55"/>
                    <a:pt x="106" y="56"/>
                    <a:pt x="106" y="54"/>
                  </a:cubicBezTo>
                  <a:cubicBezTo>
                    <a:pt x="107" y="54"/>
                    <a:pt x="106" y="55"/>
                    <a:pt x="107" y="55"/>
                  </a:cubicBezTo>
                  <a:cubicBezTo>
                    <a:pt x="107" y="54"/>
                    <a:pt x="107" y="54"/>
                    <a:pt x="107" y="54"/>
                  </a:cubicBezTo>
                  <a:cubicBezTo>
                    <a:pt x="106" y="54"/>
                    <a:pt x="105" y="54"/>
                    <a:pt x="105" y="54"/>
                  </a:cubicBezTo>
                  <a:cubicBezTo>
                    <a:pt x="105" y="55"/>
                    <a:pt x="105" y="55"/>
                    <a:pt x="105" y="55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5" y="55"/>
                    <a:pt x="106" y="55"/>
                    <a:pt x="105" y="55"/>
                  </a:cubicBezTo>
                  <a:cubicBezTo>
                    <a:pt x="105" y="55"/>
                    <a:pt x="104" y="55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3"/>
                    <a:pt x="102" y="55"/>
                    <a:pt x="102" y="53"/>
                  </a:cubicBezTo>
                  <a:cubicBezTo>
                    <a:pt x="102" y="53"/>
                    <a:pt x="103" y="53"/>
                    <a:pt x="103" y="52"/>
                  </a:cubicBezTo>
                  <a:cubicBezTo>
                    <a:pt x="103" y="53"/>
                    <a:pt x="102" y="52"/>
                    <a:pt x="102" y="53"/>
                  </a:cubicBezTo>
                  <a:cubicBezTo>
                    <a:pt x="102" y="53"/>
                    <a:pt x="102" y="53"/>
                    <a:pt x="102" y="53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1" y="52"/>
                    <a:pt x="102" y="51"/>
                    <a:pt x="102" y="51"/>
                  </a:cubicBezTo>
                  <a:cubicBezTo>
                    <a:pt x="100" y="51"/>
                    <a:pt x="101" y="53"/>
                    <a:pt x="100" y="53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7" y="52"/>
                    <a:pt x="97" y="50"/>
                    <a:pt x="96" y="49"/>
                  </a:cubicBezTo>
                  <a:cubicBezTo>
                    <a:pt x="95" y="50"/>
                    <a:pt x="96" y="51"/>
                    <a:pt x="96" y="51"/>
                  </a:cubicBezTo>
                  <a:cubicBezTo>
                    <a:pt x="95" y="52"/>
                    <a:pt x="95" y="51"/>
                    <a:pt x="94" y="51"/>
                  </a:cubicBezTo>
                  <a:cubicBezTo>
                    <a:pt x="94" y="51"/>
                    <a:pt x="94" y="50"/>
                    <a:pt x="95" y="49"/>
                  </a:cubicBezTo>
                  <a:cubicBezTo>
                    <a:pt x="94" y="49"/>
                    <a:pt x="94" y="50"/>
                    <a:pt x="93" y="50"/>
                  </a:cubicBezTo>
                  <a:cubicBezTo>
                    <a:pt x="94" y="49"/>
                    <a:pt x="93" y="49"/>
                    <a:pt x="92" y="48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48"/>
                    <a:pt x="92" y="48"/>
                    <a:pt x="92" y="48"/>
                  </a:cubicBezTo>
                  <a:cubicBezTo>
                    <a:pt x="92" y="48"/>
                    <a:pt x="92" y="47"/>
                    <a:pt x="92" y="47"/>
                  </a:cubicBezTo>
                  <a:cubicBezTo>
                    <a:pt x="92" y="47"/>
                    <a:pt x="92" y="47"/>
                    <a:pt x="92" y="47"/>
                  </a:cubicBezTo>
                  <a:cubicBezTo>
                    <a:pt x="94" y="45"/>
                    <a:pt x="93" y="49"/>
                    <a:pt x="95" y="47"/>
                  </a:cubicBezTo>
                  <a:cubicBezTo>
                    <a:pt x="95" y="46"/>
                    <a:pt x="96" y="46"/>
                    <a:pt x="96" y="46"/>
                  </a:cubicBezTo>
                  <a:cubicBezTo>
                    <a:pt x="96" y="46"/>
                    <a:pt x="96" y="46"/>
                    <a:pt x="95" y="46"/>
                  </a:cubicBezTo>
                  <a:cubicBezTo>
                    <a:pt x="96" y="46"/>
                    <a:pt x="96" y="45"/>
                    <a:pt x="96" y="45"/>
                  </a:cubicBezTo>
                  <a:cubicBezTo>
                    <a:pt x="97" y="43"/>
                    <a:pt x="96" y="43"/>
                    <a:pt x="95" y="43"/>
                  </a:cubicBezTo>
                  <a:cubicBezTo>
                    <a:pt x="94" y="43"/>
                    <a:pt x="95" y="44"/>
                    <a:pt x="95" y="45"/>
                  </a:cubicBezTo>
                  <a:cubicBezTo>
                    <a:pt x="95" y="45"/>
                    <a:pt x="95" y="44"/>
                    <a:pt x="94" y="44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3" y="45"/>
                    <a:pt x="94" y="45"/>
                    <a:pt x="95" y="43"/>
                  </a:cubicBezTo>
                  <a:cubicBezTo>
                    <a:pt x="95" y="42"/>
                    <a:pt x="94" y="43"/>
                    <a:pt x="94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3"/>
                    <a:pt x="93" y="42"/>
                    <a:pt x="93" y="42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3" y="42"/>
                    <a:pt x="92" y="45"/>
                    <a:pt x="92" y="44"/>
                  </a:cubicBezTo>
                  <a:cubicBezTo>
                    <a:pt x="91" y="45"/>
                    <a:pt x="91" y="47"/>
                    <a:pt x="91" y="48"/>
                  </a:cubicBezTo>
                  <a:cubicBezTo>
                    <a:pt x="91" y="48"/>
                    <a:pt x="90" y="48"/>
                    <a:pt x="89" y="49"/>
                  </a:cubicBezTo>
                  <a:cubicBezTo>
                    <a:pt x="90" y="47"/>
                    <a:pt x="88" y="49"/>
                    <a:pt x="88" y="47"/>
                  </a:cubicBezTo>
                  <a:cubicBezTo>
                    <a:pt x="88" y="47"/>
                    <a:pt x="88" y="48"/>
                    <a:pt x="87" y="48"/>
                  </a:cubicBezTo>
                  <a:cubicBezTo>
                    <a:pt x="87" y="47"/>
                    <a:pt x="86" y="47"/>
                    <a:pt x="86" y="46"/>
                  </a:cubicBezTo>
                  <a:cubicBezTo>
                    <a:pt x="85" y="46"/>
                    <a:pt x="85" y="47"/>
                    <a:pt x="85" y="47"/>
                  </a:cubicBezTo>
                  <a:cubicBezTo>
                    <a:pt x="82" y="48"/>
                    <a:pt x="83" y="44"/>
                    <a:pt x="81" y="44"/>
                  </a:cubicBezTo>
                  <a:cubicBezTo>
                    <a:pt x="81" y="45"/>
                    <a:pt x="81" y="45"/>
                    <a:pt x="81" y="45"/>
                  </a:cubicBezTo>
                  <a:cubicBezTo>
                    <a:pt x="80" y="45"/>
                    <a:pt x="80" y="45"/>
                    <a:pt x="80" y="44"/>
                  </a:cubicBezTo>
                  <a:cubicBezTo>
                    <a:pt x="78" y="47"/>
                    <a:pt x="79" y="42"/>
                    <a:pt x="77" y="45"/>
                  </a:cubicBezTo>
                  <a:cubicBezTo>
                    <a:pt x="76" y="46"/>
                    <a:pt x="77" y="43"/>
                    <a:pt x="76" y="42"/>
                  </a:cubicBezTo>
                  <a:cubicBezTo>
                    <a:pt x="76" y="43"/>
                    <a:pt x="76" y="44"/>
                    <a:pt x="75" y="45"/>
                  </a:cubicBezTo>
                  <a:cubicBezTo>
                    <a:pt x="74" y="43"/>
                    <a:pt x="72" y="43"/>
                    <a:pt x="69" y="42"/>
                  </a:cubicBezTo>
                  <a:cubicBezTo>
                    <a:pt x="69" y="42"/>
                    <a:pt x="69" y="43"/>
                    <a:pt x="69" y="43"/>
                  </a:cubicBezTo>
                  <a:cubicBezTo>
                    <a:pt x="68" y="43"/>
                    <a:pt x="67" y="40"/>
                    <a:pt x="65" y="41"/>
                  </a:cubicBezTo>
                  <a:cubicBezTo>
                    <a:pt x="65" y="40"/>
                    <a:pt x="64" y="40"/>
                    <a:pt x="65" y="38"/>
                  </a:cubicBezTo>
                  <a:cubicBezTo>
                    <a:pt x="65" y="38"/>
                    <a:pt x="65" y="36"/>
                    <a:pt x="65" y="35"/>
                  </a:cubicBezTo>
                  <a:cubicBezTo>
                    <a:pt x="64" y="34"/>
                    <a:pt x="64" y="38"/>
                    <a:pt x="64" y="37"/>
                  </a:cubicBezTo>
                  <a:cubicBezTo>
                    <a:pt x="63" y="40"/>
                    <a:pt x="64" y="39"/>
                    <a:pt x="64" y="42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2" y="41"/>
                    <a:pt x="61" y="39"/>
                    <a:pt x="61" y="41"/>
                  </a:cubicBezTo>
                  <a:cubicBezTo>
                    <a:pt x="61" y="40"/>
                    <a:pt x="61" y="43"/>
                    <a:pt x="61" y="42"/>
                  </a:cubicBezTo>
                  <a:cubicBezTo>
                    <a:pt x="61" y="42"/>
                    <a:pt x="61" y="41"/>
                    <a:pt x="61" y="41"/>
                  </a:cubicBezTo>
                  <a:cubicBezTo>
                    <a:pt x="62" y="41"/>
                    <a:pt x="62" y="43"/>
                    <a:pt x="62" y="43"/>
                  </a:cubicBezTo>
                  <a:cubicBezTo>
                    <a:pt x="62" y="42"/>
                    <a:pt x="61" y="42"/>
                    <a:pt x="60" y="43"/>
                  </a:cubicBezTo>
                  <a:cubicBezTo>
                    <a:pt x="60" y="41"/>
                    <a:pt x="60" y="42"/>
                    <a:pt x="60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0" y="40"/>
                    <a:pt x="59" y="39"/>
                    <a:pt x="59" y="39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8" y="41"/>
                    <a:pt x="59" y="40"/>
                    <a:pt x="59" y="40"/>
                  </a:cubicBezTo>
                  <a:cubicBezTo>
                    <a:pt x="58" y="40"/>
                    <a:pt x="57" y="40"/>
                    <a:pt x="57" y="43"/>
                  </a:cubicBezTo>
                  <a:cubicBezTo>
                    <a:pt x="56" y="42"/>
                    <a:pt x="56" y="41"/>
                    <a:pt x="56" y="41"/>
                  </a:cubicBezTo>
                  <a:cubicBezTo>
                    <a:pt x="56" y="42"/>
                    <a:pt x="56" y="42"/>
                    <a:pt x="56" y="43"/>
                  </a:cubicBezTo>
                  <a:cubicBezTo>
                    <a:pt x="55" y="43"/>
                    <a:pt x="53" y="43"/>
                    <a:pt x="53" y="45"/>
                  </a:cubicBezTo>
                  <a:cubicBezTo>
                    <a:pt x="52" y="44"/>
                    <a:pt x="51" y="44"/>
                    <a:pt x="50" y="42"/>
                  </a:cubicBezTo>
                  <a:cubicBezTo>
                    <a:pt x="51" y="43"/>
                    <a:pt x="51" y="42"/>
                    <a:pt x="51" y="40"/>
                  </a:cubicBezTo>
                  <a:cubicBezTo>
                    <a:pt x="50" y="39"/>
                    <a:pt x="50" y="40"/>
                    <a:pt x="50" y="39"/>
                  </a:cubicBezTo>
                  <a:cubicBezTo>
                    <a:pt x="50" y="41"/>
                    <a:pt x="49" y="41"/>
                    <a:pt x="50" y="42"/>
                  </a:cubicBezTo>
                  <a:cubicBezTo>
                    <a:pt x="50" y="45"/>
                    <a:pt x="48" y="41"/>
                    <a:pt x="49" y="45"/>
                  </a:cubicBezTo>
                  <a:cubicBezTo>
                    <a:pt x="48" y="44"/>
                    <a:pt x="48" y="45"/>
                    <a:pt x="47" y="43"/>
                  </a:cubicBezTo>
                  <a:cubicBezTo>
                    <a:pt x="47" y="44"/>
                    <a:pt x="48" y="44"/>
                    <a:pt x="48" y="45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7" y="46"/>
                    <a:pt x="46" y="42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5" y="44"/>
                    <a:pt x="44" y="42"/>
                    <a:pt x="44" y="41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2" y="40"/>
                    <a:pt x="42" y="41"/>
                    <a:pt x="41" y="39"/>
                  </a:cubicBezTo>
                  <a:cubicBezTo>
                    <a:pt x="41" y="39"/>
                    <a:pt x="41" y="42"/>
                    <a:pt x="41" y="41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4"/>
                    <a:pt x="41" y="41"/>
                    <a:pt x="42" y="42"/>
                  </a:cubicBezTo>
                  <a:cubicBezTo>
                    <a:pt x="43" y="46"/>
                    <a:pt x="41" y="46"/>
                    <a:pt x="40" y="46"/>
                  </a:cubicBezTo>
                  <a:cubicBezTo>
                    <a:pt x="38" y="44"/>
                    <a:pt x="38" y="47"/>
                    <a:pt x="36" y="43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4" y="46"/>
                    <a:pt x="33" y="48"/>
                    <a:pt x="31" y="46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28" y="43"/>
                    <a:pt x="26" y="46"/>
                    <a:pt x="23" y="42"/>
                  </a:cubicBezTo>
                  <a:cubicBezTo>
                    <a:pt x="23" y="43"/>
                    <a:pt x="24" y="44"/>
                    <a:pt x="25" y="45"/>
                  </a:cubicBezTo>
                  <a:cubicBezTo>
                    <a:pt x="24" y="45"/>
                    <a:pt x="22" y="43"/>
                    <a:pt x="22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4" y="47"/>
                    <a:pt x="22" y="44"/>
                    <a:pt x="22" y="46"/>
                  </a:cubicBezTo>
                  <a:cubicBezTo>
                    <a:pt x="22" y="45"/>
                    <a:pt x="20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19" y="42"/>
                    <a:pt x="19" y="43"/>
                    <a:pt x="18" y="43"/>
                  </a:cubicBezTo>
                  <a:cubicBezTo>
                    <a:pt x="18" y="43"/>
                    <a:pt x="19" y="43"/>
                    <a:pt x="19" y="43"/>
                  </a:cubicBezTo>
                  <a:cubicBezTo>
                    <a:pt x="15" y="43"/>
                    <a:pt x="11" y="45"/>
                    <a:pt x="8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8" y="47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9"/>
                    <a:pt x="6" y="48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5" y="49"/>
                    <a:pt x="5" y="50"/>
                    <a:pt x="4" y="50"/>
                  </a:cubicBezTo>
                  <a:cubicBezTo>
                    <a:pt x="3" y="51"/>
                    <a:pt x="3" y="51"/>
                    <a:pt x="3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1" y="52"/>
                    <a:pt x="1" y="52"/>
                  </a:cubicBezTo>
                  <a:cubicBezTo>
                    <a:pt x="1" y="51"/>
                    <a:pt x="0" y="51"/>
                    <a:pt x="1" y="50"/>
                  </a:cubicBezTo>
                  <a:cubicBezTo>
                    <a:pt x="2" y="50"/>
                    <a:pt x="1" y="49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7"/>
                    <a:pt x="2" y="47"/>
                    <a:pt x="3" y="47"/>
                  </a:cubicBezTo>
                  <a:cubicBezTo>
                    <a:pt x="2" y="47"/>
                    <a:pt x="3" y="46"/>
                    <a:pt x="2" y="46"/>
                  </a:cubicBezTo>
                  <a:cubicBezTo>
                    <a:pt x="2" y="45"/>
                    <a:pt x="4" y="45"/>
                    <a:pt x="4" y="43"/>
                  </a:cubicBezTo>
                  <a:cubicBezTo>
                    <a:pt x="4" y="43"/>
                    <a:pt x="3" y="43"/>
                    <a:pt x="3" y="43"/>
                  </a:cubicBezTo>
                  <a:cubicBezTo>
                    <a:pt x="4" y="43"/>
                    <a:pt x="3" y="42"/>
                    <a:pt x="3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3"/>
                    <a:pt x="5" y="43"/>
                  </a:cubicBezTo>
                  <a:cubicBezTo>
                    <a:pt x="5" y="43"/>
                    <a:pt x="6" y="43"/>
                    <a:pt x="6" y="43"/>
                  </a:cubicBezTo>
                  <a:cubicBezTo>
                    <a:pt x="6" y="42"/>
                    <a:pt x="5" y="42"/>
                    <a:pt x="5" y="42"/>
                  </a:cubicBezTo>
                  <a:cubicBezTo>
                    <a:pt x="5" y="42"/>
                    <a:pt x="6" y="42"/>
                    <a:pt x="5" y="41"/>
                  </a:cubicBezTo>
                  <a:cubicBezTo>
                    <a:pt x="5" y="41"/>
                    <a:pt x="5" y="41"/>
                    <a:pt x="4" y="41"/>
                  </a:cubicBezTo>
                  <a:cubicBezTo>
                    <a:pt x="4" y="40"/>
                    <a:pt x="4" y="41"/>
                    <a:pt x="4" y="40"/>
                  </a:cubicBezTo>
                  <a:cubicBezTo>
                    <a:pt x="4" y="41"/>
                    <a:pt x="4" y="39"/>
                    <a:pt x="5" y="39"/>
                  </a:cubicBezTo>
                  <a:cubicBezTo>
                    <a:pt x="5" y="39"/>
                    <a:pt x="5" y="39"/>
                    <a:pt x="4" y="39"/>
                  </a:cubicBezTo>
                  <a:cubicBezTo>
                    <a:pt x="3" y="36"/>
                    <a:pt x="5" y="38"/>
                    <a:pt x="6" y="36"/>
                  </a:cubicBezTo>
                  <a:cubicBezTo>
                    <a:pt x="6" y="36"/>
                    <a:pt x="6" y="36"/>
                    <a:pt x="5" y="36"/>
                  </a:cubicBezTo>
                  <a:cubicBezTo>
                    <a:pt x="6" y="36"/>
                    <a:pt x="6" y="34"/>
                    <a:pt x="6" y="35"/>
                  </a:cubicBezTo>
                  <a:cubicBezTo>
                    <a:pt x="6" y="34"/>
                    <a:pt x="5" y="33"/>
                    <a:pt x="6" y="32"/>
                  </a:cubicBezTo>
                  <a:cubicBezTo>
                    <a:pt x="7" y="34"/>
                    <a:pt x="6" y="31"/>
                    <a:pt x="8" y="33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2"/>
                    <a:pt x="9" y="34"/>
                    <a:pt x="10" y="33"/>
                  </a:cubicBezTo>
                  <a:cubicBezTo>
                    <a:pt x="10" y="32"/>
                    <a:pt x="8" y="31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8"/>
                    <a:pt x="9" y="27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9" y="27"/>
                    <a:pt x="8" y="22"/>
                    <a:pt x="10" y="25"/>
                  </a:cubicBezTo>
                  <a:cubicBezTo>
                    <a:pt x="10" y="24"/>
                    <a:pt x="11" y="23"/>
                    <a:pt x="10" y="22"/>
                  </a:cubicBezTo>
                  <a:cubicBezTo>
                    <a:pt x="11" y="23"/>
                    <a:pt x="11" y="20"/>
                    <a:pt x="12" y="21"/>
                  </a:cubicBezTo>
                  <a:cubicBezTo>
                    <a:pt x="11" y="21"/>
                    <a:pt x="11" y="19"/>
                    <a:pt x="12" y="19"/>
                  </a:cubicBezTo>
                  <a:cubicBezTo>
                    <a:pt x="12" y="20"/>
                    <a:pt x="12" y="21"/>
                    <a:pt x="13" y="21"/>
                  </a:cubicBezTo>
                  <a:cubicBezTo>
                    <a:pt x="13" y="20"/>
                    <a:pt x="14" y="20"/>
                    <a:pt x="13" y="18"/>
                  </a:cubicBezTo>
                  <a:cubicBezTo>
                    <a:pt x="14" y="19"/>
                    <a:pt x="15" y="20"/>
                    <a:pt x="16" y="21"/>
                  </a:cubicBezTo>
                  <a:cubicBezTo>
                    <a:pt x="15" y="20"/>
                    <a:pt x="17" y="19"/>
                    <a:pt x="15" y="17"/>
                  </a:cubicBezTo>
                  <a:cubicBezTo>
                    <a:pt x="15" y="18"/>
                    <a:pt x="15" y="19"/>
                    <a:pt x="14" y="17"/>
                  </a:cubicBezTo>
                  <a:cubicBezTo>
                    <a:pt x="14" y="16"/>
                    <a:pt x="15" y="18"/>
                    <a:pt x="15" y="17"/>
                  </a:cubicBezTo>
                  <a:cubicBezTo>
                    <a:pt x="15" y="17"/>
                    <a:pt x="15" y="16"/>
                    <a:pt x="14" y="15"/>
                  </a:cubicBezTo>
                  <a:cubicBezTo>
                    <a:pt x="15" y="15"/>
                    <a:pt x="15" y="15"/>
                    <a:pt x="15" y="14"/>
                  </a:cubicBezTo>
                  <a:cubicBezTo>
                    <a:pt x="15" y="15"/>
                    <a:pt x="17" y="15"/>
                    <a:pt x="17" y="17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6"/>
                    <a:pt x="16" y="17"/>
                    <a:pt x="16" y="18"/>
                  </a:cubicBezTo>
                  <a:cubicBezTo>
                    <a:pt x="17" y="17"/>
                    <a:pt x="18" y="20"/>
                    <a:pt x="20" y="20"/>
                  </a:cubicBezTo>
                  <a:cubicBezTo>
                    <a:pt x="20" y="19"/>
                    <a:pt x="20" y="18"/>
                    <a:pt x="20" y="18"/>
                  </a:cubicBezTo>
                  <a:cubicBezTo>
                    <a:pt x="20" y="18"/>
                    <a:pt x="19" y="16"/>
                    <a:pt x="19" y="15"/>
                  </a:cubicBezTo>
                  <a:cubicBezTo>
                    <a:pt x="20" y="17"/>
                    <a:pt x="19" y="13"/>
                    <a:pt x="20" y="12"/>
                  </a:cubicBezTo>
                  <a:cubicBezTo>
                    <a:pt x="20" y="13"/>
                    <a:pt x="20" y="15"/>
                    <a:pt x="21" y="15"/>
                  </a:cubicBezTo>
                  <a:cubicBezTo>
                    <a:pt x="23" y="16"/>
                    <a:pt x="21" y="14"/>
                    <a:pt x="21" y="12"/>
                  </a:cubicBezTo>
                  <a:cubicBezTo>
                    <a:pt x="23" y="11"/>
                    <a:pt x="23" y="7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11"/>
                    <a:pt x="26" y="14"/>
                    <a:pt x="27" y="15"/>
                  </a:cubicBezTo>
                  <a:cubicBezTo>
                    <a:pt x="27" y="14"/>
                    <a:pt x="28" y="14"/>
                    <a:pt x="27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8" y="15"/>
                    <a:pt x="29" y="15"/>
                  </a:cubicBezTo>
                  <a:cubicBezTo>
                    <a:pt x="29" y="15"/>
                    <a:pt x="30" y="14"/>
                    <a:pt x="29" y="13"/>
                  </a:cubicBezTo>
                  <a:cubicBezTo>
                    <a:pt x="29" y="12"/>
                    <a:pt x="30" y="13"/>
                    <a:pt x="31" y="14"/>
                  </a:cubicBezTo>
                  <a:cubicBezTo>
                    <a:pt x="31" y="14"/>
                    <a:pt x="30" y="11"/>
                    <a:pt x="29" y="11"/>
                  </a:cubicBezTo>
                  <a:cubicBezTo>
                    <a:pt x="29" y="10"/>
                    <a:pt x="29" y="8"/>
                    <a:pt x="28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6"/>
                    <a:pt x="28" y="5"/>
                  </a:cubicBezTo>
                  <a:cubicBezTo>
                    <a:pt x="29" y="4"/>
                    <a:pt x="30" y="7"/>
                    <a:pt x="30" y="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2" y="4"/>
                    <a:pt x="32" y="4"/>
                    <a:pt x="34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6" y="7"/>
                    <a:pt x="34" y="2"/>
                    <a:pt x="36" y="3"/>
                  </a:cubicBezTo>
                  <a:cubicBezTo>
                    <a:pt x="37" y="3"/>
                    <a:pt x="38" y="4"/>
                    <a:pt x="39" y="6"/>
                  </a:cubicBezTo>
                  <a:cubicBezTo>
                    <a:pt x="39" y="7"/>
                    <a:pt x="39" y="6"/>
                    <a:pt x="39" y="5"/>
                  </a:cubicBezTo>
                  <a:cubicBezTo>
                    <a:pt x="40" y="6"/>
                    <a:pt x="41" y="8"/>
                    <a:pt x="42" y="7"/>
                  </a:cubicBezTo>
                  <a:cubicBezTo>
                    <a:pt x="41" y="6"/>
                    <a:pt x="41" y="6"/>
                    <a:pt x="40" y="5"/>
                  </a:cubicBezTo>
                  <a:cubicBezTo>
                    <a:pt x="40" y="3"/>
                    <a:pt x="42" y="5"/>
                    <a:pt x="42" y="3"/>
                  </a:cubicBezTo>
                  <a:cubicBezTo>
                    <a:pt x="43" y="4"/>
                    <a:pt x="45" y="7"/>
                    <a:pt x="46" y="9"/>
                  </a:cubicBezTo>
                  <a:cubicBezTo>
                    <a:pt x="46" y="11"/>
                    <a:pt x="47" y="14"/>
                    <a:pt x="48" y="16"/>
                  </a:cubicBezTo>
                  <a:cubicBezTo>
                    <a:pt x="47" y="14"/>
                    <a:pt x="49" y="14"/>
                    <a:pt x="49" y="13"/>
                  </a:cubicBezTo>
                  <a:cubicBezTo>
                    <a:pt x="49" y="12"/>
                    <a:pt x="50" y="10"/>
                    <a:pt x="49" y="9"/>
                  </a:cubicBezTo>
                  <a:cubicBezTo>
                    <a:pt x="48" y="10"/>
                    <a:pt x="49" y="12"/>
                    <a:pt x="48" y="11"/>
                  </a:cubicBezTo>
                  <a:cubicBezTo>
                    <a:pt x="48" y="10"/>
                    <a:pt x="49" y="8"/>
                    <a:pt x="49" y="7"/>
                  </a:cubicBezTo>
                  <a:cubicBezTo>
                    <a:pt x="49" y="6"/>
                    <a:pt x="49" y="5"/>
                    <a:pt x="48" y="5"/>
                  </a:cubicBezTo>
                  <a:cubicBezTo>
                    <a:pt x="49" y="6"/>
                    <a:pt x="48" y="6"/>
                    <a:pt x="49" y="7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33"/>
            <p:cNvSpPr>
              <a:spLocks/>
            </p:cNvSpPr>
            <p:nvPr/>
          </p:nvSpPr>
          <p:spPr bwMode="auto">
            <a:xfrm>
              <a:off x="2922" y="1019"/>
              <a:ext cx="331" cy="194"/>
            </a:xfrm>
            <a:custGeom>
              <a:avLst/>
              <a:gdLst>
                <a:gd name="T0" fmla="*/ 73 w 133"/>
                <a:gd name="T1" fmla="*/ 35 h 78"/>
                <a:gd name="T2" fmla="*/ 71 w 133"/>
                <a:gd name="T3" fmla="*/ 37 h 78"/>
                <a:gd name="T4" fmla="*/ 69 w 133"/>
                <a:gd name="T5" fmla="*/ 38 h 78"/>
                <a:gd name="T6" fmla="*/ 63 w 133"/>
                <a:gd name="T7" fmla="*/ 32 h 78"/>
                <a:gd name="T8" fmla="*/ 62 w 133"/>
                <a:gd name="T9" fmla="*/ 36 h 78"/>
                <a:gd name="T10" fmla="*/ 59 w 133"/>
                <a:gd name="T11" fmla="*/ 35 h 78"/>
                <a:gd name="T12" fmla="*/ 56 w 133"/>
                <a:gd name="T13" fmla="*/ 33 h 78"/>
                <a:gd name="T14" fmla="*/ 52 w 133"/>
                <a:gd name="T15" fmla="*/ 32 h 78"/>
                <a:gd name="T16" fmla="*/ 49 w 133"/>
                <a:gd name="T17" fmla="*/ 35 h 78"/>
                <a:gd name="T18" fmla="*/ 45 w 133"/>
                <a:gd name="T19" fmla="*/ 38 h 78"/>
                <a:gd name="T20" fmla="*/ 42 w 133"/>
                <a:gd name="T21" fmla="*/ 40 h 78"/>
                <a:gd name="T22" fmla="*/ 38 w 133"/>
                <a:gd name="T23" fmla="*/ 40 h 78"/>
                <a:gd name="T24" fmla="*/ 35 w 133"/>
                <a:gd name="T25" fmla="*/ 43 h 78"/>
                <a:gd name="T26" fmla="*/ 31 w 133"/>
                <a:gd name="T27" fmla="*/ 42 h 78"/>
                <a:gd name="T28" fmla="*/ 26 w 133"/>
                <a:gd name="T29" fmla="*/ 49 h 78"/>
                <a:gd name="T30" fmla="*/ 23 w 133"/>
                <a:gd name="T31" fmla="*/ 49 h 78"/>
                <a:gd name="T32" fmla="*/ 21 w 133"/>
                <a:gd name="T33" fmla="*/ 54 h 78"/>
                <a:gd name="T34" fmla="*/ 16 w 133"/>
                <a:gd name="T35" fmla="*/ 52 h 78"/>
                <a:gd name="T36" fmla="*/ 14 w 133"/>
                <a:gd name="T37" fmla="*/ 56 h 78"/>
                <a:gd name="T38" fmla="*/ 13 w 133"/>
                <a:gd name="T39" fmla="*/ 60 h 78"/>
                <a:gd name="T40" fmla="*/ 12 w 133"/>
                <a:gd name="T41" fmla="*/ 64 h 78"/>
                <a:gd name="T42" fmla="*/ 9 w 133"/>
                <a:gd name="T43" fmla="*/ 68 h 78"/>
                <a:gd name="T44" fmla="*/ 6 w 133"/>
                <a:gd name="T45" fmla="*/ 73 h 78"/>
                <a:gd name="T46" fmla="*/ 4 w 133"/>
                <a:gd name="T47" fmla="*/ 72 h 78"/>
                <a:gd name="T48" fmla="*/ 6 w 133"/>
                <a:gd name="T49" fmla="*/ 68 h 78"/>
                <a:gd name="T50" fmla="*/ 2 w 133"/>
                <a:gd name="T51" fmla="*/ 75 h 78"/>
                <a:gd name="T52" fmla="*/ 1 w 133"/>
                <a:gd name="T53" fmla="*/ 76 h 78"/>
                <a:gd name="T54" fmla="*/ 1 w 133"/>
                <a:gd name="T55" fmla="*/ 75 h 78"/>
                <a:gd name="T56" fmla="*/ 1 w 133"/>
                <a:gd name="T57" fmla="*/ 72 h 78"/>
                <a:gd name="T58" fmla="*/ 3 w 133"/>
                <a:gd name="T59" fmla="*/ 69 h 78"/>
                <a:gd name="T60" fmla="*/ 4 w 133"/>
                <a:gd name="T61" fmla="*/ 67 h 78"/>
                <a:gd name="T62" fmla="*/ 8 w 133"/>
                <a:gd name="T63" fmla="*/ 60 h 78"/>
                <a:gd name="T64" fmla="*/ 5 w 133"/>
                <a:gd name="T65" fmla="*/ 62 h 78"/>
                <a:gd name="T66" fmla="*/ 8 w 133"/>
                <a:gd name="T67" fmla="*/ 57 h 78"/>
                <a:gd name="T68" fmla="*/ 6 w 133"/>
                <a:gd name="T69" fmla="*/ 55 h 78"/>
                <a:gd name="T70" fmla="*/ 9 w 133"/>
                <a:gd name="T71" fmla="*/ 48 h 78"/>
                <a:gd name="T72" fmla="*/ 12 w 133"/>
                <a:gd name="T73" fmla="*/ 42 h 78"/>
                <a:gd name="T74" fmla="*/ 14 w 133"/>
                <a:gd name="T75" fmla="*/ 38 h 78"/>
                <a:gd name="T76" fmla="*/ 17 w 133"/>
                <a:gd name="T77" fmla="*/ 32 h 78"/>
                <a:gd name="T78" fmla="*/ 24 w 133"/>
                <a:gd name="T79" fmla="*/ 27 h 78"/>
                <a:gd name="T80" fmla="*/ 24 w 133"/>
                <a:gd name="T81" fmla="*/ 29 h 78"/>
                <a:gd name="T82" fmla="*/ 24 w 133"/>
                <a:gd name="T83" fmla="*/ 24 h 78"/>
                <a:gd name="T84" fmla="*/ 38 w 133"/>
                <a:gd name="T85" fmla="*/ 12 h 78"/>
                <a:gd name="T86" fmla="*/ 61 w 133"/>
                <a:gd name="T87" fmla="*/ 8 h 78"/>
                <a:gd name="T88" fmla="*/ 67 w 133"/>
                <a:gd name="T89" fmla="*/ 4 h 78"/>
                <a:gd name="T90" fmla="*/ 79 w 133"/>
                <a:gd name="T91" fmla="*/ 0 h 78"/>
                <a:gd name="T92" fmla="*/ 88 w 133"/>
                <a:gd name="T93" fmla="*/ 2 h 78"/>
                <a:gd name="T94" fmla="*/ 93 w 133"/>
                <a:gd name="T95" fmla="*/ 6 h 78"/>
                <a:gd name="T96" fmla="*/ 104 w 133"/>
                <a:gd name="T97" fmla="*/ 8 h 78"/>
                <a:gd name="T98" fmla="*/ 117 w 133"/>
                <a:gd name="T99" fmla="*/ 20 h 78"/>
                <a:gd name="T100" fmla="*/ 128 w 133"/>
                <a:gd name="T101" fmla="*/ 35 h 78"/>
                <a:gd name="T102" fmla="*/ 133 w 133"/>
                <a:gd name="T103" fmla="*/ 41 h 78"/>
                <a:gd name="T104" fmla="*/ 123 w 133"/>
                <a:gd name="T105" fmla="*/ 40 h 78"/>
                <a:gd name="T106" fmla="*/ 121 w 133"/>
                <a:gd name="T107" fmla="*/ 41 h 78"/>
                <a:gd name="T108" fmla="*/ 113 w 133"/>
                <a:gd name="T109" fmla="*/ 41 h 78"/>
                <a:gd name="T110" fmla="*/ 106 w 133"/>
                <a:gd name="T111" fmla="*/ 42 h 78"/>
                <a:gd name="T112" fmla="*/ 100 w 133"/>
                <a:gd name="T113" fmla="*/ 44 h 78"/>
                <a:gd name="T114" fmla="*/ 98 w 133"/>
                <a:gd name="T115" fmla="*/ 39 h 78"/>
                <a:gd name="T116" fmla="*/ 92 w 133"/>
                <a:gd name="T117" fmla="*/ 37 h 78"/>
                <a:gd name="T118" fmla="*/ 88 w 133"/>
                <a:gd name="T119" fmla="*/ 43 h 78"/>
                <a:gd name="T120" fmla="*/ 82 w 133"/>
                <a:gd name="T121" fmla="*/ 42 h 78"/>
                <a:gd name="T122" fmla="*/ 78 w 133"/>
                <a:gd name="T123" fmla="*/ 3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3" h="78">
                  <a:moveTo>
                    <a:pt x="77" y="38"/>
                  </a:moveTo>
                  <a:cubicBezTo>
                    <a:pt x="78" y="40"/>
                    <a:pt x="77" y="41"/>
                    <a:pt x="77" y="43"/>
                  </a:cubicBezTo>
                  <a:cubicBezTo>
                    <a:pt x="77" y="42"/>
                    <a:pt x="76" y="43"/>
                    <a:pt x="77" y="41"/>
                  </a:cubicBezTo>
                  <a:cubicBezTo>
                    <a:pt x="76" y="45"/>
                    <a:pt x="75" y="39"/>
                    <a:pt x="75" y="42"/>
                  </a:cubicBezTo>
                  <a:cubicBezTo>
                    <a:pt x="75" y="41"/>
                    <a:pt x="75" y="40"/>
                    <a:pt x="75" y="39"/>
                  </a:cubicBezTo>
                  <a:cubicBezTo>
                    <a:pt x="74" y="39"/>
                    <a:pt x="74" y="40"/>
                    <a:pt x="74" y="41"/>
                  </a:cubicBezTo>
                  <a:cubicBezTo>
                    <a:pt x="74" y="40"/>
                    <a:pt x="73" y="39"/>
                    <a:pt x="73" y="39"/>
                  </a:cubicBezTo>
                  <a:cubicBezTo>
                    <a:pt x="73" y="39"/>
                    <a:pt x="74" y="36"/>
                    <a:pt x="73" y="35"/>
                  </a:cubicBezTo>
                  <a:cubicBezTo>
                    <a:pt x="73" y="32"/>
                    <a:pt x="72" y="34"/>
                    <a:pt x="72" y="33"/>
                  </a:cubicBezTo>
                  <a:cubicBezTo>
                    <a:pt x="72" y="35"/>
                    <a:pt x="72" y="35"/>
                    <a:pt x="73" y="35"/>
                  </a:cubicBezTo>
                  <a:cubicBezTo>
                    <a:pt x="72" y="35"/>
                    <a:pt x="72" y="35"/>
                    <a:pt x="71" y="34"/>
                  </a:cubicBezTo>
                  <a:cubicBezTo>
                    <a:pt x="71" y="35"/>
                    <a:pt x="72" y="36"/>
                    <a:pt x="72" y="36"/>
                  </a:cubicBezTo>
                  <a:cubicBezTo>
                    <a:pt x="71" y="37"/>
                    <a:pt x="71" y="36"/>
                    <a:pt x="70" y="34"/>
                  </a:cubicBezTo>
                  <a:cubicBezTo>
                    <a:pt x="70" y="35"/>
                    <a:pt x="70" y="34"/>
                    <a:pt x="70" y="35"/>
                  </a:cubicBezTo>
                  <a:cubicBezTo>
                    <a:pt x="70" y="36"/>
                    <a:pt x="70" y="39"/>
                    <a:pt x="71" y="40"/>
                  </a:cubicBezTo>
                  <a:cubicBezTo>
                    <a:pt x="72" y="40"/>
                    <a:pt x="70" y="37"/>
                    <a:pt x="71" y="37"/>
                  </a:cubicBezTo>
                  <a:cubicBezTo>
                    <a:pt x="71" y="39"/>
                    <a:pt x="71" y="39"/>
                    <a:pt x="71" y="39"/>
                  </a:cubicBezTo>
                  <a:cubicBezTo>
                    <a:pt x="71" y="38"/>
                    <a:pt x="72" y="39"/>
                    <a:pt x="72" y="39"/>
                  </a:cubicBezTo>
                  <a:cubicBezTo>
                    <a:pt x="72" y="39"/>
                    <a:pt x="72" y="39"/>
                    <a:pt x="72" y="38"/>
                  </a:cubicBezTo>
                  <a:cubicBezTo>
                    <a:pt x="72" y="39"/>
                    <a:pt x="73" y="38"/>
                    <a:pt x="73" y="40"/>
                  </a:cubicBezTo>
                  <a:cubicBezTo>
                    <a:pt x="73" y="42"/>
                    <a:pt x="71" y="39"/>
                    <a:pt x="71" y="41"/>
                  </a:cubicBezTo>
                  <a:cubicBezTo>
                    <a:pt x="71" y="40"/>
                    <a:pt x="70" y="39"/>
                    <a:pt x="70" y="38"/>
                  </a:cubicBezTo>
                  <a:cubicBezTo>
                    <a:pt x="69" y="37"/>
                    <a:pt x="70" y="36"/>
                    <a:pt x="69" y="35"/>
                  </a:cubicBezTo>
                  <a:cubicBezTo>
                    <a:pt x="69" y="37"/>
                    <a:pt x="69" y="38"/>
                    <a:pt x="69" y="38"/>
                  </a:cubicBezTo>
                  <a:cubicBezTo>
                    <a:pt x="68" y="36"/>
                    <a:pt x="67" y="36"/>
                    <a:pt x="67" y="34"/>
                  </a:cubicBezTo>
                  <a:cubicBezTo>
                    <a:pt x="68" y="35"/>
                    <a:pt x="68" y="33"/>
                    <a:pt x="68" y="33"/>
                  </a:cubicBezTo>
                  <a:cubicBezTo>
                    <a:pt x="67" y="33"/>
                    <a:pt x="67" y="31"/>
                    <a:pt x="67" y="31"/>
                  </a:cubicBezTo>
                  <a:cubicBezTo>
                    <a:pt x="66" y="31"/>
                    <a:pt x="67" y="32"/>
                    <a:pt x="66" y="33"/>
                  </a:cubicBezTo>
                  <a:cubicBezTo>
                    <a:pt x="67" y="34"/>
                    <a:pt x="67" y="36"/>
                    <a:pt x="68" y="37"/>
                  </a:cubicBezTo>
                  <a:cubicBezTo>
                    <a:pt x="68" y="38"/>
                    <a:pt x="68" y="37"/>
                    <a:pt x="68" y="38"/>
                  </a:cubicBezTo>
                  <a:cubicBezTo>
                    <a:pt x="68" y="37"/>
                    <a:pt x="67" y="36"/>
                    <a:pt x="67" y="36"/>
                  </a:cubicBezTo>
                  <a:cubicBezTo>
                    <a:pt x="66" y="35"/>
                    <a:pt x="65" y="32"/>
                    <a:pt x="63" y="32"/>
                  </a:cubicBezTo>
                  <a:cubicBezTo>
                    <a:pt x="64" y="35"/>
                    <a:pt x="66" y="34"/>
                    <a:pt x="66" y="38"/>
                  </a:cubicBezTo>
                  <a:cubicBezTo>
                    <a:pt x="66" y="38"/>
                    <a:pt x="65" y="36"/>
                    <a:pt x="65" y="36"/>
                  </a:cubicBezTo>
                  <a:cubicBezTo>
                    <a:pt x="65" y="38"/>
                    <a:pt x="64" y="36"/>
                    <a:pt x="63" y="37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3" y="35"/>
                    <a:pt x="62" y="36"/>
                    <a:pt x="62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5"/>
                    <a:pt x="61" y="36"/>
                    <a:pt x="60" y="36"/>
                  </a:cubicBezTo>
                  <a:cubicBezTo>
                    <a:pt x="59" y="34"/>
                    <a:pt x="61" y="35"/>
                    <a:pt x="61" y="35"/>
                  </a:cubicBezTo>
                  <a:cubicBezTo>
                    <a:pt x="61" y="35"/>
                    <a:pt x="61" y="34"/>
                    <a:pt x="61" y="33"/>
                  </a:cubicBezTo>
                  <a:cubicBezTo>
                    <a:pt x="60" y="33"/>
                    <a:pt x="59" y="32"/>
                    <a:pt x="58" y="32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0"/>
                    <a:pt x="57" y="31"/>
                    <a:pt x="56" y="31"/>
                  </a:cubicBezTo>
                  <a:cubicBezTo>
                    <a:pt x="56" y="32"/>
                    <a:pt x="58" y="33"/>
                    <a:pt x="58" y="34"/>
                  </a:cubicBezTo>
                  <a:cubicBezTo>
                    <a:pt x="58" y="35"/>
                    <a:pt x="58" y="33"/>
                    <a:pt x="59" y="35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8" y="36"/>
                    <a:pt x="59" y="38"/>
                    <a:pt x="58" y="38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35"/>
                    <a:pt x="58" y="37"/>
                    <a:pt x="58" y="37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34"/>
                    <a:pt x="58" y="36"/>
                    <a:pt x="58" y="35"/>
                  </a:cubicBezTo>
                  <a:cubicBezTo>
                    <a:pt x="57" y="34"/>
                    <a:pt x="57" y="32"/>
                    <a:pt x="56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34"/>
                    <a:pt x="55" y="32"/>
                    <a:pt x="55" y="33"/>
                  </a:cubicBezTo>
                  <a:cubicBezTo>
                    <a:pt x="56" y="34"/>
                    <a:pt x="56" y="34"/>
                    <a:pt x="56" y="36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6" y="35"/>
                    <a:pt x="56" y="35"/>
                  </a:cubicBezTo>
                  <a:cubicBezTo>
                    <a:pt x="55" y="36"/>
                    <a:pt x="55" y="33"/>
                    <a:pt x="55" y="34"/>
                  </a:cubicBezTo>
                  <a:cubicBezTo>
                    <a:pt x="55" y="34"/>
                    <a:pt x="55" y="35"/>
                    <a:pt x="55" y="35"/>
                  </a:cubicBezTo>
                  <a:cubicBezTo>
                    <a:pt x="54" y="35"/>
                    <a:pt x="54" y="35"/>
                    <a:pt x="53" y="34"/>
                  </a:cubicBezTo>
                  <a:cubicBezTo>
                    <a:pt x="54" y="34"/>
                    <a:pt x="53" y="32"/>
                    <a:pt x="52" y="32"/>
                  </a:cubicBezTo>
                  <a:cubicBezTo>
                    <a:pt x="51" y="32"/>
                    <a:pt x="50" y="31"/>
                    <a:pt x="51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1" y="34"/>
                    <a:pt x="50" y="33"/>
                    <a:pt x="49" y="33"/>
                  </a:cubicBezTo>
                  <a:cubicBezTo>
                    <a:pt x="50" y="35"/>
                    <a:pt x="51" y="33"/>
                    <a:pt x="52" y="35"/>
                  </a:cubicBezTo>
                  <a:cubicBezTo>
                    <a:pt x="51" y="36"/>
                    <a:pt x="52" y="36"/>
                    <a:pt x="53" y="37"/>
                  </a:cubicBezTo>
                  <a:cubicBezTo>
                    <a:pt x="52" y="37"/>
                    <a:pt x="51" y="35"/>
                    <a:pt x="51" y="35"/>
                  </a:cubicBezTo>
                  <a:cubicBezTo>
                    <a:pt x="51" y="35"/>
                    <a:pt x="50" y="35"/>
                    <a:pt x="51" y="36"/>
                  </a:cubicBezTo>
                  <a:cubicBezTo>
                    <a:pt x="50" y="37"/>
                    <a:pt x="49" y="35"/>
                    <a:pt x="49" y="35"/>
                  </a:cubicBezTo>
                  <a:cubicBezTo>
                    <a:pt x="50" y="36"/>
                    <a:pt x="50" y="37"/>
                    <a:pt x="51" y="38"/>
                  </a:cubicBezTo>
                  <a:cubicBezTo>
                    <a:pt x="50" y="37"/>
                    <a:pt x="50" y="38"/>
                    <a:pt x="50" y="38"/>
                  </a:cubicBezTo>
                  <a:cubicBezTo>
                    <a:pt x="50" y="38"/>
                    <a:pt x="49" y="37"/>
                    <a:pt x="50" y="37"/>
                  </a:cubicBezTo>
                  <a:cubicBezTo>
                    <a:pt x="49" y="36"/>
                    <a:pt x="49" y="37"/>
                    <a:pt x="48" y="36"/>
                  </a:cubicBezTo>
                  <a:cubicBezTo>
                    <a:pt x="49" y="38"/>
                    <a:pt x="48" y="37"/>
                    <a:pt x="47" y="38"/>
                  </a:cubicBezTo>
                  <a:cubicBezTo>
                    <a:pt x="46" y="35"/>
                    <a:pt x="49" y="38"/>
                    <a:pt x="48" y="36"/>
                  </a:cubicBezTo>
                  <a:cubicBezTo>
                    <a:pt x="46" y="35"/>
                    <a:pt x="46" y="37"/>
                    <a:pt x="44" y="36"/>
                  </a:cubicBezTo>
                  <a:cubicBezTo>
                    <a:pt x="43" y="37"/>
                    <a:pt x="44" y="37"/>
                    <a:pt x="45" y="38"/>
                  </a:cubicBezTo>
                  <a:cubicBezTo>
                    <a:pt x="46" y="38"/>
                    <a:pt x="46" y="37"/>
                    <a:pt x="47" y="38"/>
                  </a:cubicBezTo>
                  <a:cubicBezTo>
                    <a:pt x="46" y="38"/>
                    <a:pt x="45" y="39"/>
                    <a:pt x="44" y="38"/>
                  </a:cubicBezTo>
                  <a:cubicBezTo>
                    <a:pt x="43" y="38"/>
                    <a:pt x="45" y="41"/>
                    <a:pt x="43" y="41"/>
                  </a:cubicBezTo>
                  <a:cubicBezTo>
                    <a:pt x="43" y="40"/>
                    <a:pt x="43" y="40"/>
                    <a:pt x="43" y="39"/>
                  </a:cubicBezTo>
                  <a:cubicBezTo>
                    <a:pt x="42" y="39"/>
                    <a:pt x="42" y="40"/>
                    <a:pt x="42" y="40"/>
                  </a:cubicBezTo>
                  <a:cubicBezTo>
                    <a:pt x="41" y="39"/>
                    <a:pt x="42" y="39"/>
                    <a:pt x="41" y="39"/>
                  </a:cubicBezTo>
                  <a:cubicBezTo>
                    <a:pt x="41" y="39"/>
                    <a:pt x="41" y="39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0" y="40"/>
                    <a:pt x="43" y="42"/>
                    <a:pt x="41" y="41"/>
                  </a:cubicBezTo>
                  <a:cubicBezTo>
                    <a:pt x="40" y="41"/>
                    <a:pt x="41" y="41"/>
                    <a:pt x="41" y="41"/>
                  </a:cubicBezTo>
                  <a:cubicBezTo>
                    <a:pt x="41" y="40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0"/>
                    <a:pt x="40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9" y="40"/>
                    <a:pt x="37" y="39"/>
                    <a:pt x="37" y="39"/>
                  </a:cubicBezTo>
                  <a:cubicBezTo>
                    <a:pt x="37" y="40"/>
                    <a:pt x="36" y="40"/>
                    <a:pt x="37" y="41"/>
                  </a:cubicBezTo>
                  <a:cubicBezTo>
                    <a:pt x="36" y="40"/>
                    <a:pt x="36" y="41"/>
                    <a:pt x="35" y="41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1"/>
                    <a:pt x="35" y="42"/>
                    <a:pt x="35" y="43"/>
                  </a:cubicBezTo>
                  <a:cubicBezTo>
                    <a:pt x="36" y="43"/>
                    <a:pt x="37" y="43"/>
                    <a:pt x="37" y="42"/>
                  </a:cubicBezTo>
                  <a:cubicBezTo>
                    <a:pt x="37" y="44"/>
                    <a:pt x="35" y="42"/>
                    <a:pt x="35" y="43"/>
                  </a:cubicBezTo>
                  <a:cubicBezTo>
                    <a:pt x="35" y="44"/>
                    <a:pt x="36" y="44"/>
                    <a:pt x="36" y="44"/>
                  </a:cubicBezTo>
                  <a:cubicBezTo>
                    <a:pt x="36" y="44"/>
                    <a:pt x="35" y="44"/>
                    <a:pt x="35" y="44"/>
                  </a:cubicBezTo>
                  <a:cubicBezTo>
                    <a:pt x="34" y="44"/>
                    <a:pt x="34" y="43"/>
                    <a:pt x="33" y="43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3" y="45"/>
                    <a:pt x="32" y="44"/>
                    <a:pt x="31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0" y="42"/>
                    <a:pt x="30" y="43"/>
                    <a:pt x="29" y="43"/>
                  </a:cubicBezTo>
                  <a:cubicBezTo>
                    <a:pt x="30" y="42"/>
                    <a:pt x="31" y="43"/>
                    <a:pt x="31" y="42"/>
                  </a:cubicBezTo>
                  <a:cubicBezTo>
                    <a:pt x="30" y="41"/>
                    <a:pt x="30" y="42"/>
                    <a:pt x="29" y="42"/>
                  </a:cubicBezTo>
                  <a:cubicBezTo>
                    <a:pt x="29" y="43"/>
                    <a:pt x="29" y="43"/>
                    <a:pt x="29" y="44"/>
                  </a:cubicBezTo>
                  <a:cubicBezTo>
                    <a:pt x="30" y="45"/>
                    <a:pt x="32" y="45"/>
                    <a:pt x="33" y="46"/>
                  </a:cubicBezTo>
                  <a:cubicBezTo>
                    <a:pt x="32" y="47"/>
                    <a:pt x="31" y="47"/>
                    <a:pt x="31" y="48"/>
                  </a:cubicBezTo>
                  <a:cubicBezTo>
                    <a:pt x="30" y="48"/>
                    <a:pt x="29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9"/>
                    <a:pt x="24" y="48"/>
                    <a:pt x="24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2" y="47"/>
                    <a:pt x="22" y="48"/>
                    <a:pt x="22" y="48"/>
                  </a:cubicBezTo>
                  <a:cubicBezTo>
                    <a:pt x="22" y="48"/>
                    <a:pt x="22" y="48"/>
                    <a:pt x="23" y="48"/>
                  </a:cubicBezTo>
                  <a:cubicBezTo>
                    <a:pt x="23" y="49"/>
                    <a:pt x="22" y="49"/>
                    <a:pt x="21" y="49"/>
                  </a:cubicBezTo>
                  <a:cubicBezTo>
                    <a:pt x="22" y="50"/>
                    <a:pt x="23" y="50"/>
                    <a:pt x="23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3" y="49"/>
                    <a:pt x="23" y="50"/>
                    <a:pt x="24" y="51"/>
                  </a:cubicBezTo>
                  <a:cubicBezTo>
                    <a:pt x="23" y="51"/>
                    <a:pt x="24" y="50"/>
                    <a:pt x="22" y="50"/>
                  </a:cubicBezTo>
                  <a:cubicBezTo>
                    <a:pt x="23" y="53"/>
                    <a:pt x="20" y="52"/>
                    <a:pt x="22" y="54"/>
                  </a:cubicBezTo>
                  <a:cubicBezTo>
                    <a:pt x="21" y="55"/>
                    <a:pt x="20" y="55"/>
                    <a:pt x="19" y="55"/>
                  </a:cubicBezTo>
                  <a:cubicBezTo>
                    <a:pt x="18" y="55"/>
                    <a:pt x="18" y="56"/>
                    <a:pt x="17" y="55"/>
                  </a:cubicBezTo>
                  <a:cubicBezTo>
                    <a:pt x="17" y="54"/>
                    <a:pt x="20" y="55"/>
                    <a:pt x="19" y="53"/>
                  </a:cubicBezTo>
                  <a:cubicBezTo>
                    <a:pt x="20" y="53"/>
                    <a:pt x="20" y="53"/>
                    <a:pt x="21" y="54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3"/>
                    <a:pt x="19" y="52"/>
                    <a:pt x="18" y="53"/>
                  </a:cubicBezTo>
                  <a:cubicBezTo>
                    <a:pt x="18" y="52"/>
                    <a:pt x="19" y="51"/>
                    <a:pt x="19" y="51"/>
                  </a:cubicBezTo>
                  <a:cubicBezTo>
                    <a:pt x="18" y="51"/>
                    <a:pt x="18" y="51"/>
                    <a:pt x="18" y="50"/>
                  </a:cubicBezTo>
                  <a:cubicBezTo>
                    <a:pt x="17" y="50"/>
                    <a:pt x="17" y="50"/>
                    <a:pt x="16" y="50"/>
                  </a:cubicBezTo>
                  <a:cubicBezTo>
                    <a:pt x="16" y="50"/>
                    <a:pt x="16" y="51"/>
                    <a:pt x="17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6" y="52"/>
                  </a:cubicBezTo>
                  <a:cubicBezTo>
                    <a:pt x="16" y="53"/>
                    <a:pt x="14" y="53"/>
                    <a:pt x="15" y="54"/>
                  </a:cubicBezTo>
                  <a:cubicBezTo>
                    <a:pt x="14" y="55"/>
                    <a:pt x="15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2"/>
                    <a:pt x="15" y="54"/>
                    <a:pt x="14" y="53"/>
                  </a:cubicBezTo>
                  <a:cubicBezTo>
                    <a:pt x="12" y="52"/>
                    <a:pt x="13" y="55"/>
                    <a:pt x="13" y="55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5" y="56"/>
                    <a:pt x="16" y="56"/>
                  </a:cubicBezTo>
                  <a:cubicBezTo>
                    <a:pt x="16" y="57"/>
                    <a:pt x="15" y="58"/>
                    <a:pt x="15" y="59"/>
                  </a:cubicBezTo>
                  <a:cubicBezTo>
                    <a:pt x="15" y="59"/>
                    <a:pt x="15" y="59"/>
                    <a:pt x="16" y="60"/>
                  </a:cubicBezTo>
                  <a:cubicBezTo>
                    <a:pt x="14" y="60"/>
                    <a:pt x="15" y="61"/>
                    <a:pt x="15" y="61"/>
                  </a:cubicBezTo>
                  <a:cubicBezTo>
                    <a:pt x="14" y="62"/>
                    <a:pt x="15" y="60"/>
                    <a:pt x="14" y="61"/>
                  </a:cubicBezTo>
                  <a:cubicBezTo>
                    <a:pt x="14" y="61"/>
                    <a:pt x="13" y="61"/>
                    <a:pt x="13" y="61"/>
                  </a:cubicBezTo>
                  <a:cubicBezTo>
                    <a:pt x="13" y="61"/>
                    <a:pt x="14" y="60"/>
                    <a:pt x="14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8"/>
                    <a:pt x="12" y="60"/>
                    <a:pt x="12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61"/>
                    <a:pt x="12" y="61"/>
                    <a:pt x="12" y="62"/>
                  </a:cubicBezTo>
                  <a:cubicBezTo>
                    <a:pt x="12" y="63"/>
                    <a:pt x="13" y="62"/>
                    <a:pt x="13" y="62"/>
                  </a:cubicBezTo>
                  <a:cubicBezTo>
                    <a:pt x="13" y="62"/>
                    <a:pt x="12" y="63"/>
                    <a:pt x="13" y="63"/>
                  </a:cubicBezTo>
                  <a:cubicBezTo>
                    <a:pt x="13" y="63"/>
                    <a:pt x="13" y="63"/>
                    <a:pt x="13" y="62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4"/>
                    <a:pt x="13" y="64"/>
                    <a:pt x="13" y="64"/>
                  </a:cubicBezTo>
                  <a:cubicBezTo>
                    <a:pt x="13" y="64"/>
                    <a:pt x="12" y="65"/>
                    <a:pt x="11" y="65"/>
                  </a:cubicBezTo>
                  <a:cubicBezTo>
                    <a:pt x="11" y="65"/>
                    <a:pt x="11" y="66"/>
                    <a:pt x="11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0" y="67"/>
                    <a:pt x="9" y="66"/>
                    <a:pt x="9" y="67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7"/>
                    <a:pt x="8" y="66"/>
                    <a:pt x="8" y="67"/>
                  </a:cubicBezTo>
                  <a:cubicBezTo>
                    <a:pt x="8" y="67"/>
                    <a:pt x="9" y="67"/>
                    <a:pt x="9" y="68"/>
                  </a:cubicBezTo>
                  <a:cubicBezTo>
                    <a:pt x="9" y="68"/>
                    <a:pt x="9" y="68"/>
                    <a:pt x="9" y="69"/>
                  </a:cubicBezTo>
                  <a:cubicBezTo>
                    <a:pt x="8" y="68"/>
                    <a:pt x="8" y="69"/>
                    <a:pt x="8" y="68"/>
                  </a:cubicBezTo>
                  <a:cubicBezTo>
                    <a:pt x="7" y="69"/>
                    <a:pt x="7" y="69"/>
                    <a:pt x="7" y="70"/>
                  </a:cubicBezTo>
                  <a:cubicBezTo>
                    <a:pt x="7" y="69"/>
                    <a:pt x="6" y="70"/>
                    <a:pt x="6" y="70"/>
                  </a:cubicBezTo>
                  <a:cubicBezTo>
                    <a:pt x="5" y="70"/>
                    <a:pt x="6" y="71"/>
                    <a:pt x="6" y="71"/>
                  </a:cubicBezTo>
                  <a:cubicBezTo>
                    <a:pt x="6" y="71"/>
                    <a:pt x="6" y="70"/>
                    <a:pt x="6" y="70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2"/>
                    <a:pt x="6" y="72"/>
                    <a:pt x="6" y="73"/>
                  </a:cubicBezTo>
                  <a:cubicBezTo>
                    <a:pt x="5" y="73"/>
                    <a:pt x="5" y="74"/>
                    <a:pt x="5" y="74"/>
                  </a:cubicBezTo>
                  <a:cubicBezTo>
                    <a:pt x="5" y="74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3"/>
                    <a:pt x="5" y="73"/>
                    <a:pt x="5" y="73"/>
                  </a:cubicBezTo>
                  <a:cubicBezTo>
                    <a:pt x="5" y="72"/>
                    <a:pt x="3" y="74"/>
                    <a:pt x="3" y="73"/>
                  </a:cubicBezTo>
                  <a:cubicBezTo>
                    <a:pt x="4" y="72"/>
                    <a:pt x="4" y="73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2"/>
                    <a:pt x="5" y="72"/>
                  </a:cubicBezTo>
                  <a:cubicBezTo>
                    <a:pt x="5" y="70"/>
                    <a:pt x="5" y="70"/>
                    <a:pt x="6" y="69"/>
                  </a:cubicBezTo>
                  <a:cubicBezTo>
                    <a:pt x="6" y="69"/>
                    <a:pt x="6" y="69"/>
                    <a:pt x="7" y="69"/>
                  </a:cubicBezTo>
                  <a:cubicBezTo>
                    <a:pt x="7" y="69"/>
                    <a:pt x="7" y="68"/>
                    <a:pt x="7" y="68"/>
                  </a:cubicBezTo>
                  <a:cubicBezTo>
                    <a:pt x="7" y="68"/>
                    <a:pt x="6" y="68"/>
                    <a:pt x="6" y="69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5" y="69"/>
                    <a:pt x="5" y="68"/>
                    <a:pt x="4" y="69"/>
                  </a:cubicBezTo>
                  <a:cubicBezTo>
                    <a:pt x="3" y="69"/>
                    <a:pt x="3" y="70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2" y="71"/>
                    <a:pt x="3" y="71"/>
                    <a:pt x="2" y="72"/>
                  </a:cubicBezTo>
                  <a:cubicBezTo>
                    <a:pt x="3" y="73"/>
                    <a:pt x="3" y="74"/>
                    <a:pt x="3" y="73"/>
                  </a:cubicBezTo>
                  <a:cubicBezTo>
                    <a:pt x="3" y="74"/>
                    <a:pt x="3" y="74"/>
                    <a:pt x="2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2" y="76"/>
                    <a:pt x="2" y="75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1" y="78"/>
                    <a:pt x="1" y="78"/>
                  </a:cubicBezTo>
                  <a:cubicBezTo>
                    <a:pt x="1" y="77"/>
                    <a:pt x="1" y="77"/>
                    <a:pt x="2" y="76"/>
                  </a:cubicBezTo>
                  <a:cubicBezTo>
                    <a:pt x="2" y="77"/>
                    <a:pt x="1" y="77"/>
                    <a:pt x="1" y="77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5"/>
                    <a:pt x="2" y="75"/>
                  </a:cubicBezTo>
                  <a:cubicBezTo>
                    <a:pt x="1" y="75"/>
                    <a:pt x="2" y="74"/>
                    <a:pt x="2" y="74"/>
                  </a:cubicBezTo>
                  <a:cubicBezTo>
                    <a:pt x="2" y="74"/>
                    <a:pt x="2" y="73"/>
                    <a:pt x="2" y="73"/>
                  </a:cubicBezTo>
                  <a:cubicBezTo>
                    <a:pt x="2" y="73"/>
                    <a:pt x="1" y="74"/>
                    <a:pt x="1" y="74"/>
                  </a:cubicBezTo>
                  <a:cubicBezTo>
                    <a:pt x="1" y="75"/>
                    <a:pt x="1" y="74"/>
                    <a:pt x="1" y="74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5"/>
                    <a:pt x="1" y="76"/>
                    <a:pt x="1" y="75"/>
                  </a:cubicBezTo>
                  <a:cubicBezTo>
                    <a:pt x="1" y="75"/>
                    <a:pt x="0" y="76"/>
                    <a:pt x="0" y="77"/>
                  </a:cubicBezTo>
                  <a:cubicBezTo>
                    <a:pt x="0" y="77"/>
                    <a:pt x="0" y="76"/>
                    <a:pt x="0" y="76"/>
                  </a:cubicBezTo>
                  <a:cubicBezTo>
                    <a:pt x="0" y="76"/>
                    <a:pt x="0" y="77"/>
                    <a:pt x="0" y="76"/>
                  </a:cubicBezTo>
                  <a:cubicBezTo>
                    <a:pt x="0" y="76"/>
                    <a:pt x="0" y="75"/>
                    <a:pt x="0" y="76"/>
                  </a:cubicBezTo>
                  <a:cubicBezTo>
                    <a:pt x="0" y="76"/>
                    <a:pt x="0" y="74"/>
                    <a:pt x="0" y="75"/>
                  </a:cubicBezTo>
                  <a:cubicBezTo>
                    <a:pt x="0" y="74"/>
                    <a:pt x="1" y="74"/>
                    <a:pt x="1" y="73"/>
                  </a:cubicBezTo>
                  <a:cubicBezTo>
                    <a:pt x="1" y="73"/>
                    <a:pt x="1" y="74"/>
                    <a:pt x="0" y="74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2"/>
                    <a:pt x="2" y="71"/>
                    <a:pt x="2" y="71"/>
                  </a:cubicBezTo>
                  <a:cubicBezTo>
                    <a:pt x="2" y="71"/>
                    <a:pt x="2" y="71"/>
                    <a:pt x="1" y="72"/>
                  </a:cubicBezTo>
                  <a:cubicBezTo>
                    <a:pt x="1" y="71"/>
                    <a:pt x="2" y="72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3" y="69"/>
                    <a:pt x="2" y="70"/>
                    <a:pt x="3" y="69"/>
                  </a:cubicBezTo>
                  <a:cubicBezTo>
                    <a:pt x="3" y="70"/>
                    <a:pt x="3" y="70"/>
                    <a:pt x="2" y="70"/>
                  </a:cubicBezTo>
                  <a:cubicBezTo>
                    <a:pt x="2" y="71"/>
                    <a:pt x="3" y="70"/>
                    <a:pt x="3" y="70"/>
                  </a:cubicBezTo>
                  <a:cubicBezTo>
                    <a:pt x="4" y="69"/>
                    <a:pt x="3" y="68"/>
                    <a:pt x="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9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7"/>
                    <a:pt x="4" y="67"/>
                    <a:pt x="4" y="67"/>
                  </a:cubicBezTo>
                  <a:cubicBezTo>
                    <a:pt x="4" y="66"/>
                    <a:pt x="6" y="65"/>
                    <a:pt x="5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3"/>
                    <a:pt x="7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6" y="62"/>
                    <a:pt x="7" y="61"/>
                    <a:pt x="8" y="61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9" y="62"/>
                    <a:pt x="8" y="61"/>
                    <a:pt x="9" y="61"/>
                  </a:cubicBezTo>
                  <a:cubicBezTo>
                    <a:pt x="8" y="60"/>
                    <a:pt x="8" y="61"/>
                    <a:pt x="8" y="60"/>
                  </a:cubicBezTo>
                  <a:cubicBezTo>
                    <a:pt x="8" y="60"/>
                    <a:pt x="8" y="59"/>
                    <a:pt x="9" y="59"/>
                  </a:cubicBezTo>
                  <a:cubicBezTo>
                    <a:pt x="9" y="59"/>
                    <a:pt x="8" y="59"/>
                    <a:pt x="7" y="60"/>
                  </a:cubicBezTo>
                  <a:cubicBezTo>
                    <a:pt x="7" y="60"/>
                    <a:pt x="6" y="61"/>
                    <a:pt x="6" y="62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2"/>
                    <a:pt x="6" y="62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4" y="62"/>
                    <a:pt x="4" y="63"/>
                    <a:pt x="3" y="63"/>
                  </a:cubicBezTo>
                  <a:cubicBezTo>
                    <a:pt x="4" y="62"/>
                    <a:pt x="5" y="62"/>
                    <a:pt x="6" y="62"/>
                  </a:cubicBezTo>
                  <a:cubicBezTo>
                    <a:pt x="6" y="61"/>
                    <a:pt x="5" y="60"/>
                    <a:pt x="6" y="60"/>
                  </a:cubicBezTo>
                  <a:cubicBezTo>
                    <a:pt x="6" y="60"/>
                    <a:pt x="5" y="59"/>
                    <a:pt x="5" y="59"/>
                  </a:cubicBezTo>
                  <a:cubicBezTo>
                    <a:pt x="5" y="60"/>
                    <a:pt x="5" y="60"/>
                    <a:pt x="4" y="60"/>
                  </a:cubicBezTo>
                  <a:cubicBezTo>
                    <a:pt x="5" y="60"/>
                    <a:pt x="4" y="60"/>
                    <a:pt x="5" y="59"/>
                  </a:cubicBezTo>
                  <a:cubicBezTo>
                    <a:pt x="5" y="59"/>
                    <a:pt x="6" y="59"/>
                    <a:pt x="7" y="58"/>
                  </a:cubicBezTo>
                  <a:cubicBezTo>
                    <a:pt x="7" y="58"/>
                    <a:pt x="8" y="57"/>
                    <a:pt x="8" y="57"/>
                  </a:cubicBezTo>
                  <a:cubicBezTo>
                    <a:pt x="7" y="57"/>
                    <a:pt x="7" y="57"/>
                    <a:pt x="6" y="57"/>
                  </a:cubicBezTo>
                  <a:cubicBezTo>
                    <a:pt x="7" y="57"/>
                    <a:pt x="6" y="55"/>
                    <a:pt x="7" y="56"/>
                  </a:cubicBezTo>
                  <a:cubicBezTo>
                    <a:pt x="7" y="55"/>
                    <a:pt x="8" y="54"/>
                    <a:pt x="7" y="54"/>
                  </a:cubicBezTo>
                  <a:cubicBezTo>
                    <a:pt x="6" y="54"/>
                    <a:pt x="7" y="55"/>
                    <a:pt x="6" y="56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5"/>
                    <a:pt x="5" y="55"/>
                    <a:pt x="6" y="54"/>
                  </a:cubicBezTo>
                  <a:cubicBezTo>
                    <a:pt x="6" y="54"/>
                    <a:pt x="6" y="55"/>
                    <a:pt x="6" y="55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6" y="51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49"/>
                    <a:pt x="8" y="50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48"/>
                    <a:pt x="8" y="48"/>
                    <a:pt x="8" y="47"/>
                  </a:cubicBezTo>
                  <a:cubicBezTo>
                    <a:pt x="8" y="48"/>
                    <a:pt x="9" y="47"/>
                    <a:pt x="9" y="48"/>
                  </a:cubicBezTo>
                  <a:cubicBezTo>
                    <a:pt x="10" y="48"/>
                    <a:pt x="10" y="47"/>
                    <a:pt x="11" y="47"/>
                  </a:cubicBezTo>
                  <a:cubicBezTo>
                    <a:pt x="10" y="46"/>
                    <a:pt x="9" y="48"/>
                    <a:pt x="8" y="46"/>
                  </a:cubicBezTo>
                  <a:cubicBezTo>
                    <a:pt x="9" y="46"/>
                    <a:pt x="9" y="46"/>
                    <a:pt x="9" y="47"/>
                  </a:cubicBezTo>
                  <a:cubicBezTo>
                    <a:pt x="9" y="46"/>
                    <a:pt x="10" y="45"/>
                    <a:pt x="9" y="44"/>
                  </a:cubicBezTo>
                  <a:cubicBezTo>
                    <a:pt x="11" y="44"/>
                    <a:pt x="10" y="43"/>
                    <a:pt x="12" y="43"/>
                  </a:cubicBezTo>
                  <a:cubicBezTo>
                    <a:pt x="11" y="44"/>
                    <a:pt x="11" y="43"/>
                    <a:pt x="11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3"/>
                    <a:pt x="12" y="42"/>
                    <a:pt x="12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1" y="43"/>
                    <a:pt x="10" y="42"/>
                  </a:cubicBezTo>
                  <a:cubicBezTo>
                    <a:pt x="11" y="42"/>
                    <a:pt x="11" y="41"/>
                    <a:pt x="12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3" y="40"/>
                    <a:pt x="11" y="38"/>
                    <a:pt x="14" y="38"/>
                  </a:cubicBezTo>
                  <a:cubicBezTo>
                    <a:pt x="13" y="39"/>
                    <a:pt x="14" y="40"/>
                    <a:pt x="14" y="40"/>
                  </a:cubicBezTo>
                  <a:cubicBezTo>
                    <a:pt x="14" y="39"/>
                    <a:pt x="14" y="39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7"/>
                    <a:pt x="14" y="37"/>
                  </a:cubicBezTo>
                  <a:cubicBezTo>
                    <a:pt x="15" y="37"/>
                    <a:pt x="15" y="38"/>
                    <a:pt x="16" y="38"/>
                  </a:cubicBezTo>
                  <a:cubicBezTo>
                    <a:pt x="16" y="36"/>
                    <a:pt x="14" y="37"/>
                    <a:pt x="14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2"/>
                    <a:pt x="18" y="33"/>
                    <a:pt x="20" y="31"/>
                  </a:cubicBezTo>
                  <a:cubicBezTo>
                    <a:pt x="19" y="30"/>
                    <a:pt x="17" y="31"/>
                    <a:pt x="17" y="32"/>
                  </a:cubicBezTo>
                  <a:cubicBezTo>
                    <a:pt x="17" y="30"/>
                    <a:pt x="18" y="31"/>
                    <a:pt x="18" y="29"/>
                  </a:cubicBezTo>
                  <a:cubicBezTo>
                    <a:pt x="18" y="29"/>
                    <a:pt x="20" y="29"/>
                    <a:pt x="20" y="30"/>
                  </a:cubicBezTo>
                  <a:cubicBezTo>
                    <a:pt x="21" y="29"/>
                    <a:pt x="20" y="29"/>
                    <a:pt x="20" y="28"/>
                  </a:cubicBezTo>
                  <a:cubicBezTo>
                    <a:pt x="21" y="29"/>
                    <a:pt x="21" y="28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4" y="27"/>
                    <a:pt x="24" y="28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30"/>
                    <a:pt x="21" y="28"/>
                    <a:pt x="22" y="31"/>
                  </a:cubicBezTo>
                  <a:cubicBezTo>
                    <a:pt x="23" y="31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4" y="31"/>
                    <a:pt x="25" y="32"/>
                    <a:pt x="24" y="32"/>
                  </a:cubicBezTo>
                  <a:cubicBezTo>
                    <a:pt x="25" y="33"/>
                    <a:pt x="26" y="32"/>
                    <a:pt x="27" y="32"/>
                  </a:cubicBezTo>
                  <a:cubicBezTo>
                    <a:pt x="27" y="31"/>
                    <a:pt x="25" y="31"/>
                    <a:pt x="24" y="31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6" y="29"/>
                    <a:pt x="25" y="30"/>
                    <a:pt x="27" y="31"/>
                  </a:cubicBezTo>
                  <a:cubicBezTo>
                    <a:pt x="28" y="32"/>
                    <a:pt x="27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8" y="30"/>
                    <a:pt x="29" y="29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9" y="30"/>
                    <a:pt x="26" y="27"/>
                    <a:pt x="26" y="28"/>
                  </a:cubicBezTo>
                  <a:cubicBezTo>
                    <a:pt x="26" y="26"/>
                    <a:pt x="24" y="26"/>
                    <a:pt x="23" y="26"/>
                  </a:cubicBezTo>
                  <a:cubicBezTo>
                    <a:pt x="24" y="25"/>
                    <a:pt x="24" y="25"/>
                    <a:pt x="24" y="24"/>
                  </a:cubicBezTo>
                  <a:cubicBezTo>
                    <a:pt x="26" y="25"/>
                    <a:pt x="25" y="22"/>
                    <a:pt x="27" y="23"/>
                  </a:cubicBezTo>
                  <a:cubicBezTo>
                    <a:pt x="27" y="22"/>
                    <a:pt x="26" y="22"/>
                    <a:pt x="26" y="22"/>
                  </a:cubicBezTo>
                  <a:cubicBezTo>
                    <a:pt x="27" y="21"/>
                    <a:pt x="28" y="20"/>
                    <a:pt x="29" y="20"/>
                  </a:cubicBezTo>
                  <a:cubicBezTo>
                    <a:pt x="29" y="20"/>
                    <a:pt x="29" y="19"/>
                    <a:pt x="29" y="19"/>
                  </a:cubicBezTo>
                  <a:cubicBezTo>
                    <a:pt x="30" y="16"/>
                    <a:pt x="33" y="18"/>
                    <a:pt x="35" y="16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5"/>
                    <a:pt x="35" y="14"/>
                    <a:pt x="36" y="15"/>
                  </a:cubicBezTo>
                  <a:cubicBezTo>
                    <a:pt x="35" y="12"/>
                    <a:pt x="39" y="15"/>
                    <a:pt x="38" y="12"/>
                  </a:cubicBezTo>
                  <a:cubicBezTo>
                    <a:pt x="39" y="10"/>
                    <a:pt x="41" y="13"/>
                    <a:pt x="42" y="12"/>
                  </a:cubicBezTo>
                  <a:cubicBezTo>
                    <a:pt x="41" y="12"/>
                    <a:pt x="40" y="11"/>
                    <a:pt x="41" y="10"/>
                  </a:cubicBezTo>
                  <a:cubicBezTo>
                    <a:pt x="44" y="9"/>
                    <a:pt x="47" y="8"/>
                    <a:pt x="51" y="7"/>
                  </a:cubicBezTo>
                  <a:cubicBezTo>
                    <a:pt x="51" y="7"/>
                    <a:pt x="51" y="7"/>
                    <a:pt x="51" y="6"/>
                  </a:cubicBezTo>
                  <a:cubicBezTo>
                    <a:pt x="53" y="5"/>
                    <a:pt x="56" y="7"/>
                    <a:pt x="58" y="6"/>
                  </a:cubicBezTo>
                  <a:cubicBezTo>
                    <a:pt x="59" y="6"/>
                    <a:pt x="60" y="6"/>
                    <a:pt x="60" y="8"/>
                  </a:cubicBezTo>
                  <a:cubicBezTo>
                    <a:pt x="59" y="8"/>
                    <a:pt x="60" y="10"/>
                    <a:pt x="60" y="11"/>
                  </a:cubicBezTo>
                  <a:cubicBezTo>
                    <a:pt x="62" y="12"/>
                    <a:pt x="60" y="8"/>
                    <a:pt x="61" y="8"/>
                  </a:cubicBezTo>
                  <a:cubicBezTo>
                    <a:pt x="61" y="6"/>
                    <a:pt x="60" y="7"/>
                    <a:pt x="60" y="4"/>
                  </a:cubicBezTo>
                  <a:cubicBezTo>
                    <a:pt x="61" y="5"/>
                    <a:pt x="61" y="5"/>
                    <a:pt x="62" y="6"/>
                  </a:cubicBezTo>
                  <a:cubicBezTo>
                    <a:pt x="63" y="4"/>
                    <a:pt x="64" y="6"/>
                    <a:pt x="65" y="4"/>
                  </a:cubicBezTo>
                  <a:cubicBezTo>
                    <a:pt x="64" y="5"/>
                    <a:pt x="64" y="2"/>
                    <a:pt x="64" y="3"/>
                  </a:cubicBezTo>
                  <a:cubicBezTo>
                    <a:pt x="64" y="3"/>
                    <a:pt x="64" y="4"/>
                    <a:pt x="64" y="4"/>
                  </a:cubicBezTo>
                  <a:cubicBezTo>
                    <a:pt x="63" y="4"/>
                    <a:pt x="63" y="3"/>
                    <a:pt x="62" y="2"/>
                  </a:cubicBezTo>
                  <a:cubicBezTo>
                    <a:pt x="63" y="3"/>
                    <a:pt x="65" y="3"/>
                    <a:pt x="66" y="2"/>
                  </a:cubicBezTo>
                  <a:cubicBezTo>
                    <a:pt x="66" y="4"/>
                    <a:pt x="67" y="3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5"/>
                    <a:pt x="68" y="5"/>
                    <a:pt x="68" y="5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9" y="3"/>
                    <a:pt x="68" y="4"/>
                    <a:pt x="69" y="4"/>
                  </a:cubicBezTo>
                  <a:cubicBezTo>
                    <a:pt x="69" y="5"/>
                    <a:pt x="72" y="5"/>
                    <a:pt x="72" y="2"/>
                  </a:cubicBezTo>
                  <a:cubicBezTo>
                    <a:pt x="72" y="2"/>
                    <a:pt x="73" y="3"/>
                    <a:pt x="74" y="3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5" y="1"/>
                    <a:pt x="77" y="1"/>
                    <a:pt x="79" y="0"/>
                  </a:cubicBezTo>
                  <a:cubicBezTo>
                    <a:pt x="80" y="0"/>
                    <a:pt x="82" y="1"/>
                    <a:pt x="82" y="3"/>
                  </a:cubicBezTo>
                  <a:cubicBezTo>
                    <a:pt x="82" y="2"/>
                    <a:pt x="81" y="3"/>
                    <a:pt x="81" y="5"/>
                  </a:cubicBezTo>
                  <a:cubicBezTo>
                    <a:pt x="82" y="6"/>
                    <a:pt x="82" y="5"/>
                    <a:pt x="83" y="6"/>
                  </a:cubicBezTo>
                  <a:cubicBezTo>
                    <a:pt x="83" y="4"/>
                    <a:pt x="84" y="5"/>
                    <a:pt x="83" y="4"/>
                  </a:cubicBezTo>
                  <a:cubicBezTo>
                    <a:pt x="84" y="0"/>
                    <a:pt x="85" y="4"/>
                    <a:pt x="86" y="1"/>
                  </a:cubicBezTo>
                  <a:cubicBezTo>
                    <a:pt x="86" y="2"/>
                    <a:pt x="88" y="2"/>
                    <a:pt x="88" y="3"/>
                  </a:cubicBezTo>
                  <a:cubicBezTo>
                    <a:pt x="88" y="2"/>
                    <a:pt x="87" y="2"/>
                    <a:pt x="87" y="1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0" y="0"/>
                    <a:pt x="89" y="4"/>
                    <a:pt x="90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1" y="3"/>
                    <a:pt x="91" y="6"/>
                    <a:pt x="92" y="6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8"/>
                    <a:pt x="94" y="8"/>
                    <a:pt x="94" y="10"/>
                  </a:cubicBezTo>
                  <a:cubicBezTo>
                    <a:pt x="95" y="10"/>
                    <a:pt x="96" y="7"/>
                    <a:pt x="96" y="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5" y="5"/>
                    <a:pt x="95" y="8"/>
                    <a:pt x="94" y="6"/>
                  </a:cubicBezTo>
                  <a:cubicBezTo>
                    <a:pt x="96" y="3"/>
                    <a:pt x="99" y="4"/>
                    <a:pt x="100" y="5"/>
                  </a:cubicBezTo>
                  <a:cubicBezTo>
                    <a:pt x="101" y="8"/>
                    <a:pt x="104" y="6"/>
                    <a:pt x="104" y="10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5" y="8"/>
                    <a:pt x="106" y="8"/>
                    <a:pt x="107" y="8"/>
                  </a:cubicBezTo>
                  <a:cubicBezTo>
                    <a:pt x="108" y="10"/>
                    <a:pt x="111" y="10"/>
                    <a:pt x="111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4"/>
                    <a:pt x="113" y="15"/>
                    <a:pt x="114" y="17"/>
                  </a:cubicBezTo>
                  <a:cubicBezTo>
                    <a:pt x="114" y="18"/>
                    <a:pt x="115" y="19"/>
                    <a:pt x="114" y="22"/>
                  </a:cubicBezTo>
                  <a:cubicBezTo>
                    <a:pt x="116" y="21"/>
                    <a:pt x="115" y="20"/>
                    <a:pt x="115" y="19"/>
                  </a:cubicBezTo>
                  <a:cubicBezTo>
                    <a:pt x="116" y="19"/>
                    <a:pt x="116" y="23"/>
                    <a:pt x="117" y="21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8" y="19"/>
                    <a:pt x="117" y="21"/>
                    <a:pt x="118" y="20"/>
                  </a:cubicBezTo>
                  <a:cubicBezTo>
                    <a:pt x="117" y="21"/>
                    <a:pt x="117" y="24"/>
                    <a:pt x="118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7" y="25"/>
                    <a:pt x="118" y="25"/>
                    <a:pt x="118" y="26"/>
                  </a:cubicBezTo>
                  <a:cubicBezTo>
                    <a:pt x="118" y="26"/>
                    <a:pt x="118" y="25"/>
                    <a:pt x="118" y="25"/>
                  </a:cubicBezTo>
                  <a:cubicBezTo>
                    <a:pt x="120" y="29"/>
                    <a:pt x="123" y="32"/>
                    <a:pt x="127" y="34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7" y="34"/>
                    <a:pt x="128" y="35"/>
                    <a:pt x="128" y="35"/>
                  </a:cubicBezTo>
                  <a:cubicBezTo>
                    <a:pt x="128" y="35"/>
                    <a:pt x="128" y="35"/>
                    <a:pt x="128" y="35"/>
                  </a:cubicBezTo>
                  <a:cubicBezTo>
                    <a:pt x="129" y="35"/>
                    <a:pt x="128" y="36"/>
                    <a:pt x="129" y="36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130" y="37"/>
                    <a:pt x="131" y="37"/>
                    <a:pt x="132" y="38"/>
                  </a:cubicBezTo>
                  <a:cubicBezTo>
                    <a:pt x="132" y="39"/>
                    <a:pt x="133" y="39"/>
                    <a:pt x="133" y="39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1"/>
                    <a:pt x="133" y="41"/>
                  </a:cubicBezTo>
                  <a:cubicBezTo>
                    <a:pt x="133" y="41"/>
                    <a:pt x="133" y="42"/>
                    <a:pt x="132" y="41"/>
                  </a:cubicBezTo>
                  <a:cubicBezTo>
                    <a:pt x="131" y="40"/>
                    <a:pt x="131" y="41"/>
                    <a:pt x="130" y="41"/>
                  </a:cubicBezTo>
                  <a:cubicBezTo>
                    <a:pt x="130" y="40"/>
                    <a:pt x="130" y="40"/>
                    <a:pt x="129" y="40"/>
                  </a:cubicBezTo>
                  <a:cubicBezTo>
                    <a:pt x="129" y="40"/>
                    <a:pt x="128" y="40"/>
                    <a:pt x="128" y="40"/>
                  </a:cubicBezTo>
                  <a:cubicBezTo>
                    <a:pt x="128" y="40"/>
                    <a:pt x="127" y="39"/>
                    <a:pt x="127" y="40"/>
                  </a:cubicBezTo>
                  <a:cubicBezTo>
                    <a:pt x="126" y="41"/>
                    <a:pt x="126" y="39"/>
                    <a:pt x="125" y="40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4" y="39"/>
                    <a:pt x="124" y="40"/>
                    <a:pt x="123" y="40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23" y="39"/>
                    <a:pt x="123" y="40"/>
                    <a:pt x="123" y="39"/>
                  </a:cubicBezTo>
                  <a:cubicBezTo>
                    <a:pt x="123" y="39"/>
                    <a:pt x="124" y="39"/>
                    <a:pt x="124" y="39"/>
                  </a:cubicBezTo>
                  <a:cubicBezTo>
                    <a:pt x="124" y="38"/>
                    <a:pt x="124" y="38"/>
                    <a:pt x="123" y="38"/>
                  </a:cubicBezTo>
                  <a:cubicBezTo>
                    <a:pt x="123" y="38"/>
                    <a:pt x="123" y="38"/>
                    <a:pt x="123" y="39"/>
                  </a:cubicBezTo>
                  <a:cubicBezTo>
                    <a:pt x="123" y="39"/>
                    <a:pt x="122" y="38"/>
                    <a:pt x="122" y="39"/>
                  </a:cubicBezTo>
                  <a:cubicBezTo>
                    <a:pt x="122" y="39"/>
                    <a:pt x="123" y="39"/>
                    <a:pt x="122" y="40"/>
                  </a:cubicBezTo>
                  <a:cubicBezTo>
                    <a:pt x="121" y="40"/>
                    <a:pt x="122" y="40"/>
                    <a:pt x="121" y="41"/>
                  </a:cubicBezTo>
                  <a:cubicBezTo>
                    <a:pt x="122" y="40"/>
                    <a:pt x="121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18" y="42"/>
                    <a:pt x="119" y="40"/>
                    <a:pt x="117" y="40"/>
                  </a:cubicBezTo>
                  <a:cubicBezTo>
                    <a:pt x="117" y="40"/>
                    <a:pt x="118" y="40"/>
                    <a:pt x="118" y="40"/>
                  </a:cubicBezTo>
                  <a:cubicBezTo>
                    <a:pt x="117" y="40"/>
                    <a:pt x="116" y="41"/>
                    <a:pt x="116" y="40"/>
                  </a:cubicBezTo>
                  <a:cubicBezTo>
                    <a:pt x="115" y="40"/>
                    <a:pt x="115" y="42"/>
                    <a:pt x="114" y="41"/>
                  </a:cubicBezTo>
                  <a:cubicBezTo>
                    <a:pt x="115" y="40"/>
                    <a:pt x="113" y="42"/>
                    <a:pt x="114" y="40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13" y="40"/>
                    <a:pt x="115" y="38"/>
                    <a:pt x="113" y="37"/>
                  </a:cubicBezTo>
                  <a:cubicBezTo>
                    <a:pt x="112" y="38"/>
                    <a:pt x="112" y="40"/>
                    <a:pt x="111" y="41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0" y="41"/>
                    <a:pt x="110" y="41"/>
                    <a:pt x="110" y="41"/>
                  </a:cubicBezTo>
                  <a:cubicBezTo>
                    <a:pt x="110" y="41"/>
                    <a:pt x="110" y="41"/>
                    <a:pt x="110" y="41"/>
                  </a:cubicBezTo>
                  <a:cubicBezTo>
                    <a:pt x="110" y="41"/>
                    <a:pt x="109" y="41"/>
                    <a:pt x="109" y="41"/>
                  </a:cubicBezTo>
                  <a:cubicBezTo>
                    <a:pt x="109" y="42"/>
                    <a:pt x="109" y="42"/>
                    <a:pt x="109" y="42"/>
                  </a:cubicBezTo>
                  <a:cubicBezTo>
                    <a:pt x="109" y="41"/>
                    <a:pt x="105" y="45"/>
                    <a:pt x="106" y="42"/>
                  </a:cubicBezTo>
                  <a:cubicBezTo>
                    <a:pt x="106" y="42"/>
                    <a:pt x="105" y="42"/>
                    <a:pt x="105" y="43"/>
                  </a:cubicBezTo>
                  <a:cubicBezTo>
                    <a:pt x="105" y="42"/>
                    <a:pt x="103" y="44"/>
                    <a:pt x="103" y="43"/>
                  </a:cubicBezTo>
                  <a:cubicBezTo>
                    <a:pt x="103" y="43"/>
                    <a:pt x="102" y="44"/>
                    <a:pt x="102" y="44"/>
                  </a:cubicBezTo>
                  <a:cubicBezTo>
                    <a:pt x="103" y="43"/>
                    <a:pt x="103" y="43"/>
                    <a:pt x="103" y="42"/>
                  </a:cubicBezTo>
                  <a:cubicBezTo>
                    <a:pt x="102" y="43"/>
                    <a:pt x="102" y="42"/>
                    <a:pt x="101" y="44"/>
                  </a:cubicBezTo>
                  <a:cubicBezTo>
                    <a:pt x="101" y="43"/>
                    <a:pt x="101" y="41"/>
                    <a:pt x="102" y="40"/>
                  </a:cubicBezTo>
                  <a:cubicBezTo>
                    <a:pt x="101" y="41"/>
                    <a:pt x="100" y="41"/>
                    <a:pt x="99" y="43"/>
                  </a:cubicBezTo>
                  <a:cubicBezTo>
                    <a:pt x="100" y="43"/>
                    <a:pt x="101" y="42"/>
                    <a:pt x="100" y="44"/>
                  </a:cubicBezTo>
                  <a:cubicBezTo>
                    <a:pt x="99" y="45"/>
                    <a:pt x="100" y="43"/>
                    <a:pt x="99" y="43"/>
                  </a:cubicBezTo>
                  <a:cubicBezTo>
                    <a:pt x="99" y="43"/>
                    <a:pt x="98" y="44"/>
                    <a:pt x="98" y="45"/>
                  </a:cubicBezTo>
                  <a:cubicBezTo>
                    <a:pt x="98" y="45"/>
                    <a:pt x="98" y="45"/>
                    <a:pt x="97" y="45"/>
                  </a:cubicBezTo>
                  <a:cubicBezTo>
                    <a:pt x="98" y="44"/>
                    <a:pt x="98" y="44"/>
                    <a:pt x="98" y="43"/>
                  </a:cubicBezTo>
                  <a:cubicBezTo>
                    <a:pt x="98" y="44"/>
                    <a:pt x="98" y="44"/>
                    <a:pt x="98" y="44"/>
                  </a:cubicBezTo>
                  <a:cubicBezTo>
                    <a:pt x="99" y="44"/>
                    <a:pt x="99" y="43"/>
                    <a:pt x="99" y="42"/>
                  </a:cubicBezTo>
                  <a:cubicBezTo>
                    <a:pt x="98" y="42"/>
                    <a:pt x="100" y="39"/>
                    <a:pt x="99" y="38"/>
                  </a:cubicBezTo>
                  <a:cubicBezTo>
                    <a:pt x="99" y="38"/>
                    <a:pt x="98" y="39"/>
                    <a:pt x="98" y="39"/>
                  </a:cubicBezTo>
                  <a:cubicBezTo>
                    <a:pt x="98" y="39"/>
                    <a:pt x="97" y="42"/>
                    <a:pt x="97" y="42"/>
                  </a:cubicBezTo>
                  <a:cubicBezTo>
                    <a:pt x="97" y="40"/>
                    <a:pt x="95" y="43"/>
                    <a:pt x="95" y="44"/>
                  </a:cubicBezTo>
                  <a:cubicBezTo>
                    <a:pt x="95" y="43"/>
                    <a:pt x="96" y="42"/>
                    <a:pt x="96" y="41"/>
                  </a:cubicBezTo>
                  <a:cubicBezTo>
                    <a:pt x="95" y="39"/>
                    <a:pt x="95" y="42"/>
                    <a:pt x="94" y="43"/>
                  </a:cubicBezTo>
                  <a:cubicBezTo>
                    <a:pt x="93" y="42"/>
                    <a:pt x="91" y="46"/>
                    <a:pt x="90" y="44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92" y="42"/>
                    <a:pt x="92" y="39"/>
                    <a:pt x="92" y="37"/>
                  </a:cubicBezTo>
                  <a:cubicBezTo>
                    <a:pt x="92" y="38"/>
                    <a:pt x="92" y="38"/>
                    <a:pt x="91" y="39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1" y="37"/>
                    <a:pt x="92" y="37"/>
                    <a:pt x="92" y="36"/>
                  </a:cubicBezTo>
                  <a:cubicBezTo>
                    <a:pt x="91" y="37"/>
                    <a:pt x="90" y="37"/>
                    <a:pt x="90" y="39"/>
                  </a:cubicBezTo>
                  <a:cubicBezTo>
                    <a:pt x="90" y="39"/>
                    <a:pt x="90" y="38"/>
                    <a:pt x="90" y="37"/>
                  </a:cubicBezTo>
                  <a:cubicBezTo>
                    <a:pt x="90" y="36"/>
                    <a:pt x="89" y="39"/>
                    <a:pt x="89" y="40"/>
                  </a:cubicBezTo>
                  <a:cubicBezTo>
                    <a:pt x="89" y="41"/>
                    <a:pt x="88" y="43"/>
                    <a:pt x="88" y="43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8" y="44"/>
                    <a:pt x="88" y="44"/>
                    <a:pt x="88" y="45"/>
                  </a:cubicBezTo>
                  <a:cubicBezTo>
                    <a:pt x="87" y="46"/>
                    <a:pt x="87" y="43"/>
                    <a:pt x="86" y="45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5" y="45"/>
                    <a:pt x="85" y="45"/>
                    <a:pt x="84" y="45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41"/>
                    <a:pt x="84" y="46"/>
                    <a:pt x="83" y="45"/>
                  </a:cubicBezTo>
                  <a:cubicBezTo>
                    <a:pt x="83" y="44"/>
                    <a:pt x="82" y="43"/>
                    <a:pt x="83" y="40"/>
                  </a:cubicBezTo>
                  <a:cubicBezTo>
                    <a:pt x="83" y="40"/>
                    <a:pt x="82" y="41"/>
                    <a:pt x="82" y="42"/>
                  </a:cubicBezTo>
                  <a:cubicBezTo>
                    <a:pt x="82" y="40"/>
                    <a:pt x="82" y="38"/>
                    <a:pt x="81" y="39"/>
                  </a:cubicBezTo>
                  <a:cubicBezTo>
                    <a:pt x="81" y="40"/>
                    <a:pt x="81" y="41"/>
                    <a:pt x="82" y="41"/>
                  </a:cubicBezTo>
                  <a:cubicBezTo>
                    <a:pt x="81" y="44"/>
                    <a:pt x="81" y="41"/>
                    <a:pt x="80" y="42"/>
                  </a:cubicBezTo>
                  <a:cubicBezTo>
                    <a:pt x="80" y="41"/>
                    <a:pt x="79" y="38"/>
                    <a:pt x="79" y="36"/>
                  </a:cubicBezTo>
                  <a:cubicBezTo>
                    <a:pt x="79" y="34"/>
                    <a:pt x="80" y="31"/>
                    <a:pt x="79" y="29"/>
                  </a:cubicBezTo>
                  <a:cubicBezTo>
                    <a:pt x="79" y="31"/>
                    <a:pt x="78" y="30"/>
                    <a:pt x="78" y="31"/>
                  </a:cubicBezTo>
                  <a:cubicBezTo>
                    <a:pt x="78" y="33"/>
                    <a:pt x="77" y="35"/>
                    <a:pt x="78" y="35"/>
                  </a:cubicBezTo>
                  <a:cubicBezTo>
                    <a:pt x="78" y="35"/>
                    <a:pt x="78" y="33"/>
                    <a:pt x="78" y="34"/>
                  </a:cubicBezTo>
                  <a:cubicBezTo>
                    <a:pt x="78" y="35"/>
                    <a:pt x="78" y="37"/>
                    <a:pt x="77" y="38"/>
                  </a:cubicBezTo>
                  <a:cubicBezTo>
                    <a:pt x="77" y="38"/>
                    <a:pt x="77" y="40"/>
                    <a:pt x="77" y="40"/>
                  </a:cubicBezTo>
                  <a:cubicBezTo>
                    <a:pt x="77" y="39"/>
                    <a:pt x="77" y="38"/>
                    <a:pt x="77" y="38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淘宝网Chenying0907出品 34"/>
            <p:cNvSpPr>
              <a:spLocks/>
            </p:cNvSpPr>
            <p:nvPr/>
          </p:nvSpPr>
          <p:spPr bwMode="auto">
            <a:xfrm>
              <a:off x="4238" y="1111"/>
              <a:ext cx="307" cy="352"/>
            </a:xfrm>
            <a:custGeom>
              <a:avLst/>
              <a:gdLst>
                <a:gd name="T0" fmla="*/ 22 w 123"/>
                <a:gd name="T1" fmla="*/ 53 h 141"/>
                <a:gd name="T2" fmla="*/ 65 w 123"/>
                <a:gd name="T3" fmla="*/ 32 h 141"/>
                <a:gd name="T4" fmla="*/ 61 w 123"/>
                <a:gd name="T5" fmla="*/ 117 h 141"/>
                <a:gd name="T6" fmla="*/ 22 w 123"/>
                <a:gd name="T7" fmla="*/ 5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141">
                  <a:moveTo>
                    <a:pt x="22" y="53"/>
                  </a:moveTo>
                  <a:cubicBezTo>
                    <a:pt x="22" y="53"/>
                    <a:pt x="37" y="0"/>
                    <a:pt x="65" y="32"/>
                  </a:cubicBezTo>
                  <a:cubicBezTo>
                    <a:pt x="94" y="65"/>
                    <a:pt x="123" y="141"/>
                    <a:pt x="61" y="117"/>
                  </a:cubicBezTo>
                  <a:cubicBezTo>
                    <a:pt x="0" y="92"/>
                    <a:pt x="22" y="53"/>
                    <a:pt x="22" y="53"/>
                  </a:cubicBezTo>
                  <a:close/>
                </a:path>
              </a:pathLst>
            </a:custGeom>
            <a:solidFill>
              <a:srgbClr val="E84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淘宝网Chenying0907出品 35"/>
            <p:cNvSpPr>
              <a:spLocks/>
            </p:cNvSpPr>
            <p:nvPr/>
          </p:nvSpPr>
          <p:spPr bwMode="auto">
            <a:xfrm>
              <a:off x="4293" y="1156"/>
              <a:ext cx="202" cy="267"/>
            </a:xfrm>
            <a:custGeom>
              <a:avLst/>
              <a:gdLst>
                <a:gd name="T0" fmla="*/ 76 w 81"/>
                <a:gd name="T1" fmla="*/ 61 h 107"/>
                <a:gd name="T2" fmla="*/ 65 w 81"/>
                <a:gd name="T3" fmla="*/ 39 h 107"/>
                <a:gd name="T4" fmla="*/ 51 w 81"/>
                <a:gd name="T5" fmla="*/ 19 h 107"/>
                <a:gd name="T6" fmla="*/ 49 w 81"/>
                <a:gd name="T7" fmla="*/ 16 h 107"/>
                <a:gd name="T8" fmla="*/ 43 w 81"/>
                <a:gd name="T9" fmla="*/ 9 h 107"/>
                <a:gd name="T10" fmla="*/ 33 w 81"/>
                <a:gd name="T11" fmla="*/ 1 h 107"/>
                <a:gd name="T12" fmla="*/ 26 w 81"/>
                <a:gd name="T13" fmla="*/ 0 h 107"/>
                <a:gd name="T14" fmla="*/ 26 w 81"/>
                <a:gd name="T15" fmla="*/ 0 h 107"/>
                <a:gd name="T16" fmla="*/ 18 w 81"/>
                <a:gd name="T17" fmla="*/ 2 h 107"/>
                <a:gd name="T18" fmla="*/ 9 w 81"/>
                <a:gd name="T19" fmla="*/ 11 h 107"/>
                <a:gd name="T20" fmla="*/ 3 w 81"/>
                <a:gd name="T21" fmla="*/ 22 h 107"/>
                <a:gd name="T22" fmla="*/ 0 w 81"/>
                <a:gd name="T23" fmla="*/ 34 h 107"/>
                <a:gd name="T24" fmla="*/ 1 w 81"/>
                <a:gd name="T25" fmla="*/ 36 h 107"/>
                <a:gd name="T26" fmla="*/ 2 w 81"/>
                <a:gd name="T27" fmla="*/ 35 h 107"/>
                <a:gd name="T28" fmla="*/ 14 w 81"/>
                <a:gd name="T29" fmla="*/ 15 h 107"/>
                <a:gd name="T30" fmla="*/ 22 w 81"/>
                <a:gd name="T31" fmla="*/ 8 h 107"/>
                <a:gd name="T32" fmla="*/ 31 w 81"/>
                <a:gd name="T33" fmla="*/ 8 h 107"/>
                <a:gd name="T34" fmla="*/ 40 w 81"/>
                <a:gd name="T35" fmla="*/ 13 h 107"/>
                <a:gd name="T36" fmla="*/ 48 w 81"/>
                <a:gd name="T37" fmla="*/ 21 h 107"/>
                <a:gd name="T38" fmla="*/ 60 w 81"/>
                <a:gd name="T39" fmla="*/ 42 h 107"/>
                <a:gd name="T40" fmla="*/ 68 w 81"/>
                <a:gd name="T41" fmla="*/ 64 h 107"/>
                <a:gd name="T42" fmla="*/ 72 w 81"/>
                <a:gd name="T43" fmla="*/ 86 h 107"/>
                <a:gd name="T44" fmla="*/ 70 w 81"/>
                <a:gd name="T45" fmla="*/ 95 h 107"/>
                <a:gd name="T46" fmla="*/ 63 w 81"/>
                <a:gd name="T47" fmla="*/ 100 h 107"/>
                <a:gd name="T48" fmla="*/ 52 w 81"/>
                <a:gd name="T49" fmla="*/ 100 h 107"/>
                <a:gd name="T50" fmla="*/ 41 w 81"/>
                <a:gd name="T51" fmla="*/ 98 h 107"/>
                <a:gd name="T52" fmla="*/ 41 w 81"/>
                <a:gd name="T53" fmla="*/ 98 h 107"/>
                <a:gd name="T54" fmla="*/ 40 w 81"/>
                <a:gd name="T55" fmla="*/ 98 h 107"/>
                <a:gd name="T56" fmla="*/ 39 w 81"/>
                <a:gd name="T57" fmla="*/ 98 h 107"/>
                <a:gd name="T58" fmla="*/ 40 w 81"/>
                <a:gd name="T59" fmla="*/ 100 h 107"/>
                <a:gd name="T60" fmla="*/ 51 w 81"/>
                <a:gd name="T61" fmla="*/ 105 h 107"/>
                <a:gd name="T62" fmla="*/ 62 w 81"/>
                <a:gd name="T63" fmla="*/ 107 h 107"/>
                <a:gd name="T64" fmla="*/ 64 w 81"/>
                <a:gd name="T65" fmla="*/ 107 h 107"/>
                <a:gd name="T66" fmla="*/ 71 w 81"/>
                <a:gd name="T67" fmla="*/ 105 h 107"/>
                <a:gd name="T68" fmla="*/ 77 w 81"/>
                <a:gd name="T69" fmla="*/ 100 h 107"/>
                <a:gd name="T70" fmla="*/ 81 w 81"/>
                <a:gd name="T71" fmla="*/ 86 h 107"/>
                <a:gd name="T72" fmla="*/ 76 w 81"/>
                <a:gd name="T73" fmla="*/ 6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" h="107">
                  <a:moveTo>
                    <a:pt x="76" y="61"/>
                  </a:moveTo>
                  <a:cubicBezTo>
                    <a:pt x="73" y="54"/>
                    <a:pt x="69" y="46"/>
                    <a:pt x="65" y="39"/>
                  </a:cubicBezTo>
                  <a:cubicBezTo>
                    <a:pt x="60" y="32"/>
                    <a:pt x="55" y="25"/>
                    <a:pt x="51" y="19"/>
                  </a:cubicBezTo>
                  <a:cubicBezTo>
                    <a:pt x="50" y="18"/>
                    <a:pt x="49" y="17"/>
                    <a:pt x="49" y="16"/>
                  </a:cubicBezTo>
                  <a:cubicBezTo>
                    <a:pt x="47" y="14"/>
                    <a:pt x="45" y="12"/>
                    <a:pt x="43" y="9"/>
                  </a:cubicBezTo>
                  <a:cubicBezTo>
                    <a:pt x="41" y="6"/>
                    <a:pt x="38" y="3"/>
                    <a:pt x="33" y="1"/>
                  </a:cubicBezTo>
                  <a:cubicBezTo>
                    <a:pt x="31" y="0"/>
                    <a:pt x="28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0" y="0"/>
                    <a:pt x="18" y="2"/>
                  </a:cubicBezTo>
                  <a:cubicBezTo>
                    <a:pt x="15" y="4"/>
                    <a:pt x="12" y="7"/>
                    <a:pt x="9" y="11"/>
                  </a:cubicBezTo>
                  <a:cubicBezTo>
                    <a:pt x="6" y="14"/>
                    <a:pt x="4" y="18"/>
                    <a:pt x="3" y="22"/>
                  </a:cubicBezTo>
                  <a:cubicBezTo>
                    <a:pt x="1" y="26"/>
                    <a:pt x="0" y="30"/>
                    <a:pt x="0" y="34"/>
                  </a:cubicBezTo>
                  <a:cubicBezTo>
                    <a:pt x="0" y="35"/>
                    <a:pt x="0" y="36"/>
                    <a:pt x="1" y="36"/>
                  </a:cubicBezTo>
                  <a:cubicBezTo>
                    <a:pt x="2" y="36"/>
                    <a:pt x="2" y="35"/>
                    <a:pt x="2" y="35"/>
                  </a:cubicBezTo>
                  <a:cubicBezTo>
                    <a:pt x="6" y="28"/>
                    <a:pt x="9" y="21"/>
                    <a:pt x="14" y="15"/>
                  </a:cubicBezTo>
                  <a:cubicBezTo>
                    <a:pt x="16" y="13"/>
                    <a:pt x="19" y="10"/>
                    <a:pt x="22" y="8"/>
                  </a:cubicBezTo>
                  <a:cubicBezTo>
                    <a:pt x="25" y="7"/>
                    <a:pt x="28" y="7"/>
                    <a:pt x="31" y="8"/>
                  </a:cubicBezTo>
                  <a:cubicBezTo>
                    <a:pt x="34" y="9"/>
                    <a:pt x="37" y="10"/>
                    <a:pt x="40" y="13"/>
                  </a:cubicBezTo>
                  <a:cubicBezTo>
                    <a:pt x="43" y="15"/>
                    <a:pt x="45" y="18"/>
                    <a:pt x="48" y="21"/>
                  </a:cubicBezTo>
                  <a:cubicBezTo>
                    <a:pt x="52" y="27"/>
                    <a:pt x="56" y="34"/>
                    <a:pt x="60" y="42"/>
                  </a:cubicBezTo>
                  <a:cubicBezTo>
                    <a:pt x="63" y="50"/>
                    <a:pt x="66" y="57"/>
                    <a:pt x="68" y="64"/>
                  </a:cubicBezTo>
                  <a:cubicBezTo>
                    <a:pt x="70" y="70"/>
                    <a:pt x="72" y="78"/>
                    <a:pt x="72" y="86"/>
                  </a:cubicBezTo>
                  <a:cubicBezTo>
                    <a:pt x="72" y="90"/>
                    <a:pt x="72" y="93"/>
                    <a:pt x="70" y="95"/>
                  </a:cubicBezTo>
                  <a:cubicBezTo>
                    <a:pt x="69" y="98"/>
                    <a:pt x="66" y="99"/>
                    <a:pt x="63" y="100"/>
                  </a:cubicBezTo>
                  <a:cubicBezTo>
                    <a:pt x="60" y="100"/>
                    <a:pt x="57" y="100"/>
                    <a:pt x="52" y="100"/>
                  </a:cubicBezTo>
                  <a:cubicBezTo>
                    <a:pt x="49" y="99"/>
                    <a:pt x="45" y="99"/>
                    <a:pt x="41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8"/>
                    <a:pt x="39" y="98"/>
                    <a:pt x="39" y="98"/>
                  </a:cubicBezTo>
                  <a:cubicBezTo>
                    <a:pt x="39" y="99"/>
                    <a:pt x="39" y="99"/>
                    <a:pt x="40" y="100"/>
                  </a:cubicBezTo>
                  <a:cubicBezTo>
                    <a:pt x="44" y="102"/>
                    <a:pt x="47" y="104"/>
                    <a:pt x="51" y="105"/>
                  </a:cubicBezTo>
                  <a:cubicBezTo>
                    <a:pt x="55" y="106"/>
                    <a:pt x="59" y="107"/>
                    <a:pt x="62" y="107"/>
                  </a:cubicBezTo>
                  <a:cubicBezTo>
                    <a:pt x="63" y="107"/>
                    <a:pt x="63" y="107"/>
                    <a:pt x="64" y="107"/>
                  </a:cubicBezTo>
                  <a:cubicBezTo>
                    <a:pt x="66" y="107"/>
                    <a:pt x="69" y="106"/>
                    <a:pt x="71" y="105"/>
                  </a:cubicBezTo>
                  <a:cubicBezTo>
                    <a:pt x="73" y="104"/>
                    <a:pt x="75" y="102"/>
                    <a:pt x="77" y="100"/>
                  </a:cubicBezTo>
                  <a:cubicBezTo>
                    <a:pt x="80" y="95"/>
                    <a:pt x="81" y="90"/>
                    <a:pt x="81" y="86"/>
                  </a:cubicBezTo>
                  <a:cubicBezTo>
                    <a:pt x="81" y="76"/>
                    <a:pt x="78" y="68"/>
                    <a:pt x="76" y="61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淘宝网Chenying0907出品 36"/>
            <p:cNvSpPr>
              <a:spLocks/>
            </p:cNvSpPr>
            <p:nvPr/>
          </p:nvSpPr>
          <p:spPr bwMode="auto">
            <a:xfrm>
              <a:off x="3203" y="1009"/>
              <a:ext cx="1240" cy="1162"/>
            </a:xfrm>
            <a:custGeom>
              <a:avLst/>
              <a:gdLst>
                <a:gd name="T0" fmla="*/ 490 w 497"/>
                <a:gd name="T1" fmla="*/ 257 h 466"/>
                <a:gd name="T2" fmla="*/ 432 w 497"/>
                <a:gd name="T3" fmla="*/ 87 h 466"/>
                <a:gd name="T4" fmla="*/ 272 w 497"/>
                <a:gd name="T5" fmla="*/ 7 h 466"/>
                <a:gd name="T6" fmla="*/ 94 w 497"/>
                <a:gd name="T7" fmla="*/ 49 h 466"/>
                <a:gd name="T8" fmla="*/ 6 w 497"/>
                <a:gd name="T9" fmla="*/ 207 h 466"/>
                <a:gd name="T10" fmla="*/ 59 w 497"/>
                <a:gd name="T11" fmla="*/ 381 h 466"/>
                <a:gd name="T12" fmla="*/ 226 w 497"/>
                <a:gd name="T13" fmla="*/ 459 h 466"/>
                <a:gd name="T14" fmla="*/ 403 w 497"/>
                <a:gd name="T15" fmla="*/ 414 h 466"/>
                <a:gd name="T16" fmla="*/ 490 w 497"/>
                <a:gd name="T17" fmla="*/ 257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7" h="466">
                  <a:moveTo>
                    <a:pt x="490" y="257"/>
                  </a:moveTo>
                  <a:cubicBezTo>
                    <a:pt x="497" y="196"/>
                    <a:pt x="475" y="134"/>
                    <a:pt x="432" y="87"/>
                  </a:cubicBezTo>
                  <a:cubicBezTo>
                    <a:pt x="393" y="43"/>
                    <a:pt x="337" y="14"/>
                    <a:pt x="272" y="7"/>
                  </a:cubicBezTo>
                  <a:cubicBezTo>
                    <a:pt x="207" y="0"/>
                    <a:pt x="142" y="14"/>
                    <a:pt x="94" y="49"/>
                  </a:cubicBezTo>
                  <a:cubicBezTo>
                    <a:pt x="42" y="86"/>
                    <a:pt x="13" y="145"/>
                    <a:pt x="6" y="207"/>
                  </a:cubicBezTo>
                  <a:cubicBezTo>
                    <a:pt x="0" y="268"/>
                    <a:pt x="16" y="334"/>
                    <a:pt x="59" y="381"/>
                  </a:cubicBezTo>
                  <a:cubicBezTo>
                    <a:pt x="99" y="424"/>
                    <a:pt x="161" y="452"/>
                    <a:pt x="226" y="459"/>
                  </a:cubicBezTo>
                  <a:cubicBezTo>
                    <a:pt x="292" y="466"/>
                    <a:pt x="356" y="449"/>
                    <a:pt x="403" y="414"/>
                  </a:cubicBezTo>
                  <a:cubicBezTo>
                    <a:pt x="453" y="377"/>
                    <a:pt x="484" y="318"/>
                    <a:pt x="490" y="257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网Chenying0907出品 37"/>
            <p:cNvSpPr>
              <a:spLocks/>
            </p:cNvSpPr>
            <p:nvPr/>
          </p:nvSpPr>
          <p:spPr bwMode="auto">
            <a:xfrm>
              <a:off x="3308" y="1518"/>
              <a:ext cx="185" cy="192"/>
            </a:xfrm>
            <a:custGeom>
              <a:avLst/>
              <a:gdLst>
                <a:gd name="T0" fmla="*/ 15 w 74"/>
                <a:gd name="T1" fmla="*/ 69 h 77"/>
                <a:gd name="T2" fmla="*/ 1 w 74"/>
                <a:gd name="T3" fmla="*/ 47 h 77"/>
                <a:gd name="T4" fmla="*/ 6 w 74"/>
                <a:gd name="T5" fmla="*/ 20 h 77"/>
                <a:gd name="T6" fmla="*/ 28 w 74"/>
                <a:gd name="T7" fmla="*/ 3 h 77"/>
                <a:gd name="T8" fmla="*/ 56 w 74"/>
                <a:gd name="T9" fmla="*/ 7 h 77"/>
                <a:gd name="T10" fmla="*/ 73 w 74"/>
                <a:gd name="T11" fmla="*/ 31 h 77"/>
                <a:gd name="T12" fmla="*/ 62 w 74"/>
                <a:gd name="T13" fmla="*/ 57 h 77"/>
                <a:gd name="T14" fmla="*/ 42 w 74"/>
                <a:gd name="T15" fmla="*/ 75 h 77"/>
                <a:gd name="T16" fmla="*/ 15 w 74"/>
                <a:gd name="T17" fmla="*/ 6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7">
                  <a:moveTo>
                    <a:pt x="15" y="69"/>
                  </a:moveTo>
                  <a:cubicBezTo>
                    <a:pt x="7" y="64"/>
                    <a:pt x="2" y="56"/>
                    <a:pt x="1" y="47"/>
                  </a:cubicBezTo>
                  <a:cubicBezTo>
                    <a:pt x="0" y="38"/>
                    <a:pt x="1" y="29"/>
                    <a:pt x="6" y="20"/>
                  </a:cubicBezTo>
                  <a:cubicBezTo>
                    <a:pt x="12" y="12"/>
                    <a:pt x="19" y="5"/>
                    <a:pt x="28" y="3"/>
                  </a:cubicBezTo>
                  <a:cubicBezTo>
                    <a:pt x="37" y="0"/>
                    <a:pt x="48" y="1"/>
                    <a:pt x="56" y="7"/>
                  </a:cubicBezTo>
                  <a:cubicBezTo>
                    <a:pt x="64" y="12"/>
                    <a:pt x="72" y="21"/>
                    <a:pt x="73" y="31"/>
                  </a:cubicBezTo>
                  <a:cubicBezTo>
                    <a:pt x="74" y="39"/>
                    <a:pt x="68" y="49"/>
                    <a:pt x="62" y="57"/>
                  </a:cubicBezTo>
                  <a:cubicBezTo>
                    <a:pt x="57" y="66"/>
                    <a:pt x="50" y="73"/>
                    <a:pt x="42" y="75"/>
                  </a:cubicBezTo>
                  <a:cubicBezTo>
                    <a:pt x="33" y="77"/>
                    <a:pt x="23" y="74"/>
                    <a:pt x="15" y="69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淘宝网Chenying0907出品 38"/>
            <p:cNvSpPr>
              <a:spLocks/>
            </p:cNvSpPr>
            <p:nvPr/>
          </p:nvSpPr>
          <p:spPr bwMode="auto">
            <a:xfrm>
              <a:off x="3321" y="1533"/>
              <a:ext cx="159" cy="164"/>
            </a:xfrm>
            <a:custGeom>
              <a:avLst/>
              <a:gdLst>
                <a:gd name="T0" fmla="*/ 13 w 64"/>
                <a:gd name="T1" fmla="*/ 59 h 66"/>
                <a:gd name="T2" fmla="*/ 1 w 64"/>
                <a:gd name="T3" fmla="*/ 40 h 66"/>
                <a:gd name="T4" fmla="*/ 6 w 64"/>
                <a:gd name="T5" fmla="*/ 17 h 66"/>
                <a:gd name="T6" fmla="*/ 24 w 64"/>
                <a:gd name="T7" fmla="*/ 2 h 66"/>
                <a:gd name="T8" fmla="*/ 48 w 64"/>
                <a:gd name="T9" fmla="*/ 5 h 66"/>
                <a:gd name="T10" fmla="*/ 63 w 64"/>
                <a:gd name="T11" fmla="*/ 26 h 66"/>
                <a:gd name="T12" fmla="*/ 54 w 64"/>
                <a:gd name="T13" fmla="*/ 49 h 66"/>
                <a:gd name="T14" fmla="*/ 36 w 64"/>
                <a:gd name="T15" fmla="*/ 64 h 66"/>
                <a:gd name="T16" fmla="*/ 13 w 64"/>
                <a:gd name="T17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3" y="59"/>
                  </a:moveTo>
                  <a:cubicBezTo>
                    <a:pt x="7" y="54"/>
                    <a:pt x="2" y="48"/>
                    <a:pt x="1" y="40"/>
                  </a:cubicBezTo>
                  <a:cubicBezTo>
                    <a:pt x="0" y="32"/>
                    <a:pt x="1" y="24"/>
                    <a:pt x="6" y="17"/>
                  </a:cubicBezTo>
                  <a:cubicBezTo>
                    <a:pt x="10" y="10"/>
                    <a:pt x="17" y="4"/>
                    <a:pt x="24" y="2"/>
                  </a:cubicBezTo>
                  <a:cubicBezTo>
                    <a:pt x="32" y="0"/>
                    <a:pt x="42" y="1"/>
                    <a:pt x="48" y="5"/>
                  </a:cubicBezTo>
                  <a:cubicBezTo>
                    <a:pt x="55" y="9"/>
                    <a:pt x="61" y="18"/>
                    <a:pt x="63" y="26"/>
                  </a:cubicBezTo>
                  <a:cubicBezTo>
                    <a:pt x="64" y="33"/>
                    <a:pt x="58" y="42"/>
                    <a:pt x="54" y="49"/>
                  </a:cubicBezTo>
                  <a:cubicBezTo>
                    <a:pt x="49" y="56"/>
                    <a:pt x="43" y="62"/>
                    <a:pt x="36" y="64"/>
                  </a:cubicBezTo>
                  <a:cubicBezTo>
                    <a:pt x="28" y="66"/>
                    <a:pt x="20" y="63"/>
                    <a:pt x="13" y="59"/>
                  </a:cubicBezTo>
                  <a:close/>
                </a:path>
              </a:pathLst>
            </a:custGeom>
            <a:solidFill>
              <a:srgbClr val="FA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淘宝网Chenying0907出品 39"/>
            <p:cNvSpPr>
              <a:spLocks/>
            </p:cNvSpPr>
            <p:nvPr/>
          </p:nvSpPr>
          <p:spPr bwMode="auto">
            <a:xfrm>
              <a:off x="3333" y="1545"/>
              <a:ext cx="132" cy="137"/>
            </a:xfrm>
            <a:custGeom>
              <a:avLst/>
              <a:gdLst>
                <a:gd name="T0" fmla="*/ 11 w 53"/>
                <a:gd name="T1" fmla="*/ 49 h 55"/>
                <a:gd name="T2" fmla="*/ 1 w 53"/>
                <a:gd name="T3" fmla="*/ 33 h 55"/>
                <a:gd name="T4" fmla="*/ 5 w 53"/>
                <a:gd name="T5" fmla="*/ 14 h 55"/>
                <a:gd name="T6" fmla="*/ 20 w 53"/>
                <a:gd name="T7" fmla="*/ 2 h 55"/>
                <a:gd name="T8" fmla="*/ 40 w 53"/>
                <a:gd name="T9" fmla="*/ 5 h 55"/>
                <a:gd name="T10" fmla="*/ 52 w 53"/>
                <a:gd name="T11" fmla="*/ 22 h 55"/>
                <a:gd name="T12" fmla="*/ 45 w 53"/>
                <a:gd name="T13" fmla="*/ 41 h 55"/>
                <a:gd name="T14" fmla="*/ 30 w 53"/>
                <a:gd name="T15" fmla="*/ 53 h 55"/>
                <a:gd name="T16" fmla="*/ 11 w 53"/>
                <a:gd name="T17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5">
                  <a:moveTo>
                    <a:pt x="11" y="49"/>
                  </a:moveTo>
                  <a:cubicBezTo>
                    <a:pt x="6" y="46"/>
                    <a:pt x="2" y="40"/>
                    <a:pt x="1" y="33"/>
                  </a:cubicBezTo>
                  <a:cubicBezTo>
                    <a:pt x="0" y="27"/>
                    <a:pt x="1" y="20"/>
                    <a:pt x="5" y="14"/>
                  </a:cubicBezTo>
                  <a:cubicBezTo>
                    <a:pt x="9" y="9"/>
                    <a:pt x="14" y="4"/>
                    <a:pt x="20" y="2"/>
                  </a:cubicBezTo>
                  <a:cubicBezTo>
                    <a:pt x="27" y="0"/>
                    <a:pt x="35" y="1"/>
                    <a:pt x="40" y="5"/>
                  </a:cubicBezTo>
                  <a:cubicBezTo>
                    <a:pt x="46" y="8"/>
                    <a:pt x="51" y="15"/>
                    <a:pt x="52" y="22"/>
                  </a:cubicBezTo>
                  <a:cubicBezTo>
                    <a:pt x="53" y="28"/>
                    <a:pt x="49" y="35"/>
                    <a:pt x="45" y="41"/>
                  </a:cubicBezTo>
                  <a:cubicBezTo>
                    <a:pt x="41" y="47"/>
                    <a:pt x="36" y="52"/>
                    <a:pt x="30" y="53"/>
                  </a:cubicBezTo>
                  <a:cubicBezTo>
                    <a:pt x="24" y="55"/>
                    <a:pt x="17" y="53"/>
                    <a:pt x="11" y="49"/>
                  </a:cubicBezTo>
                  <a:close/>
                </a:path>
              </a:pathLst>
            </a:custGeom>
            <a:solidFill>
              <a:srgbClr val="F8C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淘宝网Chenying0907出品 40"/>
            <p:cNvSpPr>
              <a:spLocks/>
            </p:cNvSpPr>
            <p:nvPr/>
          </p:nvSpPr>
          <p:spPr bwMode="auto">
            <a:xfrm>
              <a:off x="3346" y="1560"/>
              <a:ext cx="107" cy="107"/>
            </a:xfrm>
            <a:custGeom>
              <a:avLst/>
              <a:gdLst>
                <a:gd name="T0" fmla="*/ 9 w 43"/>
                <a:gd name="T1" fmla="*/ 39 h 43"/>
                <a:gd name="T2" fmla="*/ 1 w 43"/>
                <a:gd name="T3" fmla="*/ 26 h 43"/>
                <a:gd name="T4" fmla="*/ 4 w 43"/>
                <a:gd name="T5" fmla="*/ 11 h 43"/>
                <a:gd name="T6" fmla="*/ 16 w 43"/>
                <a:gd name="T7" fmla="*/ 1 h 43"/>
                <a:gd name="T8" fmla="*/ 32 w 43"/>
                <a:gd name="T9" fmla="*/ 3 h 43"/>
                <a:gd name="T10" fmla="*/ 42 w 43"/>
                <a:gd name="T11" fmla="*/ 17 h 43"/>
                <a:gd name="T12" fmla="*/ 36 w 43"/>
                <a:gd name="T13" fmla="*/ 32 h 43"/>
                <a:gd name="T14" fmla="*/ 24 w 43"/>
                <a:gd name="T15" fmla="*/ 42 h 43"/>
                <a:gd name="T16" fmla="*/ 9 w 43"/>
                <a:gd name="T17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3">
                  <a:moveTo>
                    <a:pt x="9" y="39"/>
                  </a:moveTo>
                  <a:cubicBezTo>
                    <a:pt x="5" y="36"/>
                    <a:pt x="2" y="31"/>
                    <a:pt x="1" y="26"/>
                  </a:cubicBezTo>
                  <a:cubicBezTo>
                    <a:pt x="0" y="21"/>
                    <a:pt x="1" y="16"/>
                    <a:pt x="4" y="11"/>
                  </a:cubicBezTo>
                  <a:cubicBezTo>
                    <a:pt x="7" y="6"/>
                    <a:pt x="11" y="2"/>
                    <a:pt x="16" y="1"/>
                  </a:cubicBezTo>
                  <a:cubicBezTo>
                    <a:pt x="22" y="0"/>
                    <a:pt x="28" y="0"/>
                    <a:pt x="32" y="3"/>
                  </a:cubicBezTo>
                  <a:cubicBezTo>
                    <a:pt x="37" y="6"/>
                    <a:pt x="41" y="11"/>
                    <a:pt x="42" y="17"/>
                  </a:cubicBezTo>
                  <a:cubicBezTo>
                    <a:pt x="43" y="22"/>
                    <a:pt x="39" y="27"/>
                    <a:pt x="36" y="32"/>
                  </a:cubicBezTo>
                  <a:cubicBezTo>
                    <a:pt x="33" y="37"/>
                    <a:pt x="29" y="41"/>
                    <a:pt x="24" y="42"/>
                  </a:cubicBezTo>
                  <a:cubicBezTo>
                    <a:pt x="19" y="43"/>
                    <a:pt x="13" y="42"/>
                    <a:pt x="9" y="39"/>
                  </a:cubicBezTo>
                  <a:close/>
                </a:path>
              </a:pathLst>
            </a:custGeom>
            <a:solidFill>
              <a:srgbClr val="F5B5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淘宝网Chenying0907出品 41"/>
            <p:cNvSpPr>
              <a:spLocks/>
            </p:cNvSpPr>
            <p:nvPr/>
          </p:nvSpPr>
          <p:spPr bwMode="auto">
            <a:xfrm>
              <a:off x="4133" y="1623"/>
              <a:ext cx="185" cy="192"/>
            </a:xfrm>
            <a:custGeom>
              <a:avLst/>
              <a:gdLst>
                <a:gd name="T0" fmla="*/ 14 w 74"/>
                <a:gd name="T1" fmla="*/ 8 h 77"/>
                <a:gd name="T2" fmla="*/ 40 w 74"/>
                <a:gd name="T3" fmla="*/ 2 h 77"/>
                <a:gd name="T4" fmla="*/ 63 w 74"/>
                <a:gd name="T5" fmla="*/ 15 h 77"/>
                <a:gd name="T6" fmla="*/ 73 w 74"/>
                <a:gd name="T7" fmla="*/ 41 h 77"/>
                <a:gd name="T8" fmla="*/ 61 w 74"/>
                <a:gd name="T9" fmla="*/ 67 h 77"/>
                <a:gd name="T10" fmla="*/ 33 w 74"/>
                <a:gd name="T11" fmla="*/ 75 h 77"/>
                <a:gd name="T12" fmla="*/ 11 w 74"/>
                <a:gd name="T13" fmla="*/ 57 h 77"/>
                <a:gd name="T14" fmla="*/ 1 w 74"/>
                <a:gd name="T15" fmla="*/ 32 h 77"/>
                <a:gd name="T16" fmla="*/ 14 w 74"/>
                <a:gd name="T17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7">
                  <a:moveTo>
                    <a:pt x="14" y="8"/>
                  </a:moveTo>
                  <a:cubicBezTo>
                    <a:pt x="21" y="3"/>
                    <a:pt x="31" y="0"/>
                    <a:pt x="40" y="2"/>
                  </a:cubicBezTo>
                  <a:cubicBezTo>
                    <a:pt x="49" y="3"/>
                    <a:pt x="57" y="8"/>
                    <a:pt x="63" y="15"/>
                  </a:cubicBezTo>
                  <a:cubicBezTo>
                    <a:pt x="69" y="23"/>
                    <a:pt x="74" y="32"/>
                    <a:pt x="73" y="41"/>
                  </a:cubicBezTo>
                  <a:cubicBezTo>
                    <a:pt x="73" y="51"/>
                    <a:pt x="68" y="61"/>
                    <a:pt x="61" y="67"/>
                  </a:cubicBezTo>
                  <a:cubicBezTo>
                    <a:pt x="54" y="73"/>
                    <a:pt x="42" y="77"/>
                    <a:pt x="33" y="75"/>
                  </a:cubicBezTo>
                  <a:cubicBezTo>
                    <a:pt x="24" y="74"/>
                    <a:pt x="17" y="65"/>
                    <a:pt x="11" y="57"/>
                  </a:cubicBezTo>
                  <a:cubicBezTo>
                    <a:pt x="5" y="49"/>
                    <a:pt x="0" y="40"/>
                    <a:pt x="1" y="32"/>
                  </a:cubicBezTo>
                  <a:cubicBezTo>
                    <a:pt x="1" y="22"/>
                    <a:pt x="7" y="14"/>
                    <a:pt x="14" y="8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淘宝网Chenying0907出品 42"/>
            <p:cNvSpPr>
              <a:spLocks/>
            </p:cNvSpPr>
            <p:nvPr/>
          </p:nvSpPr>
          <p:spPr bwMode="auto">
            <a:xfrm>
              <a:off x="4146" y="1638"/>
              <a:ext cx="159" cy="162"/>
            </a:xfrm>
            <a:custGeom>
              <a:avLst/>
              <a:gdLst>
                <a:gd name="T0" fmla="*/ 13 w 64"/>
                <a:gd name="T1" fmla="*/ 6 h 65"/>
                <a:gd name="T2" fmla="*/ 35 w 64"/>
                <a:gd name="T3" fmla="*/ 1 h 65"/>
                <a:gd name="T4" fmla="*/ 55 w 64"/>
                <a:gd name="T5" fmla="*/ 13 h 65"/>
                <a:gd name="T6" fmla="*/ 63 w 64"/>
                <a:gd name="T7" fmla="*/ 35 h 65"/>
                <a:gd name="T8" fmla="*/ 53 w 64"/>
                <a:gd name="T9" fmla="*/ 57 h 65"/>
                <a:gd name="T10" fmla="*/ 28 w 64"/>
                <a:gd name="T11" fmla="*/ 64 h 65"/>
                <a:gd name="T12" fmla="*/ 10 w 64"/>
                <a:gd name="T13" fmla="*/ 48 h 65"/>
                <a:gd name="T14" fmla="*/ 1 w 64"/>
                <a:gd name="T15" fmla="*/ 27 h 65"/>
                <a:gd name="T16" fmla="*/ 13 w 64"/>
                <a:gd name="T17" fmla="*/ 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5">
                  <a:moveTo>
                    <a:pt x="13" y="6"/>
                  </a:moveTo>
                  <a:cubicBezTo>
                    <a:pt x="19" y="2"/>
                    <a:pt x="27" y="0"/>
                    <a:pt x="35" y="1"/>
                  </a:cubicBezTo>
                  <a:cubicBezTo>
                    <a:pt x="42" y="2"/>
                    <a:pt x="49" y="6"/>
                    <a:pt x="55" y="13"/>
                  </a:cubicBezTo>
                  <a:cubicBezTo>
                    <a:pt x="60" y="19"/>
                    <a:pt x="64" y="27"/>
                    <a:pt x="63" y="35"/>
                  </a:cubicBezTo>
                  <a:cubicBezTo>
                    <a:pt x="63" y="43"/>
                    <a:pt x="59" y="52"/>
                    <a:pt x="53" y="57"/>
                  </a:cubicBezTo>
                  <a:cubicBezTo>
                    <a:pt x="46" y="62"/>
                    <a:pt x="36" y="65"/>
                    <a:pt x="28" y="64"/>
                  </a:cubicBezTo>
                  <a:cubicBezTo>
                    <a:pt x="21" y="62"/>
                    <a:pt x="15" y="55"/>
                    <a:pt x="10" y="48"/>
                  </a:cubicBezTo>
                  <a:cubicBezTo>
                    <a:pt x="4" y="42"/>
                    <a:pt x="0" y="34"/>
                    <a:pt x="1" y="27"/>
                  </a:cubicBezTo>
                  <a:cubicBezTo>
                    <a:pt x="1" y="19"/>
                    <a:pt x="6" y="11"/>
                    <a:pt x="13" y="6"/>
                  </a:cubicBezTo>
                  <a:close/>
                </a:path>
              </a:pathLst>
            </a:custGeom>
            <a:solidFill>
              <a:srgbClr val="FA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淘宝网Chenying0907出品 43"/>
            <p:cNvSpPr>
              <a:spLocks/>
            </p:cNvSpPr>
            <p:nvPr/>
          </p:nvSpPr>
          <p:spPr bwMode="auto">
            <a:xfrm>
              <a:off x="4161" y="1650"/>
              <a:ext cx="129" cy="137"/>
            </a:xfrm>
            <a:custGeom>
              <a:avLst/>
              <a:gdLst>
                <a:gd name="T0" fmla="*/ 10 w 52"/>
                <a:gd name="T1" fmla="*/ 6 h 55"/>
                <a:gd name="T2" fmla="*/ 28 w 52"/>
                <a:gd name="T3" fmla="*/ 1 h 55"/>
                <a:gd name="T4" fmla="*/ 45 w 52"/>
                <a:gd name="T5" fmla="*/ 11 h 55"/>
                <a:gd name="T6" fmla="*/ 52 w 52"/>
                <a:gd name="T7" fmla="*/ 29 h 55"/>
                <a:gd name="T8" fmla="*/ 43 w 52"/>
                <a:gd name="T9" fmla="*/ 47 h 55"/>
                <a:gd name="T10" fmla="*/ 23 w 52"/>
                <a:gd name="T11" fmla="*/ 53 h 55"/>
                <a:gd name="T12" fmla="*/ 7 w 52"/>
                <a:gd name="T13" fmla="*/ 40 h 55"/>
                <a:gd name="T14" fmla="*/ 0 w 52"/>
                <a:gd name="T15" fmla="*/ 22 h 55"/>
                <a:gd name="T16" fmla="*/ 10 w 52"/>
                <a:gd name="T17" fmla="*/ 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5">
                  <a:moveTo>
                    <a:pt x="10" y="6"/>
                  </a:moveTo>
                  <a:cubicBezTo>
                    <a:pt x="15" y="2"/>
                    <a:pt x="22" y="0"/>
                    <a:pt x="28" y="1"/>
                  </a:cubicBezTo>
                  <a:cubicBezTo>
                    <a:pt x="35" y="2"/>
                    <a:pt x="41" y="5"/>
                    <a:pt x="45" y="11"/>
                  </a:cubicBezTo>
                  <a:cubicBezTo>
                    <a:pt x="49" y="16"/>
                    <a:pt x="52" y="23"/>
                    <a:pt x="52" y="29"/>
                  </a:cubicBezTo>
                  <a:cubicBezTo>
                    <a:pt x="52" y="36"/>
                    <a:pt x="48" y="43"/>
                    <a:pt x="43" y="47"/>
                  </a:cubicBezTo>
                  <a:cubicBezTo>
                    <a:pt x="38" y="52"/>
                    <a:pt x="30" y="55"/>
                    <a:pt x="23" y="53"/>
                  </a:cubicBezTo>
                  <a:cubicBezTo>
                    <a:pt x="17" y="52"/>
                    <a:pt x="12" y="46"/>
                    <a:pt x="7" y="40"/>
                  </a:cubicBezTo>
                  <a:cubicBezTo>
                    <a:pt x="3" y="35"/>
                    <a:pt x="0" y="29"/>
                    <a:pt x="0" y="22"/>
                  </a:cubicBezTo>
                  <a:cubicBezTo>
                    <a:pt x="1" y="16"/>
                    <a:pt x="5" y="10"/>
                    <a:pt x="10" y="6"/>
                  </a:cubicBezTo>
                  <a:close/>
                </a:path>
              </a:pathLst>
            </a:custGeom>
            <a:solidFill>
              <a:srgbClr val="F8C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淘宝网Chenying0907出品 44"/>
            <p:cNvSpPr>
              <a:spLocks/>
            </p:cNvSpPr>
            <p:nvPr/>
          </p:nvSpPr>
          <p:spPr bwMode="auto">
            <a:xfrm>
              <a:off x="4173" y="1662"/>
              <a:ext cx="105" cy="110"/>
            </a:xfrm>
            <a:custGeom>
              <a:avLst/>
              <a:gdLst>
                <a:gd name="T0" fmla="*/ 8 w 42"/>
                <a:gd name="T1" fmla="*/ 5 h 44"/>
                <a:gd name="T2" fmla="*/ 23 w 42"/>
                <a:gd name="T3" fmla="*/ 1 h 44"/>
                <a:gd name="T4" fmla="*/ 36 w 42"/>
                <a:gd name="T5" fmla="*/ 9 h 44"/>
                <a:gd name="T6" fmla="*/ 42 w 42"/>
                <a:gd name="T7" fmla="*/ 24 h 44"/>
                <a:gd name="T8" fmla="*/ 35 w 42"/>
                <a:gd name="T9" fmla="*/ 38 h 44"/>
                <a:gd name="T10" fmla="*/ 19 w 42"/>
                <a:gd name="T11" fmla="*/ 43 h 44"/>
                <a:gd name="T12" fmla="*/ 6 w 42"/>
                <a:gd name="T13" fmla="*/ 33 h 44"/>
                <a:gd name="T14" fmla="*/ 0 w 42"/>
                <a:gd name="T15" fmla="*/ 18 h 44"/>
                <a:gd name="T16" fmla="*/ 8 w 42"/>
                <a:gd name="T17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4">
                  <a:moveTo>
                    <a:pt x="8" y="5"/>
                  </a:moveTo>
                  <a:cubicBezTo>
                    <a:pt x="12" y="2"/>
                    <a:pt x="18" y="0"/>
                    <a:pt x="23" y="1"/>
                  </a:cubicBezTo>
                  <a:cubicBezTo>
                    <a:pt x="28" y="2"/>
                    <a:pt x="33" y="4"/>
                    <a:pt x="36" y="9"/>
                  </a:cubicBezTo>
                  <a:cubicBezTo>
                    <a:pt x="40" y="13"/>
                    <a:pt x="42" y="19"/>
                    <a:pt x="42" y="24"/>
                  </a:cubicBezTo>
                  <a:cubicBezTo>
                    <a:pt x="42" y="29"/>
                    <a:pt x="39" y="35"/>
                    <a:pt x="35" y="38"/>
                  </a:cubicBezTo>
                  <a:cubicBezTo>
                    <a:pt x="31" y="42"/>
                    <a:pt x="24" y="44"/>
                    <a:pt x="19" y="43"/>
                  </a:cubicBezTo>
                  <a:cubicBezTo>
                    <a:pt x="14" y="42"/>
                    <a:pt x="10" y="37"/>
                    <a:pt x="6" y="33"/>
                  </a:cubicBezTo>
                  <a:cubicBezTo>
                    <a:pt x="3" y="28"/>
                    <a:pt x="0" y="23"/>
                    <a:pt x="0" y="18"/>
                  </a:cubicBezTo>
                  <a:cubicBezTo>
                    <a:pt x="1" y="13"/>
                    <a:pt x="4" y="8"/>
                    <a:pt x="8" y="5"/>
                  </a:cubicBezTo>
                  <a:close/>
                </a:path>
              </a:pathLst>
            </a:custGeom>
            <a:solidFill>
              <a:srgbClr val="F5B5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45"/>
            <p:cNvSpPr>
              <a:spLocks/>
            </p:cNvSpPr>
            <p:nvPr/>
          </p:nvSpPr>
          <p:spPr bwMode="auto">
            <a:xfrm>
              <a:off x="3211" y="1051"/>
              <a:ext cx="1122" cy="1123"/>
            </a:xfrm>
            <a:custGeom>
              <a:avLst/>
              <a:gdLst>
                <a:gd name="T0" fmla="*/ 91 w 450"/>
                <a:gd name="T1" fmla="*/ 32 h 450"/>
                <a:gd name="T2" fmla="*/ 156 w 450"/>
                <a:gd name="T3" fmla="*/ 0 h 450"/>
                <a:gd name="T4" fmla="*/ 99 w 450"/>
                <a:gd name="T5" fmla="*/ 38 h 450"/>
                <a:gd name="T6" fmla="*/ 47 w 450"/>
                <a:gd name="T7" fmla="*/ 120 h 450"/>
                <a:gd name="T8" fmla="*/ 35 w 450"/>
                <a:gd name="T9" fmla="*/ 232 h 450"/>
                <a:gd name="T10" fmla="*/ 214 w 450"/>
                <a:gd name="T11" fmla="*/ 418 h 450"/>
                <a:gd name="T12" fmla="*/ 228 w 450"/>
                <a:gd name="T13" fmla="*/ 420 h 450"/>
                <a:gd name="T14" fmla="*/ 450 w 450"/>
                <a:gd name="T15" fmla="*/ 344 h 450"/>
                <a:gd name="T16" fmla="*/ 398 w 450"/>
                <a:gd name="T17" fmla="*/ 401 h 450"/>
                <a:gd name="T18" fmla="*/ 329 w 450"/>
                <a:gd name="T19" fmla="*/ 435 h 450"/>
                <a:gd name="T20" fmla="*/ 187 w 450"/>
                <a:gd name="T21" fmla="*/ 436 h 450"/>
                <a:gd name="T22" fmla="*/ 35 w 450"/>
                <a:gd name="T23" fmla="*/ 335 h 450"/>
                <a:gd name="T24" fmla="*/ 5 w 450"/>
                <a:gd name="T25" fmla="*/ 260 h 450"/>
                <a:gd name="T26" fmla="*/ 5 w 450"/>
                <a:gd name="T27" fmla="*/ 178 h 450"/>
                <a:gd name="T28" fmla="*/ 30 w 450"/>
                <a:gd name="T29" fmla="*/ 103 h 450"/>
                <a:gd name="T30" fmla="*/ 81 w 450"/>
                <a:gd name="T31" fmla="*/ 39 h 450"/>
                <a:gd name="T32" fmla="*/ 91 w 450"/>
                <a:gd name="T33" fmla="*/ 32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450">
                  <a:moveTo>
                    <a:pt x="91" y="32"/>
                  </a:moveTo>
                  <a:cubicBezTo>
                    <a:pt x="110" y="18"/>
                    <a:pt x="132" y="7"/>
                    <a:pt x="156" y="0"/>
                  </a:cubicBezTo>
                  <a:cubicBezTo>
                    <a:pt x="139" y="10"/>
                    <a:pt x="108" y="28"/>
                    <a:pt x="99" y="38"/>
                  </a:cubicBezTo>
                  <a:cubicBezTo>
                    <a:pt x="75" y="61"/>
                    <a:pt x="66" y="91"/>
                    <a:pt x="47" y="120"/>
                  </a:cubicBezTo>
                  <a:cubicBezTo>
                    <a:pt x="25" y="154"/>
                    <a:pt x="33" y="196"/>
                    <a:pt x="35" y="232"/>
                  </a:cubicBezTo>
                  <a:cubicBezTo>
                    <a:pt x="44" y="340"/>
                    <a:pt x="116" y="406"/>
                    <a:pt x="214" y="418"/>
                  </a:cubicBezTo>
                  <a:cubicBezTo>
                    <a:pt x="217" y="418"/>
                    <a:pt x="225" y="419"/>
                    <a:pt x="228" y="420"/>
                  </a:cubicBezTo>
                  <a:cubicBezTo>
                    <a:pt x="324" y="437"/>
                    <a:pt x="389" y="408"/>
                    <a:pt x="450" y="344"/>
                  </a:cubicBezTo>
                  <a:cubicBezTo>
                    <a:pt x="432" y="363"/>
                    <a:pt x="419" y="385"/>
                    <a:pt x="398" y="401"/>
                  </a:cubicBezTo>
                  <a:cubicBezTo>
                    <a:pt x="377" y="416"/>
                    <a:pt x="353" y="427"/>
                    <a:pt x="329" y="435"/>
                  </a:cubicBezTo>
                  <a:cubicBezTo>
                    <a:pt x="285" y="450"/>
                    <a:pt x="232" y="446"/>
                    <a:pt x="187" y="436"/>
                  </a:cubicBezTo>
                  <a:cubicBezTo>
                    <a:pt x="127" y="422"/>
                    <a:pt x="68" y="389"/>
                    <a:pt x="35" y="335"/>
                  </a:cubicBezTo>
                  <a:cubicBezTo>
                    <a:pt x="21" y="314"/>
                    <a:pt x="11" y="285"/>
                    <a:pt x="5" y="260"/>
                  </a:cubicBezTo>
                  <a:cubicBezTo>
                    <a:pt x="0" y="235"/>
                    <a:pt x="1" y="203"/>
                    <a:pt x="5" y="178"/>
                  </a:cubicBezTo>
                  <a:cubicBezTo>
                    <a:pt x="9" y="152"/>
                    <a:pt x="17" y="125"/>
                    <a:pt x="30" y="103"/>
                  </a:cubicBezTo>
                  <a:cubicBezTo>
                    <a:pt x="42" y="83"/>
                    <a:pt x="62" y="52"/>
                    <a:pt x="81" y="39"/>
                  </a:cubicBezTo>
                  <a:cubicBezTo>
                    <a:pt x="84" y="37"/>
                    <a:pt x="88" y="34"/>
                    <a:pt x="91" y="32"/>
                  </a:cubicBezTo>
                  <a:close/>
                </a:path>
              </a:pathLst>
            </a:custGeom>
            <a:solidFill>
              <a:srgbClr val="F9C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46"/>
            <p:cNvSpPr>
              <a:spLocks/>
            </p:cNvSpPr>
            <p:nvPr/>
          </p:nvSpPr>
          <p:spPr bwMode="auto">
            <a:xfrm>
              <a:off x="3607" y="1044"/>
              <a:ext cx="596" cy="197"/>
            </a:xfrm>
            <a:custGeom>
              <a:avLst/>
              <a:gdLst>
                <a:gd name="T0" fmla="*/ 151 w 239"/>
                <a:gd name="T1" fmla="*/ 37 h 79"/>
                <a:gd name="T2" fmla="*/ 146 w 239"/>
                <a:gd name="T3" fmla="*/ 39 h 79"/>
                <a:gd name="T4" fmla="*/ 141 w 239"/>
                <a:gd name="T5" fmla="*/ 40 h 79"/>
                <a:gd name="T6" fmla="*/ 134 w 239"/>
                <a:gd name="T7" fmla="*/ 35 h 79"/>
                <a:gd name="T8" fmla="*/ 129 w 239"/>
                <a:gd name="T9" fmla="*/ 38 h 79"/>
                <a:gd name="T10" fmla="*/ 124 w 239"/>
                <a:gd name="T11" fmla="*/ 38 h 79"/>
                <a:gd name="T12" fmla="*/ 120 w 239"/>
                <a:gd name="T13" fmla="*/ 35 h 79"/>
                <a:gd name="T14" fmla="*/ 115 w 239"/>
                <a:gd name="T15" fmla="*/ 32 h 79"/>
                <a:gd name="T16" fmla="*/ 107 w 239"/>
                <a:gd name="T17" fmla="*/ 36 h 79"/>
                <a:gd name="T18" fmla="*/ 98 w 239"/>
                <a:gd name="T19" fmla="*/ 39 h 79"/>
                <a:gd name="T20" fmla="*/ 92 w 239"/>
                <a:gd name="T21" fmla="*/ 40 h 79"/>
                <a:gd name="T22" fmla="*/ 86 w 239"/>
                <a:gd name="T23" fmla="*/ 38 h 79"/>
                <a:gd name="T24" fmla="*/ 79 w 239"/>
                <a:gd name="T25" fmla="*/ 40 h 79"/>
                <a:gd name="T26" fmla="*/ 75 w 239"/>
                <a:gd name="T27" fmla="*/ 34 h 79"/>
                <a:gd name="T28" fmla="*/ 62 w 239"/>
                <a:gd name="T29" fmla="*/ 38 h 79"/>
                <a:gd name="T30" fmla="*/ 57 w 239"/>
                <a:gd name="T31" fmla="*/ 35 h 79"/>
                <a:gd name="T32" fmla="*/ 50 w 239"/>
                <a:gd name="T33" fmla="*/ 39 h 79"/>
                <a:gd name="T34" fmla="*/ 46 w 239"/>
                <a:gd name="T35" fmla="*/ 29 h 79"/>
                <a:gd name="T36" fmla="*/ 40 w 239"/>
                <a:gd name="T37" fmla="*/ 31 h 79"/>
                <a:gd name="T38" fmla="*/ 34 w 239"/>
                <a:gd name="T39" fmla="*/ 35 h 79"/>
                <a:gd name="T40" fmla="*/ 28 w 239"/>
                <a:gd name="T41" fmla="*/ 41 h 79"/>
                <a:gd name="T42" fmla="*/ 21 w 239"/>
                <a:gd name="T43" fmla="*/ 40 h 79"/>
                <a:gd name="T44" fmla="*/ 11 w 239"/>
                <a:gd name="T45" fmla="*/ 40 h 79"/>
                <a:gd name="T46" fmla="*/ 10 w 239"/>
                <a:gd name="T47" fmla="*/ 37 h 79"/>
                <a:gd name="T48" fmla="*/ 17 w 239"/>
                <a:gd name="T49" fmla="*/ 35 h 79"/>
                <a:gd name="T50" fmla="*/ 4 w 239"/>
                <a:gd name="T51" fmla="*/ 38 h 79"/>
                <a:gd name="T52" fmla="*/ 3 w 239"/>
                <a:gd name="T53" fmla="*/ 36 h 79"/>
                <a:gd name="T54" fmla="*/ 4 w 239"/>
                <a:gd name="T55" fmla="*/ 35 h 79"/>
                <a:gd name="T56" fmla="*/ 7 w 239"/>
                <a:gd name="T57" fmla="*/ 32 h 79"/>
                <a:gd name="T58" fmla="*/ 13 w 239"/>
                <a:gd name="T59" fmla="*/ 31 h 79"/>
                <a:gd name="T60" fmla="*/ 16 w 239"/>
                <a:gd name="T61" fmla="*/ 30 h 79"/>
                <a:gd name="T62" fmla="*/ 28 w 239"/>
                <a:gd name="T63" fmla="*/ 27 h 79"/>
                <a:gd name="T64" fmla="*/ 22 w 239"/>
                <a:gd name="T65" fmla="*/ 25 h 79"/>
                <a:gd name="T66" fmla="*/ 32 w 239"/>
                <a:gd name="T67" fmla="*/ 22 h 79"/>
                <a:gd name="T68" fmla="*/ 32 w 239"/>
                <a:gd name="T69" fmla="*/ 16 h 79"/>
                <a:gd name="T70" fmla="*/ 42 w 239"/>
                <a:gd name="T71" fmla="*/ 12 h 79"/>
                <a:gd name="T72" fmla="*/ 52 w 239"/>
                <a:gd name="T73" fmla="*/ 9 h 79"/>
                <a:gd name="T74" fmla="*/ 57 w 239"/>
                <a:gd name="T75" fmla="*/ 7 h 79"/>
                <a:gd name="T76" fmla="*/ 67 w 239"/>
                <a:gd name="T77" fmla="*/ 2 h 79"/>
                <a:gd name="T78" fmla="*/ 79 w 239"/>
                <a:gd name="T79" fmla="*/ 6 h 79"/>
                <a:gd name="T80" fmla="*/ 78 w 239"/>
                <a:gd name="T81" fmla="*/ 9 h 79"/>
                <a:gd name="T82" fmla="*/ 81 w 239"/>
                <a:gd name="T83" fmla="*/ 1 h 79"/>
                <a:gd name="T84" fmla="*/ 108 w 239"/>
                <a:gd name="T85" fmla="*/ 3 h 79"/>
                <a:gd name="T86" fmla="*/ 140 w 239"/>
                <a:gd name="T87" fmla="*/ 14 h 79"/>
                <a:gd name="T88" fmla="*/ 148 w 239"/>
                <a:gd name="T89" fmla="*/ 13 h 79"/>
                <a:gd name="T90" fmla="*/ 164 w 239"/>
                <a:gd name="T91" fmla="*/ 15 h 79"/>
                <a:gd name="T92" fmla="*/ 176 w 239"/>
                <a:gd name="T93" fmla="*/ 20 h 79"/>
                <a:gd name="T94" fmla="*/ 182 w 239"/>
                <a:gd name="T95" fmla="*/ 25 h 79"/>
                <a:gd name="T96" fmla="*/ 197 w 239"/>
                <a:gd name="T97" fmla="*/ 32 h 79"/>
                <a:gd name="T98" fmla="*/ 217 w 239"/>
                <a:gd name="T99" fmla="*/ 49 h 79"/>
                <a:gd name="T100" fmla="*/ 232 w 239"/>
                <a:gd name="T101" fmla="*/ 68 h 79"/>
                <a:gd name="T102" fmla="*/ 237 w 239"/>
                <a:gd name="T103" fmla="*/ 78 h 79"/>
                <a:gd name="T104" fmla="*/ 228 w 239"/>
                <a:gd name="T105" fmla="*/ 69 h 79"/>
                <a:gd name="T106" fmla="*/ 225 w 239"/>
                <a:gd name="T107" fmla="*/ 67 h 79"/>
                <a:gd name="T108" fmla="*/ 215 w 239"/>
                <a:gd name="T109" fmla="*/ 60 h 79"/>
                <a:gd name="T110" fmla="*/ 205 w 239"/>
                <a:gd name="T111" fmla="*/ 56 h 79"/>
                <a:gd name="T112" fmla="*/ 199 w 239"/>
                <a:gd name="T113" fmla="*/ 54 h 79"/>
                <a:gd name="T114" fmla="*/ 193 w 239"/>
                <a:gd name="T115" fmla="*/ 50 h 79"/>
                <a:gd name="T116" fmla="*/ 185 w 239"/>
                <a:gd name="T117" fmla="*/ 44 h 79"/>
                <a:gd name="T118" fmla="*/ 179 w 239"/>
                <a:gd name="T119" fmla="*/ 46 h 79"/>
                <a:gd name="T120" fmla="*/ 168 w 239"/>
                <a:gd name="T121" fmla="*/ 42 h 79"/>
                <a:gd name="T122" fmla="*/ 159 w 239"/>
                <a:gd name="T123" fmla="*/ 4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9" h="79">
                  <a:moveTo>
                    <a:pt x="159" y="40"/>
                  </a:moveTo>
                  <a:cubicBezTo>
                    <a:pt x="161" y="41"/>
                    <a:pt x="158" y="42"/>
                    <a:pt x="158" y="43"/>
                  </a:cubicBezTo>
                  <a:cubicBezTo>
                    <a:pt x="158" y="43"/>
                    <a:pt x="157" y="43"/>
                    <a:pt x="158" y="42"/>
                  </a:cubicBezTo>
                  <a:cubicBezTo>
                    <a:pt x="156" y="44"/>
                    <a:pt x="155" y="40"/>
                    <a:pt x="154" y="42"/>
                  </a:cubicBezTo>
                  <a:cubicBezTo>
                    <a:pt x="154" y="42"/>
                    <a:pt x="155" y="41"/>
                    <a:pt x="154" y="40"/>
                  </a:cubicBezTo>
                  <a:cubicBezTo>
                    <a:pt x="153" y="40"/>
                    <a:pt x="153" y="41"/>
                    <a:pt x="152" y="42"/>
                  </a:cubicBezTo>
                  <a:cubicBezTo>
                    <a:pt x="152" y="41"/>
                    <a:pt x="151" y="40"/>
                    <a:pt x="151" y="41"/>
                  </a:cubicBezTo>
                  <a:cubicBezTo>
                    <a:pt x="150" y="40"/>
                    <a:pt x="152" y="38"/>
                    <a:pt x="151" y="37"/>
                  </a:cubicBezTo>
                  <a:cubicBezTo>
                    <a:pt x="151" y="35"/>
                    <a:pt x="150" y="37"/>
                    <a:pt x="149" y="36"/>
                  </a:cubicBezTo>
                  <a:cubicBezTo>
                    <a:pt x="148" y="37"/>
                    <a:pt x="150" y="37"/>
                    <a:pt x="150" y="38"/>
                  </a:cubicBezTo>
                  <a:cubicBezTo>
                    <a:pt x="147" y="37"/>
                    <a:pt x="147" y="37"/>
                    <a:pt x="147" y="37"/>
                  </a:cubicBezTo>
                  <a:cubicBezTo>
                    <a:pt x="147" y="38"/>
                    <a:pt x="148" y="38"/>
                    <a:pt x="148" y="38"/>
                  </a:cubicBezTo>
                  <a:cubicBezTo>
                    <a:pt x="147" y="39"/>
                    <a:pt x="146" y="38"/>
                    <a:pt x="146" y="37"/>
                  </a:cubicBezTo>
                  <a:cubicBezTo>
                    <a:pt x="145" y="37"/>
                    <a:pt x="145" y="37"/>
                    <a:pt x="144" y="37"/>
                  </a:cubicBezTo>
                  <a:cubicBezTo>
                    <a:pt x="145" y="38"/>
                    <a:pt x="144" y="41"/>
                    <a:pt x="145" y="41"/>
                  </a:cubicBezTo>
                  <a:cubicBezTo>
                    <a:pt x="147" y="41"/>
                    <a:pt x="145" y="39"/>
                    <a:pt x="146" y="39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7" y="39"/>
                    <a:pt x="147" y="41"/>
                    <a:pt x="148" y="41"/>
                  </a:cubicBezTo>
                  <a:cubicBezTo>
                    <a:pt x="148" y="40"/>
                    <a:pt x="148" y="40"/>
                    <a:pt x="148" y="40"/>
                  </a:cubicBezTo>
                  <a:cubicBezTo>
                    <a:pt x="149" y="40"/>
                    <a:pt x="150" y="39"/>
                    <a:pt x="150" y="41"/>
                  </a:cubicBezTo>
                  <a:cubicBezTo>
                    <a:pt x="149" y="42"/>
                    <a:pt x="147" y="41"/>
                    <a:pt x="146" y="42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43" y="39"/>
                    <a:pt x="144" y="38"/>
                    <a:pt x="143" y="37"/>
                  </a:cubicBezTo>
                  <a:cubicBezTo>
                    <a:pt x="143" y="39"/>
                    <a:pt x="142" y="40"/>
                    <a:pt x="141" y="40"/>
                  </a:cubicBezTo>
                  <a:cubicBezTo>
                    <a:pt x="141" y="38"/>
                    <a:pt x="139" y="38"/>
                    <a:pt x="140" y="37"/>
                  </a:cubicBezTo>
                  <a:cubicBezTo>
                    <a:pt x="140" y="38"/>
                    <a:pt x="141" y="36"/>
                    <a:pt x="141" y="36"/>
                  </a:cubicBezTo>
                  <a:cubicBezTo>
                    <a:pt x="140" y="36"/>
                    <a:pt x="141" y="34"/>
                    <a:pt x="140" y="34"/>
                  </a:cubicBezTo>
                  <a:cubicBezTo>
                    <a:pt x="138" y="34"/>
                    <a:pt x="140" y="35"/>
                    <a:pt x="138" y="36"/>
                  </a:cubicBezTo>
                  <a:cubicBezTo>
                    <a:pt x="138" y="37"/>
                    <a:pt x="139" y="39"/>
                    <a:pt x="140" y="40"/>
                  </a:cubicBezTo>
                  <a:cubicBezTo>
                    <a:pt x="140" y="40"/>
                    <a:pt x="139" y="39"/>
                    <a:pt x="139" y="40"/>
                  </a:cubicBezTo>
                  <a:cubicBezTo>
                    <a:pt x="139" y="39"/>
                    <a:pt x="138" y="39"/>
                    <a:pt x="139" y="38"/>
                  </a:cubicBezTo>
                  <a:cubicBezTo>
                    <a:pt x="137" y="37"/>
                    <a:pt x="136" y="35"/>
                    <a:pt x="134" y="35"/>
                  </a:cubicBezTo>
                  <a:cubicBezTo>
                    <a:pt x="134" y="38"/>
                    <a:pt x="137" y="37"/>
                    <a:pt x="136" y="41"/>
                  </a:cubicBezTo>
                  <a:cubicBezTo>
                    <a:pt x="135" y="40"/>
                    <a:pt x="135" y="39"/>
                    <a:pt x="134" y="39"/>
                  </a:cubicBezTo>
                  <a:cubicBezTo>
                    <a:pt x="133" y="41"/>
                    <a:pt x="132" y="39"/>
                    <a:pt x="131" y="3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7"/>
                    <a:pt x="130" y="38"/>
                    <a:pt x="129" y="38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29" y="38"/>
                    <a:pt x="129" y="38"/>
                    <a:pt x="129" y="38"/>
                  </a:cubicBezTo>
                  <a:cubicBezTo>
                    <a:pt x="129" y="38"/>
                    <a:pt x="129" y="38"/>
                    <a:pt x="129" y="38"/>
                  </a:cubicBezTo>
                  <a:cubicBezTo>
                    <a:pt x="128" y="37"/>
                    <a:pt x="126" y="38"/>
                    <a:pt x="125" y="38"/>
                  </a:cubicBezTo>
                  <a:cubicBezTo>
                    <a:pt x="125" y="36"/>
                    <a:pt x="126" y="38"/>
                    <a:pt x="127" y="38"/>
                  </a:cubicBezTo>
                  <a:cubicBezTo>
                    <a:pt x="127" y="37"/>
                    <a:pt x="128" y="37"/>
                    <a:pt x="128" y="35"/>
                  </a:cubicBezTo>
                  <a:cubicBezTo>
                    <a:pt x="126" y="35"/>
                    <a:pt x="125" y="34"/>
                    <a:pt x="123" y="3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3" y="32"/>
                    <a:pt x="123" y="33"/>
                    <a:pt x="122" y="33"/>
                  </a:cubicBezTo>
                  <a:cubicBezTo>
                    <a:pt x="120" y="34"/>
                    <a:pt x="123" y="35"/>
                    <a:pt x="122" y="36"/>
                  </a:cubicBezTo>
                  <a:cubicBezTo>
                    <a:pt x="123" y="37"/>
                    <a:pt x="124" y="36"/>
                    <a:pt x="124" y="38"/>
                  </a:cubicBezTo>
                  <a:cubicBezTo>
                    <a:pt x="123" y="40"/>
                    <a:pt x="123" y="40"/>
                    <a:pt x="123" y="40"/>
                  </a:cubicBezTo>
                  <a:cubicBezTo>
                    <a:pt x="122" y="39"/>
                    <a:pt x="121" y="41"/>
                    <a:pt x="120" y="40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21" y="38"/>
                    <a:pt x="120" y="39"/>
                    <a:pt x="120" y="39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21" y="36"/>
                    <a:pt x="122" y="38"/>
                    <a:pt x="123" y="37"/>
                  </a:cubicBezTo>
                  <a:cubicBezTo>
                    <a:pt x="121" y="36"/>
                    <a:pt x="122" y="34"/>
                    <a:pt x="120" y="34"/>
                  </a:cubicBezTo>
                  <a:cubicBezTo>
                    <a:pt x="120" y="35"/>
                    <a:pt x="120" y="35"/>
                    <a:pt x="120" y="35"/>
                  </a:cubicBezTo>
                  <a:cubicBezTo>
                    <a:pt x="120" y="36"/>
                    <a:pt x="119" y="34"/>
                    <a:pt x="118" y="35"/>
                  </a:cubicBezTo>
                  <a:cubicBezTo>
                    <a:pt x="118" y="36"/>
                    <a:pt x="119" y="36"/>
                    <a:pt x="119" y="38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8" y="36"/>
                    <a:pt x="118" y="37"/>
                    <a:pt x="118" y="37"/>
                  </a:cubicBezTo>
                  <a:cubicBezTo>
                    <a:pt x="117" y="38"/>
                    <a:pt x="118" y="35"/>
                    <a:pt x="117" y="36"/>
                  </a:cubicBezTo>
                  <a:cubicBezTo>
                    <a:pt x="117" y="36"/>
                    <a:pt x="116" y="37"/>
                    <a:pt x="116" y="37"/>
                  </a:cubicBezTo>
                  <a:cubicBezTo>
                    <a:pt x="115" y="37"/>
                    <a:pt x="116" y="36"/>
                    <a:pt x="115" y="36"/>
                  </a:cubicBezTo>
                  <a:cubicBezTo>
                    <a:pt x="116" y="36"/>
                    <a:pt x="116" y="33"/>
                    <a:pt x="115" y="32"/>
                  </a:cubicBezTo>
                  <a:cubicBezTo>
                    <a:pt x="113" y="33"/>
                    <a:pt x="112" y="31"/>
                    <a:pt x="111" y="34"/>
                  </a:cubicBezTo>
                  <a:cubicBezTo>
                    <a:pt x="110" y="33"/>
                    <a:pt x="110" y="33"/>
                    <a:pt x="110" y="33"/>
                  </a:cubicBezTo>
                  <a:cubicBezTo>
                    <a:pt x="111" y="34"/>
                    <a:pt x="109" y="33"/>
                    <a:pt x="109" y="34"/>
                  </a:cubicBezTo>
                  <a:cubicBezTo>
                    <a:pt x="109" y="36"/>
                    <a:pt x="111" y="33"/>
                    <a:pt x="111" y="37"/>
                  </a:cubicBezTo>
                  <a:cubicBezTo>
                    <a:pt x="110" y="37"/>
                    <a:pt x="111" y="38"/>
                    <a:pt x="111" y="39"/>
                  </a:cubicBezTo>
                  <a:cubicBezTo>
                    <a:pt x="110" y="39"/>
                    <a:pt x="110" y="37"/>
                    <a:pt x="110" y="36"/>
                  </a:cubicBezTo>
                  <a:cubicBezTo>
                    <a:pt x="110" y="36"/>
                    <a:pt x="108" y="36"/>
                    <a:pt x="109" y="38"/>
                  </a:cubicBezTo>
                  <a:cubicBezTo>
                    <a:pt x="108" y="38"/>
                    <a:pt x="108" y="36"/>
                    <a:pt x="107" y="36"/>
                  </a:cubicBezTo>
                  <a:cubicBezTo>
                    <a:pt x="107" y="37"/>
                    <a:pt x="107" y="38"/>
                    <a:pt x="107" y="39"/>
                  </a:cubicBezTo>
                  <a:cubicBezTo>
                    <a:pt x="107" y="39"/>
                    <a:pt x="106" y="40"/>
                    <a:pt x="106" y="40"/>
                  </a:cubicBezTo>
                  <a:cubicBezTo>
                    <a:pt x="106" y="39"/>
                    <a:pt x="106" y="38"/>
                    <a:pt x="107" y="39"/>
                  </a:cubicBezTo>
                  <a:cubicBezTo>
                    <a:pt x="106" y="37"/>
                    <a:pt x="105" y="39"/>
                    <a:pt x="105" y="37"/>
                  </a:cubicBezTo>
                  <a:cubicBezTo>
                    <a:pt x="105" y="39"/>
                    <a:pt x="103" y="38"/>
                    <a:pt x="102" y="39"/>
                  </a:cubicBezTo>
                  <a:cubicBezTo>
                    <a:pt x="102" y="34"/>
                    <a:pt x="104" y="41"/>
                    <a:pt x="104" y="37"/>
                  </a:cubicBezTo>
                  <a:cubicBezTo>
                    <a:pt x="103" y="35"/>
                    <a:pt x="100" y="37"/>
                    <a:pt x="98" y="35"/>
                  </a:cubicBezTo>
                  <a:cubicBezTo>
                    <a:pt x="97" y="36"/>
                    <a:pt x="98" y="37"/>
                    <a:pt x="98" y="39"/>
                  </a:cubicBezTo>
                  <a:cubicBezTo>
                    <a:pt x="100" y="40"/>
                    <a:pt x="100" y="38"/>
                    <a:pt x="101" y="39"/>
                  </a:cubicBezTo>
                  <a:cubicBezTo>
                    <a:pt x="100" y="40"/>
                    <a:pt x="98" y="40"/>
                    <a:pt x="96" y="38"/>
                  </a:cubicBezTo>
                  <a:cubicBezTo>
                    <a:pt x="95" y="38"/>
                    <a:pt x="95" y="44"/>
                    <a:pt x="93" y="43"/>
                  </a:cubicBezTo>
                  <a:cubicBezTo>
                    <a:pt x="93" y="41"/>
                    <a:pt x="93" y="41"/>
                    <a:pt x="94" y="40"/>
                  </a:cubicBezTo>
                  <a:cubicBezTo>
                    <a:pt x="93" y="39"/>
                    <a:pt x="93" y="40"/>
                    <a:pt x="92" y="40"/>
                  </a:cubicBezTo>
                  <a:cubicBezTo>
                    <a:pt x="92" y="39"/>
                    <a:pt x="93" y="39"/>
                    <a:pt x="92" y="38"/>
                  </a:cubicBezTo>
                  <a:cubicBezTo>
                    <a:pt x="92" y="38"/>
                    <a:pt x="91" y="39"/>
                    <a:pt x="92" y="40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0" y="39"/>
                    <a:pt x="91" y="44"/>
                    <a:pt x="89" y="41"/>
                  </a:cubicBezTo>
                  <a:cubicBezTo>
                    <a:pt x="89" y="40"/>
                    <a:pt x="89" y="41"/>
                    <a:pt x="90" y="41"/>
                  </a:cubicBezTo>
                  <a:cubicBezTo>
                    <a:pt x="90" y="39"/>
                    <a:pt x="89" y="38"/>
                    <a:pt x="88" y="37"/>
                  </a:cubicBezTo>
                  <a:cubicBezTo>
                    <a:pt x="88" y="38"/>
                    <a:pt x="88" y="38"/>
                    <a:pt x="87" y="38"/>
                  </a:cubicBezTo>
                  <a:cubicBezTo>
                    <a:pt x="87" y="40"/>
                    <a:pt x="88" y="38"/>
                    <a:pt x="89" y="40"/>
                  </a:cubicBezTo>
                  <a:cubicBezTo>
                    <a:pt x="87" y="40"/>
                    <a:pt x="87" y="40"/>
                    <a:pt x="87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7" y="39"/>
                    <a:pt x="86" y="36"/>
                    <a:pt x="86" y="36"/>
                  </a:cubicBezTo>
                  <a:cubicBezTo>
                    <a:pt x="85" y="36"/>
                    <a:pt x="84" y="37"/>
                    <a:pt x="84" y="39"/>
                  </a:cubicBezTo>
                  <a:cubicBezTo>
                    <a:pt x="84" y="37"/>
                    <a:pt x="83" y="37"/>
                    <a:pt x="82" y="37"/>
                  </a:cubicBezTo>
                  <a:cubicBezTo>
                    <a:pt x="83" y="36"/>
                    <a:pt x="82" y="35"/>
                    <a:pt x="81" y="34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2" y="37"/>
                    <a:pt x="80" y="38"/>
                    <a:pt x="80" y="40"/>
                  </a:cubicBezTo>
                  <a:cubicBezTo>
                    <a:pt x="81" y="42"/>
                    <a:pt x="82" y="41"/>
                    <a:pt x="83" y="40"/>
                  </a:cubicBezTo>
                  <a:cubicBezTo>
                    <a:pt x="82" y="44"/>
                    <a:pt x="80" y="38"/>
                    <a:pt x="79" y="40"/>
                  </a:cubicBezTo>
                  <a:cubicBezTo>
                    <a:pt x="79" y="41"/>
                    <a:pt x="79" y="43"/>
                    <a:pt x="80" y="42"/>
                  </a:cubicBezTo>
                  <a:cubicBezTo>
                    <a:pt x="80" y="43"/>
                    <a:pt x="78" y="40"/>
                    <a:pt x="78" y="42"/>
                  </a:cubicBezTo>
                  <a:cubicBezTo>
                    <a:pt x="78" y="41"/>
                    <a:pt x="78" y="39"/>
                    <a:pt x="77" y="38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5" y="42"/>
                    <a:pt x="75" y="38"/>
                    <a:pt x="74" y="37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4" y="33"/>
                    <a:pt x="73" y="36"/>
                    <a:pt x="73" y="33"/>
                  </a:cubicBezTo>
                  <a:cubicBezTo>
                    <a:pt x="73" y="33"/>
                    <a:pt x="74" y="35"/>
                    <a:pt x="75" y="34"/>
                  </a:cubicBezTo>
                  <a:cubicBezTo>
                    <a:pt x="75" y="32"/>
                    <a:pt x="74" y="33"/>
                    <a:pt x="73" y="32"/>
                  </a:cubicBezTo>
                  <a:cubicBezTo>
                    <a:pt x="71" y="33"/>
                    <a:pt x="72" y="33"/>
                    <a:pt x="71" y="35"/>
                  </a:cubicBezTo>
                  <a:cubicBezTo>
                    <a:pt x="71" y="39"/>
                    <a:pt x="73" y="39"/>
                    <a:pt x="74" y="44"/>
                  </a:cubicBezTo>
                  <a:cubicBezTo>
                    <a:pt x="72" y="43"/>
                    <a:pt x="70" y="42"/>
                    <a:pt x="69" y="44"/>
                  </a:cubicBezTo>
                  <a:cubicBezTo>
                    <a:pt x="67" y="43"/>
                    <a:pt x="67" y="40"/>
                    <a:pt x="67" y="38"/>
                  </a:cubicBezTo>
                  <a:cubicBezTo>
                    <a:pt x="66" y="38"/>
                    <a:pt x="66" y="38"/>
                    <a:pt x="66" y="39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5" y="39"/>
                    <a:pt x="63" y="38"/>
                    <a:pt x="62" y="38"/>
                  </a:cubicBezTo>
                  <a:cubicBezTo>
                    <a:pt x="61" y="38"/>
                    <a:pt x="61" y="36"/>
                    <a:pt x="61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59" y="31"/>
                    <a:pt x="58" y="32"/>
                    <a:pt x="57" y="32"/>
                  </a:cubicBezTo>
                  <a:cubicBezTo>
                    <a:pt x="58" y="33"/>
                    <a:pt x="58" y="33"/>
                    <a:pt x="58" y="34"/>
                  </a:cubicBezTo>
                  <a:cubicBezTo>
                    <a:pt x="58" y="35"/>
                    <a:pt x="56" y="35"/>
                    <a:pt x="56" y="34"/>
                  </a:cubicBezTo>
                  <a:cubicBezTo>
                    <a:pt x="56" y="35"/>
                    <a:pt x="57" y="37"/>
                    <a:pt x="57" y="36"/>
                  </a:cubicBezTo>
                  <a:cubicBezTo>
                    <a:pt x="57" y="36"/>
                    <a:pt x="57" y="35"/>
                    <a:pt x="57" y="35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7" y="35"/>
                    <a:pt x="57" y="38"/>
                    <a:pt x="57" y="40"/>
                  </a:cubicBezTo>
                  <a:cubicBezTo>
                    <a:pt x="55" y="39"/>
                    <a:pt x="58" y="37"/>
                    <a:pt x="56" y="37"/>
                  </a:cubicBezTo>
                  <a:cubicBezTo>
                    <a:pt x="54" y="41"/>
                    <a:pt x="51" y="36"/>
                    <a:pt x="51" y="42"/>
                  </a:cubicBezTo>
                  <a:cubicBezTo>
                    <a:pt x="49" y="41"/>
                    <a:pt x="48" y="39"/>
                    <a:pt x="46" y="39"/>
                  </a:cubicBezTo>
                  <a:cubicBezTo>
                    <a:pt x="46" y="37"/>
                    <a:pt x="45" y="38"/>
                    <a:pt x="44" y="36"/>
                  </a:cubicBezTo>
                  <a:cubicBezTo>
                    <a:pt x="46" y="34"/>
                    <a:pt x="48" y="39"/>
                    <a:pt x="49" y="36"/>
                  </a:cubicBezTo>
                  <a:cubicBezTo>
                    <a:pt x="50" y="37"/>
                    <a:pt x="50" y="38"/>
                    <a:pt x="50" y="39"/>
                  </a:cubicBezTo>
                  <a:cubicBezTo>
                    <a:pt x="51" y="39"/>
                    <a:pt x="52" y="39"/>
                    <a:pt x="52" y="38"/>
                  </a:cubicBezTo>
                  <a:cubicBezTo>
                    <a:pt x="50" y="37"/>
                    <a:pt x="50" y="34"/>
                    <a:pt x="48" y="34"/>
                  </a:cubicBezTo>
                  <a:cubicBezTo>
                    <a:pt x="48" y="33"/>
                    <a:pt x="50" y="33"/>
                    <a:pt x="51" y="32"/>
                  </a:cubicBezTo>
                  <a:cubicBezTo>
                    <a:pt x="50" y="32"/>
                    <a:pt x="50" y="31"/>
                    <a:pt x="51" y="30"/>
                  </a:cubicBezTo>
                  <a:cubicBezTo>
                    <a:pt x="50" y="29"/>
                    <a:pt x="49" y="28"/>
                    <a:pt x="48" y="27"/>
                  </a:cubicBezTo>
                  <a:cubicBezTo>
                    <a:pt x="48" y="27"/>
                    <a:pt x="48" y="28"/>
                    <a:pt x="48" y="28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27"/>
                    <a:pt x="45" y="29"/>
                    <a:pt x="46" y="29"/>
                  </a:cubicBezTo>
                  <a:cubicBezTo>
                    <a:pt x="45" y="30"/>
                    <a:pt x="43" y="28"/>
                    <a:pt x="43" y="31"/>
                  </a:cubicBezTo>
                  <a:cubicBezTo>
                    <a:pt x="42" y="31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4" y="26"/>
                    <a:pt x="43" y="29"/>
                    <a:pt x="42" y="27"/>
                  </a:cubicBezTo>
                  <a:cubicBezTo>
                    <a:pt x="41" y="22"/>
                    <a:pt x="40" y="29"/>
                    <a:pt x="39" y="28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1" y="32"/>
                    <a:pt x="41" y="35"/>
                    <a:pt x="42" y="36"/>
                  </a:cubicBezTo>
                  <a:cubicBezTo>
                    <a:pt x="41" y="36"/>
                    <a:pt x="39" y="37"/>
                    <a:pt x="38" y="37"/>
                  </a:cubicBezTo>
                  <a:cubicBezTo>
                    <a:pt x="38" y="38"/>
                    <a:pt x="38" y="39"/>
                    <a:pt x="38" y="40"/>
                  </a:cubicBezTo>
                  <a:cubicBezTo>
                    <a:pt x="36" y="38"/>
                    <a:pt x="36" y="41"/>
                    <a:pt x="34" y="41"/>
                  </a:cubicBezTo>
                  <a:cubicBezTo>
                    <a:pt x="33" y="40"/>
                    <a:pt x="36" y="40"/>
                    <a:pt x="34" y="38"/>
                  </a:cubicBezTo>
                  <a:cubicBezTo>
                    <a:pt x="34" y="39"/>
                    <a:pt x="33" y="38"/>
                    <a:pt x="33" y="38"/>
                  </a:cubicBezTo>
                  <a:cubicBezTo>
                    <a:pt x="33" y="39"/>
                    <a:pt x="35" y="38"/>
                    <a:pt x="35" y="37"/>
                  </a:cubicBezTo>
                  <a:cubicBezTo>
                    <a:pt x="35" y="37"/>
                    <a:pt x="34" y="36"/>
                    <a:pt x="34" y="35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2"/>
                    <a:pt x="34" y="35"/>
                    <a:pt x="33" y="34"/>
                  </a:cubicBezTo>
                  <a:cubicBezTo>
                    <a:pt x="34" y="35"/>
                    <a:pt x="34" y="35"/>
                    <a:pt x="34" y="37"/>
                  </a:cubicBezTo>
                  <a:cubicBezTo>
                    <a:pt x="33" y="36"/>
                    <a:pt x="31" y="37"/>
                    <a:pt x="31" y="38"/>
                  </a:cubicBezTo>
                  <a:cubicBezTo>
                    <a:pt x="30" y="38"/>
                    <a:pt x="31" y="38"/>
                    <a:pt x="32" y="39"/>
                  </a:cubicBezTo>
                  <a:cubicBezTo>
                    <a:pt x="32" y="40"/>
                    <a:pt x="30" y="38"/>
                    <a:pt x="30" y="40"/>
                  </a:cubicBezTo>
                  <a:cubicBezTo>
                    <a:pt x="31" y="41"/>
                    <a:pt x="31" y="40"/>
                    <a:pt x="32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9" y="41"/>
                    <a:pt x="30" y="41"/>
                  </a:cubicBezTo>
                  <a:cubicBezTo>
                    <a:pt x="29" y="42"/>
                    <a:pt x="28" y="41"/>
                    <a:pt x="27" y="39"/>
                  </a:cubicBezTo>
                  <a:cubicBezTo>
                    <a:pt x="26" y="40"/>
                    <a:pt x="24" y="41"/>
                    <a:pt x="25" y="42"/>
                  </a:cubicBezTo>
                  <a:cubicBezTo>
                    <a:pt x="24" y="41"/>
                    <a:pt x="25" y="41"/>
                    <a:pt x="25" y="40"/>
                  </a:cubicBezTo>
                  <a:cubicBezTo>
                    <a:pt x="23" y="41"/>
                    <a:pt x="23" y="39"/>
                    <a:pt x="22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22" y="36"/>
                    <a:pt x="20" y="37"/>
                  </a:cubicBezTo>
                  <a:cubicBezTo>
                    <a:pt x="21" y="38"/>
                    <a:pt x="21" y="39"/>
                    <a:pt x="21" y="40"/>
                  </a:cubicBezTo>
                  <a:cubicBezTo>
                    <a:pt x="20" y="39"/>
                    <a:pt x="20" y="40"/>
                    <a:pt x="19" y="40"/>
                  </a:cubicBezTo>
                  <a:cubicBezTo>
                    <a:pt x="19" y="39"/>
                    <a:pt x="18" y="39"/>
                    <a:pt x="19" y="38"/>
                  </a:cubicBezTo>
                  <a:cubicBezTo>
                    <a:pt x="17" y="38"/>
                    <a:pt x="17" y="39"/>
                    <a:pt x="16" y="38"/>
                  </a:cubicBezTo>
                  <a:cubicBezTo>
                    <a:pt x="16" y="38"/>
                    <a:pt x="15" y="37"/>
                    <a:pt x="15" y="37"/>
                  </a:cubicBezTo>
                  <a:cubicBezTo>
                    <a:pt x="14" y="37"/>
                    <a:pt x="13" y="38"/>
                    <a:pt x="13" y="38"/>
                  </a:cubicBezTo>
                  <a:cubicBezTo>
                    <a:pt x="14" y="38"/>
                    <a:pt x="14" y="38"/>
                    <a:pt x="15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1" y="39"/>
                    <a:pt x="11" y="40"/>
                  </a:cubicBezTo>
                  <a:cubicBezTo>
                    <a:pt x="10" y="39"/>
                    <a:pt x="9" y="40"/>
                    <a:pt x="8" y="39"/>
                  </a:cubicBezTo>
                  <a:cubicBezTo>
                    <a:pt x="9" y="40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9" y="39"/>
                    <a:pt x="9" y="38"/>
                    <a:pt x="9" y="38"/>
                  </a:cubicBezTo>
                  <a:cubicBezTo>
                    <a:pt x="9" y="37"/>
                    <a:pt x="9" y="39"/>
                    <a:pt x="10" y="39"/>
                  </a:cubicBezTo>
                  <a:cubicBezTo>
                    <a:pt x="11" y="37"/>
                    <a:pt x="7" y="37"/>
                    <a:pt x="8" y="36"/>
                  </a:cubicBezTo>
                  <a:cubicBezTo>
                    <a:pt x="9" y="36"/>
                    <a:pt x="9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8"/>
                    <a:pt x="12" y="38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4" y="37"/>
                    <a:pt x="14" y="36"/>
                    <a:pt x="16" y="35"/>
                  </a:cubicBezTo>
                  <a:cubicBezTo>
                    <a:pt x="16" y="35"/>
                    <a:pt x="16" y="37"/>
                    <a:pt x="17" y="37"/>
                  </a:cubicBezTo>
                  <a:cubicBezTo>
                    <a:pt x="18" y="38"/>
                    <a:pt x="18" y="37"/>
                    <a:pt x="18" y="36"/>
                  </a:cubicBezTo>
                  <a:cubicBezTo>
                    <a:pt x="18" y="36"/>
                    <a:pt x="17" y="35"/>
                    <a:pt x="17" y="3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4"/>
                    <a:pt x="15" y="33"/>
                    <a:pt x="13" y="33"/>
                  </a:cubicBezTo>
                  <a:cubicBezTo>
                    <a:pt x="13" y="32"/>
                    <a:pt x="11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2"/>
                    <a:pt x="10" y="33"/>
                    <a:pt x="8" y="33"/>
                  </a:cubicBezTo>
                  <a:cubicBezTo>
                    <a:pt x="8" y="35"/>
                    <a:pt x="7" y="36"/>
                    <a:pt x="8" y="36"/>
                  </a:cubicBezTo>
                  <a:cubicBezTo>
                    <a:pt x="7" y="37"/>
                    <a:pt x="6" y="37"/>
                    <a:pt x="5" y="37"/>
                  </a:cubicBezTo>
                  <a:cubicBezTo>
                    <a:pt x="5" y="38"/>
                    <a:pt x="6" y="37"/>
                    <a:pt x="6" y="38"/>
                  </a:cubicBezTo>
                  <a:cubicBezTo>
                    <a:pt x="5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4" y="38"/>
                  </a:cubicBezTo>
                  <a:cubicBezTo>
                    <a:pt x="3" y="38"/>
                    <a:pt x="2" y="38"/>
                    <a:pt x="1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8"/>
                    <a:pt x="0" y="38"/>
                    <a:pt x="0" y="38"/>
                  </a:cubicBezTo>
                  <a:cubicBezTo>
                    <a:pt x="1" y="38"/>
                    <a:pt x="1" y="37"/>
                    <a:pt x="2" y="38"/>
                  </a:cubicBezTo>
                  <a:cubicBezTo>
                    <a:pt x="2" y="37"/>
                    <a:pt x="2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3" y="36"/>
                    <a:pt x="4" y="36"/>
                    <a:pt x="4" y="36"/>
                  </a:cubicBezTo>
                  <a:cubicBezTo>
                    <a:pt x="4" y="35"/>
                    <a:pt x="6" y="35"/>
                    <a:pt x="6" y="35"/>
                  </a:cubicBezTo>
                  <a:cubicBezTo>
                    <a:pt x="6" y="35"/>
                    <a:pt x="7" y="35"/>
                    <a:pt x="7" y="34"/>
                  </a:cubicBezTo>
                  <a:cubicBezTo>
                    <a:pt x="7" y="34"/>
                    <a:pt x="6" y="34"/>
                    <a:pt x="5" y="34"/>
                  </a:cubicBezTo>
                  <a:cubicBezTo>
                    <a:pt x="3" y="35"/>
                    <a:pt x="5" y="35"/>
                    <a:pt x="5" y="35"/>
                  </a:cubicBezTo>
                  <a:cubicBezTo>
                    <a:pt x="4" y="35"/>
                    <a:pt x="4" y="36"/>
                    <a:pt x="3" y="36"/>
                  </a:cubicBezTo>
                  <a:cubicBezTo>
                    <a:pt x="3" y="36"/>
                    <a:pt x="2" y="36"/>
                    <a:pt x="4" y="35"/>
                  </a:cubicBezTo>
                  <a:cubicBezTo>
                    <a:pt x="3" y="35"/>
                    <a:pt x="2" y="36"/>
                    <a:pt x="1" y="36"/>
                  </a:cubicBezTo>
                  <a:cubicBezTo>
                    <a:pt x="1" y="36"/>
                    <a:pt x="1" y="36"/>
                    <a:pt x="2" y="36"/>
                  </a:cubicBezTo>
                  <a:cubicBezTo>
                    <a:pt x="1" y="36"/>
                    <a:pt x="0" y="36"/>
                    <a:pt x="2" y="35"/>
                  </a:cubicBezTo>
                  <a:cubicBezTo>
                    <a:pt x="1" y="35"/>
                    <a:pt x="2" y="35"/>
                    <a:pt x="2" y="35"/>
                  </a:cubicBezTo>
                  <a:cubicBezTo>
                    <a:pt x="2" y="35"/>
                    <a:pt x="4" y="34"/>
                    <a:pt x="3" y="34"/>
                  </a:cubicBezTo>
                  <a:cubicBezTo>
                    <a:pt x="4" y="34"/>
                    <a:pt x="5" y="33"/>
                    <a:pt x="5" y="33"/>
                  </a:cubicBezTo>
                  <a:cubicBezTo>
                    <a:pt x="6" y="32"/>
                    <a:pt x="5" y="33"/>
                    <a:pt x="5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7" y="32"/>
                    <a:pt x="9" y="32"/>
                    <a:pt x="10" y="32"/>
                  </a:cubicBezTo>
                  <a:cubicBezTo>
                    <a:pt x="10" y="31"/>
                    <a:pt x="9" y="32"/>
                    <a:pt x="8" y="32"/>
                  </a:cubicBezTo>
                  <a:cubicBezTo>
                    <a:pt x="8" y="31"/>
                    <a:pt x="8" y="32"/>
                    <a:pt x="9" y="31"/>
                  </a:cubicBezTo>
                  <a:cubicBezTo>
                    <a:pt x="10" y="31"/>
                    <a:pt x="10" y="31"/>
                    <a:pt x="9" y="31"/>
                  </a:cubicBezTo>
                  <a:cubicBezTo>
                    <a:pt x="10" y="31"/>
                    <a:pt x="10" y="31"/>
                    <a:pt x="11" y="31"/>
                  </a:cubicBezTo>
                  <a:cubicBezTo>
                    <a:pt x="11" y="31"/>
                    <a:pt x="11" y="30"/>
                    <a:pt x="10" y="30"/>
                  </a:cubicBezTo>
                  <a:cubicBezTo>
                    <a:pt x="12" y="31"/>
                    <a:pt x="11" y="32"/>
                    <a:pt x="13" y="31"/>
                  </a:cubicBezTo>
                  <a:cubicBezTo>
                    <a:pt x="12" y="32"/>
                    <a:pt x="12" y="31"/>
                    <a:pt x="11" y="32"/>
                  </a:cubicBezTo>
                  <a:cubicBezTo>
                    <a:pt x="10" y="33"/>
                    <a:pt x="12" y="32"/>
                    <a:pt x="12" y="33"/>
                  </a:cubicBezTo>
                  <a:cubicBezTo>
                    <a:pt x="13" y="32"/>
                    <a:pt x="13" y="30"/>
                    <a:pt x="15" y="31"/>
                  </a:cubicBezTo>
                  <a:cubicBezTo>
                    <a:pt x="14" y="30"/>
                    <a:pt x="15" y="30"/>
                    <a:pt x="13" y="30"/>
                  </a:cubicBezTo>
                  <a:cubicBezTo>
                    <a:pt x="12" y="30"/>
                    <a:pt x="14" y="30"/>
                    <a:pt x="14" y="29"/>
                  </a:cubicBezTo>
                  <a:cubicBezTo>
                    <a:pt x="14" y="29"/>
                    <a:pt x="14" y="30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6" y="30"/>
                    <a:pt x="16" y="30"/>
                  </a:cubicBezTo>
                  <a:cubicBezTo>
                    <a:pt x="18" y="28"/>
                    <a:pt x="20" y="30"/>
                    <a:pt x="21" y="28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3" y="29"/>
                    <a:pt x="24" y="29"/>
                  </a:cubicBezTo>
                  <a:cubicBezTo>
                    <a:pt x="24" y="28"/>
                    <a:pt x="23" y="28"/>
                    <a:pt x="22" y="28"/>
                  </a:cubicBezTo>
                  <a:cubicBezTo>
                    <a:pt x="24" y="27"/>
                    <a:pt x="26" y="28"/>
                    <a:pt x="27" y="29"/>
                  </a:cubicBezTo>
                  <a:cubicBezTo>
                    <a:pt x="26" y="30"/>
                    <a:pt x="26" y="30"/>
                    <a:pt x="26" y="31"/>
                  </a:cubicBezTo>
                  <a:cubicBezTo>
                    <a:pt x="27" y="33"/>
                    <a:pt x="27" y="29"/>
                    <a:pt x="28" y="30"/>
                  </a:cubicBezTo>
                  <a:cubicBezTo>
                    <a:pt x="28" y="28"/>
                    <a:pt x="28" y="29"/>
                    <a:pt x="28" y="27"/>
                  </a:cubicBezTo>
                  <a:cubicBezTo>
                    <a:pt x="29" y="28"/>
                    <a:pt x="30" y="27"/>
                    <a:pt x="30" y="28"/>
                  </a:cubicBezTo>
                  <a:cubicBezTo>
                    <a:pt x="31" y="26"/>
                    <a:pt x="30" y="25"/>
                    <a:pt x="28" y="26"/>
                  </a:cubicBezTo>
                  <a:cubicBezTo>
                    <a:pt x="27" y="27"/>
                    <a:pt x="25" y="26"/>
                    <a:pt x="25" y="27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6"/>
                    <a:pt x="23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4"/>
                    <a:pt x="20" y="24"/>
                    <a:pt x="20" y="24"/>
                  </a:cubicBezTo>
                  <a:cubicBezTo>
                    <a:pt x="22" y="23"/>
                    <a:pt x="22" y="25"/>
                    <a:pt x="23" y="26"/>
                  </a:cubicBezTo>
                  <a:cubicBezTo>
                    <a:pt x="25" y="26"/>
                    <a:pt x="25" y="23"/>
                    <a:pt x="26" y="24"/>
                  </a:cubicBezTo>
                  <a:cubicBezTo>
                    <a:pt x="26" y="23"/>
                    <a:pt x="26" y="22"/>
                    <a:pt x="26" y="21"/>
                  </a:cubicBezTo>
                  <a:cubicBezTo>
                    <a:pt x="25" y="21"/>
                    <a:pt x="24" y="22"/>
                    <a:pt x="24" y="21"/>
                  </a:cubicBezTo>
                  <a:cubicBezTo>
                    <a:pt x="25" y="21"/>
                    <a:pt x="25" y="20"/>
                    <a:pt x="26" y="20"/>
                  </a:cubicBezTo>
                  <a:cubicBezTo>
                    <a:pt x="26" y="21"/>
                    <a:pt x="28" y="22"/>
                    <a:pt x="29" y="23"/>
                  </a:cubicBezTo>
                  <a:cubicBezTo>
                    <a:pt x="30" y="24"/>
                    <a:pt x="31" y="23"/>
                    <a:pt x="32" y="22"/>
                  </a:cubicBezTo>
                  <a:cubicBezTo>
                    <a:pt x="31" y="22"/>
                    <a:pt x="30" y="21"/>
                    <a:pt x="29" y="20"/>
                  </a:cubicBezTo>
                  <a:cubicBezTo>
                    <a:pt x="30" y="22"/>
                    <a:pt x="31" y="18"/>
                    <a:pt x="31" y="20"/>
                  </a:cubicBezTo>
                  <a:cubicBezTo>
                    <a:pt x="32" y="20"/>
                    <a:pt x="34" y="19"/>
                    <a:pt x="34" y="17"/>
                  </a:cubicBezTo>
                  <a:cubicBezTo>
                    <a:pt x="33" y="17"/>
                    <a:pt x="32" y="18"/>
                    <a:pt x="31" y="18"/>
                  </a:cubicBezTo>
                  <a:cubicBezTo>
                    <a:pt x="31" y="18"/>
                    <a:pt x="31" y="18"/>
                    <a:pt x="31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7"/>
                    <a:pt x="31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3" y="16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4" y="14"/>
                    <a:pt x="35" y="11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8" y="10"/>
                    <a:pt x="39" y="14"/>
                    <a:pt x="41" y="14"/>
                  </a:cubicBezTo>
                  <a:cubicBezTo>
                    <a:pt x="40" y="13"/>
                    <a:pt x="40" y="12"/>
                    <a:pt x="40" y="11"/>
                  </a:cubicBezTo>
                  <a:cubicBezTo>
                    <a:pt x="41" y="12"/>
                    <a:pt x="41" y="10"/>
                    <a:pt x="42" y="9"/>
                  </a:cubicBezTo>
                  <a:cubicBezTo>
                    <a:pt x="41" y="11"/>
                    <a:pt x="43" y="11"/>
                    <a:pt x="42" y="12"/>
                  </a:cubicBezTo>
                  <a:cubicBezTo>
                    <a:pt x="42" y="14"/>
                    <a:pt x="44" y="14"/>
                    <a:pt x="45" y="13"/>
                  </a:cubicBezTo>
                  <a:cubicBezTo>
                    <a:pt x="45" y="10"/>
                    <a:pt x="42" y="13"/>
                    <a:pt x="43" y="9"/>
                  </a:cubicBezTo>
                  <a:cubicBezTo>
                    <a:pt x="44" y="9"/>
                    <a:pt x="44" y="10"/>
                    <a:pt x="44" y="11"/>
                  </a:cubicBezTo>
                  <a:cubicBezTo>
                    <a:pt x="45" y="10"/>
                    <a:pt x="46" y="9"/>
                    <a:pt x="46" y="7"/>
                  </a:cubicBezTo>
                  <a:cubicBezTo>
                    <a:pt x="48" y="9"/>
                    <a:pt x="48" y="8"/>
                    <a:pt x="50" y="10"/>
                  </a:cubicBezTo>
                  <a:cubicBezTo>
                    <a:pt x="49" y="10"/>
                    <a:pt x="49" y="8"/>
                    <a:pt x="48" y="10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50" y="11"/>
                    <a:pt x="51" y="9"/>
                    <a:pt x="52" y="9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7"/>
                    <a:pt x="49" y="8"/>
                    <a:pt x="49" y="7"/>
                  </a:cubicBezTo>
                  <a:cubicBezTo>
                    <a:pt x="50" y="8"/>
                    <a:pt x="51" y="6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4" y="8"/>
                    <a:pt x="55" y="2"/>
                    <a:pt x="56" y="6"/>
                  </a:cubicBezTo>
                  <a:cubicBezTo>
                    <a:pt x="56" y="6"/>
                    <a:pt x="56" y="8"/>
                    <a:pt x="56" y="9"/>
                  </a:cubicBezTo>
                  <a:cubicBezTo>
                    <a:pt x="56" y="8"/>
                    <a:pt x="57" y="8"/>
                    <a:pt x="57" y="7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8" y="6"/>
                    <a:pt x="58" y="5"/>
                    <a:pt x="59" y="6"/>
                  </a:cubicBezTo>
                  <a:cubicBezTo>
                    <a:pt x="59" y="7"/>
                    <a:pt x="59" y="8"/>
                    <a:pt x="60" y="9"/>
                  </a:cubicBezTo>
                  <a:cubicBezTo>
                    <a:pt x="62" y="8"/>
                    <a:pt x="59" y="6"/>
                    <a:pt x="60" y="4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1"/>
                    <a:pt x="67" y="6"/>
                    <a:pt x="70" y="5"/>
                  </a:cubicBezTo>
                  <a:cubicBezTo>
                    <a:pt x="70" y="3"/>
                    <a:pt x="67" y="2"/>
                    <a:pt x="67" y="2"/>
                  </a:cubicBezTo>
                  <a:cubicBezTo>
                    <a:pt x="67" y="0"/>
                    <a:pt x="69" y="3"/>
                    <a:pt x="70" y="1"/>
                  </a:cubicBezTo>
                  <a:cubicBezTo>
                    <a:pt x="71" y="0"/>
                    <a:pt x="72" y="2"/>
                    <a:pt x="72" y="4"/>
                  </a:cubicBezTo>
                  <a:cubicBezTo>
                    <a:pt x="74" y="4"/>
                    <a:pt x="73" y="2"/>
                    <a:pt x="73" y="2"/>
                  </a:cubicBezTo>
                  <a:cubicBezTo>
                    <a:pt x="74" y="4"/>
                    <a:pt x="76" y="3"/>
                    <a:pt x="77" y="4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9" y="5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8" y="11"/>
                    <a:pt x="75" y="4"/>
                    <a:pt x="74" y="9"/>
                  </a:cubicBezTo>
                  <a:cubicBezTo>
                    <a:pt x="75" y="9"/>
                    <a:pt x="74" y="10"/>
                    <a:pt x="75" y="11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1"/>
                    <a:pt x="76" y="12"/>
                    <a:pt x="75" y="12"/>
                  </a:cubicBezTo>
                  <a:cubicBezTo>
                    <a:pt x="76" y="15"/>
                    <a:pt x="77" y="14"/>
                    <a:pt x="79" y="15"/>
                  </a:cubicBezTo>
                  <a:cubicBezTo>
                    <a:pt x="80" y="13"/>
                    <a:pt x="77" y="12"/>
                    <a:pt x="77" y="11"/>
                  </a:cubicBezTo>
                  <a:cubicBezTo>
                    <a:pt x="77" y="11"/>
                    <a:pt x="78" y="12"/>
                    <a:pt x="78" y="11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80" y="10"/>
                    <a:pt x="79" y="11"/>
                    <a:pt x="79" y="13"/>
                  </a:cubicBezTo>
                  <a:cubicBezTo>
                    <a:pt x="80" y="17"/>
                    <a:pt x="81" y="13"/>
                    <a:pt x="81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2" y="12"/>
                    <a:pt x="83" y="14"/>
                    <a:pt x="84" y="14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3" y="14"/>
                    <a:pt x="82" y="8"/>
                    <a:pt x="81" y="10"/>
                  </a:cubicBezTo>
                  <a:cubicBezTo>
                    <a:pt x="83" y="7"/>
                    <a:pt x="80" y="5"/>
                    <a:pt x="79" y="3"/>
                  </a:cubicBezTo>
                  <a:cubicBezTo>
                    <a:pt x="80" y="3"/>
                    <a:pt x="81" y="3"/>
                    <a:pt x="81" y="1"/>
                  </a:cubicBezTo>
                  <a:cubicBezTo>
                    <a:pt x="83" y="4"/>
                    <a:pt x="84" y="0"/>
                    <a:pt x="86" y="4"/>
                  </a:cubicBezTo>
                  <a:cubicBezTo>
                    <a:pt x="87" y="3"/>
                    <a:pt x="85" y="2"/>
                    <a:pt x="86" y="2"/>
                  </a:cubicBezTo>
                  <a:cubicBezTo>
                    <a:pt x="87" y="2"/>
                    <a:pt x="89" y="2"/>
                    <a:pt x="91" y="3"/>
                  </a:cubicBezTo>
                  <a:cubicBezTo>
                    <a:pt x="92" y="3"/>
                    <a:pt x="91" y="2"/>
                    <a:pt x="92" y="1"/>
                  </a:cubicBezTo>
                  <a:cubicBezTo>
                    <a:pt x="95" y="0"/>
                    <a:pt x="97" y="6"/>
                    <a:pt x="102" y="5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2" y="3"/>
                    <a:pt x="102" y="3"/>
                    <a:pt x="103" y="4"/>
                  </a:cubicBezTo>
                  <a:cubicBezTo>
                    <a:pt x="104" y="1"/>
                    <a:pt x="107" y="7"/>
                    <a:pt x="108" y="3"/>
                  </a:cubicBezTo>
                  <a:cubicBezTo>
                    <a:pt x="110" y="3"/>
                    <a:pt x="110" y="6"/>
                    <a:pt x="112" y="6"/>
                  </a:cubicBezTo>
                  <a:cubicBezTo>
                    <a:pt x="112" y="6"/>
                    <a:pt x="111" y="4"/>
                    <a:pt x="112" y="4"/>
                  </a:cubicBezTo>
                  <a:cubicBezTo>
                    <a:pt x="117" y="6"/>
                    <a:pt x="121" y="6"/>
                    <a:pt x="127" y="7"/>
                  </a:cubicBezTo>
                  <a:cubicBezTo>
                    <a:pt x="127" y="7"/>
                    <a:pt x="126" y="7"/>
                    <a:pt x="126" y="7"/>
                  </a:cubicBezTo>
                  <a:cubicBezTo>
                    <a:pt x="130" y="7"/>
                    <a:pt x="133" y="10"/>
                    <a:pt x="136" y="10"/>
                  </a:cubicBezTo>
                  <a:cubicBezTo>
                    <a:pt x="137" y="10"/>
                    <a:pt x="138" y="11"/>
                    <a:pt x="137" y="12"/>
                  </a:cubicBezTo>
                  <a:cubicBezTo>
                    <a:pt x="137" y="12"/>
                    <a:pt x="137" y="14"/>
                    <a:pt x="137" y="15"/>
                  </a:cubicBezTo>
                  <a:cubicBezTo>
                    <a:pt x="139" y="17"/>
                    <a:pt x="138" y="13"/>
                    <a:pt x="140" y="14"/>
                  </a:cubicBezTo>
                  <a:cubicBezTo>
                    <a:pt x="140" y="11"/>
                    <a:pt x="139" y="12"/>
                    <a:pt x="139" y="10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3" y="11"/>
                    <a:pt x="144" y="13"/>
                    <a:pt x="145" y="12"/>
                  </a:cubicBezTo>
                  <a:cubicBezTo>
                    <a:pt x="145" y="12"/>
                    <a:pt x="145" y="10"/>
                    <a:pt x="144" y="11"/>
                  </a:cubicBezTo>
                  <a:cubicBezTo>
                    <a:pt x="144" y="11"/>
                    <a:pt x="144" y="11"/>
                    <a:pt x="144" y="11"/>
                  </a:cubicBezTo>
                  <a:cubicBezTo>
                    <a:pt x="142" y="11"/>
                    <a:pt x="143" y="10"/>
                    <a:pt x="142" y="9"/>
                  </a:cubicBezTo>
                  <a:cubicBezTo>
                    <a:pt x="143" y="10"/>
                    <a:pt x="145" y="11"/>
                    <a:pt x="147" y="11"/>
                  </a:cubicBezTo>
                  <a:cubicBezTo>
                    <a:pt x="146" y="12"/>
                    <a:pt x="148" y="11"/>
                    <a:pt x="148" y="13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8" y="13"/>
                    <a:pt x="149" y="14"/>
                    <a:pt x="149" y="14"/>
                  </a:cubicBezTo>
                  <a:cubicBezTo>
                    <a:pt x="150" y="12"/>
                    <a:pt x="150" y="12"/>
                    <a:pt x="150" y="12"/>
                  </a:cubicBezTo>
                  <a:cubicBezTo>
                    <a:pt x="151" y="12"/>
                    <a:pt x="150" y="13"/>
                    <a:pt x="150" y="13"/>
                  </a:cubicBezTo>
                  <a:cubicBezTo>
                    <a:pt x="151" y="14"/>
                    <a:pt x="154" y="15"/>
                    <a:pt x="155" y="13"/>
                  </a:cubicBezTo>
                  <a:cubicBezTo>
                    <a:pt x="156" y="13"/>
                    <a:pt x="156" y="15"/>
                    <a:pt x="157" y="15"/>
                  </a:cubicBezTo>
                  <a:cubicBezTo>
                    <a:pt x="157" y="14"/>
                    <a:pt x="157" y="14"/>
                    <a:pt x="157" y="14"/>
                  </a:cubicBezTo>
                  <a:cubicBezTo>
                    <a:pt x="159" y="14"/>
                    <a:pt x="162" y="15"/>
                    <a:pt x="164" y="15"/>
                  </a:cubicBezTo>
                  <a:cubicBezTo>
                    <a:pt x="166" y="16"/>
                    <a:pt x="167" y="17"/>
                    <a:pt x="168" y="18"/>
                  </a:cubicBezTo>
                  <a:cubicBezTo>
                    <a:pt x="168" y="18"/>
                    <a:pt x="166" y="18"/>
                    <a:pt x="167" y="19"/>
                  </a:cubicBezTo>
                  <a:cubicBezTo>
                    <a:pt x="167" y="20"/>
                    <a:pt x="168" y="20"/>
                    <a:pt x="169" y="21"/>
                  </a:cubicBezTo>
                  <a:cubicBezTo>
                    <a:pt x="169" y="20"/>
                    <a:pt x="171" y="20"/>
                    <a:pt x="169" y="19"/>
                  </a:cubicBezTo>
                  <a:cubicBezTo>
                    <a:pt x="170" y="18"/>
                    <a:pt x="172" y="21"/>
                    <a:pt x="173" y="19"/>
                  </a:cubicBezTo>
                  <a:cubicBezTo>
                    <a:pt x="173" y="20"/>
                    <a:pt x="175" y="20"/>
                    <a:pt x="176" y="21"/>
                  </a:cubicBezTo>
                  <a:cubicBezTo>
                    <a:pt x="176" y="21"/>
                    <a:pt x="175" y="20"/>
                    <a:pt x="175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8" y="20"/>
                    <a:pt x="178" y="23"/>
                    <a:pt x="178" y="23"/>
                  </a:cubicBezTo>
                  <a:cubicBezTo>
                    <a:pt x="178" y="23"/>
                    <a:pt x="178" y="23"/>
                    <a:pt x="178" y="23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179" y="22"/>
                    <a:pt x="179" y="22"/>
                    <a:pt x="179" y="22"/>
                  </a:cubicBezTo>
                  <a:cubicBezTo>
                    <a:pt x="180" y="23"/>
                    <a:pt x="180" y="24"/>
                    <a:pt x="181" y="25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82" y="25"/>
                    <a:pt x="182" y="25"/>
                    <a:pt x="182" y="25"/>
                  </a:cubicBezTo>
                  <a:cubicBezTo>
                    <a:pt x="182" y="25"/>
                    <a:pt x="182" y="25"/>
                    <a:pt x="182" y="25"/>
                  </a:cubicBezTo>
                  <a:cubicBezTo>
                    <a:pt x="182" y="27"/>
                    <a:pt x="184" y="27"/>
                    <a:pt x="184" y="28"/>
                  </a:cubicBezTo>
                  <a:cubicBezTo>
                    <a:pt x="185" y="28"/>
                    <a:pt x="186" y="27"/>
                    <a:pt x="186" y="28"/>
                  </a:cubicBezTo>
                  <a:cubicBezTo>
                    <a:pt x="187" y="27"/>
                    <a:pt x="187" y="27"/>
                    <a:pt x="187" y="27"/>
                  </a:cubicBezTo>
                  <a:cubicBezTo>
                    <a:pt x="185" y="26"/>
                    <a:pt x="185" y="27"/>
                    <a:pt x="184" y="26"/>
                  </a:cubicBezTo>
                  <a:cubicBezTo>
                    <a:pt x="186" y="25"/>
                    <a:pt x="190" y="27"/>
                    <a:pt x="192" y="28"/>
                  </a:cubicBezTo>
                  <a:cubicBezTo>
                    <a:pt x="193" y="30"/>
                    <a:pt x="197" y="31"/>
                    <a:pt x="197" y="33"/>
                  </a:cubicBezTo>
                  <a:cubicBezTo>
                    <a:pt x="197" y="32"/>
                    <a:pt x="197" y="32"/>
                    <a:pt x="197" y="32"/>
                  </a:cubicBezTo>
                  <a:cubicBezTo>
                    <a:pt x="198" y="32"/>
                    <a:pt x="199" y="33"/>
                    <a:pt x="200" y="33"/>
                  </a:cubicBezTo>
                  <a:cubicBezTo>
                    <a:pt x="203" y="35"/>
                    <a:pt x="205" y="37"/>
                    <a:pt x="207" y="39"/>
                  </a:cubicBezTo>
                  <a:cubicBezTo>
                    <a:pt x="207" y="39"/>
                    <a:pt x="207" y="39"/>
                    <a:pt x="207" y="39"/>
                  </a:cubicBezTo>
                  <a:cubicBezTo>
                    <a:pt x="208" y="42"/>
                    <a:pt x="213" y="45"/>
                    <a:pt x="213" y="48"/>
                  </a:cubicBezTo>
                  <a:cubicBezTo>
                    <a:pt x="214" y="48"/>
                    <a:pt x="213" y="47"/>
                    <a:pt x="213" y="46"/>
                  </a:cubicBezTo>
                  <a:cubicBezTo>
                    <a:pt x="214" y="47"/>
                    <a:pt x="214" y="49"/>
                    <a:pt x="216" y="49"/>
                  </a:cubicBezTo>
                  <a:cubicBezTo>
                    <a:pt x="216" y="49"/>
                    <a:pt x="215" y="48"/>
                    <a:pt x="215" y="48"/>
                  </a:cubicBezTo>
                  <a:cubicBezTo>
                    <a:pt x="216" y="48"/>
                    <a:pt x="216" y="49"/>
                    <a:pt x="217" y="49"/>
                  </a:cubicBezTo>
                  <a:cubicBezTo>
                    <a:pt x="216" y="49"/>
                    <a:pt x="217" y="51"/>
                    <a:pt x="218" y="52"/>
                  </a:cubicBezTo>
                  <a:cubicBezTo>
                    <a:pt x="217" y="52"/>
                    <a:pt x="217" y="52"/>
                    <a:pt x="217" y="52"/>
                  </a:cubicBezTo>
                  <a:cubicBezTo>
                    <a:pt x="217" y="52"/>
                    <a:pt x="218" y="52"/>
                    <a:pt x="218" y="53"/>
                  </a:cubicBezTo>
                  <a:cubicBezTo>
                    <a:pt x="218" y="53"/>
                    <a:pt x="218" y="53"/>
                    <a:pt x="218" y="53"/>
                  </a:cubicBezTo>
                  <a:cubicBezTo>
                    <a:pt x="222" y="57"/>
                    <a:pt x="226" y="62"/>
                    <a:pt x="231" y="67"/>
                  </a:cubicBezTo>
                  <a:cubicBezTo>
                    <a:pt x="230" y="66"/>
                    <a:pt x="230" y="66"/>
                    <a:pt x="230" y="66"/>
                  </a:cubicBezTo>
                  <a:cubicBezTo>
                    <a:pt x="230" y="67"/>
                    <a:pt x="231" y="68"/>
                    <a:pt x="232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3" y="69"/>
                    <a:pt x="233" y="70"/>
                    <a:pt x="234" y="71"/>
                  </a:cubicBezTo>
                  <a:cubicBezTo>
                    <a:pt x="234" y="70"/>
                    <a:pt x="234" y="70"/>
                    <a:pt x="234" y="70"/>
                  </a:cubicBezTo>
                  <a:cubicBezTo>
                    <a:pt x="235" y="72"/>
                    <a:pt x="236" y="73"/>
                    <a:pt x="237" y="75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39" y="77"/>
                    <a:pt x="239" y="78"/>
                    <a:pt x="239" y="78"/>
                  </a:cubicBezTo>
                  <a:cubicBezTo>
                    <a:pt x="239" y="77"/>
                    <a:pt x="239" y="77"/>
                    <a:pt x="239" y="77"/>
                  </a:cubicBezTo>
                  <a:cubicBezTo>
                    <a:pt x="238" y="77"/>
                    <a:pt x="239" y="78"/>
                    <a:pt x="239" y="79"/>
                  </a:cubicBezTo>
                  <a:cubicBezTo>
                    <a:pt x="239" y="79"/>
                    <a:pt x="239" y="79"/>
                    <a:pt x="237" y="78"/>
                  </a:cubicBezTo>
                  <a:cubicBezTo>
                    <a:pt x="237" y="77"/>
                    <a:pt x="236" y="77"/>
                    <a:pt x="235" y="76"/>
                  </a:cubicBezTo>
                  <a:cubicBezTo>
                    <a:pt x="235" y="75"/>
                    <a:pt x="234" y="74"/>
                    <a:pt x="233" y="73"/>
                  </a:cubicBezTo>
                  <a:cubicBezTo>
                    <a:pt x="233" y="74"/>
                    <a:pt x="232" y="72"/>
                    <a:pt x="232" y="73"/>
                  </a:cubicBezTo>
                  <a:cubicBezTo>
                    <a:pt x="232" y="73"/>
                    <a:pt x="231" y="71"/>
                    <a:pt x="230" y="70"/>
                  </a:cubicBezTo>
                  <a:cubicBezTo>
                    <a:pt x="230" y="70"/>
                    <a:pt x="230" y="71"/>
                    <a:pt x="230" y="71"/>
                  </a:cubicBezTo>
                  <a:cubicBezTo>
                    <a:pt x="229" y="69"/>
                    <a:pt x="229" y="70"/>
                    <a:pt x="228" y="69"/>
                  </a:cubicBezTo>
                  <a:cubicBezTo>
                    <a:pt x="229" y="69"/>
                    <a:pt x="229" y="69"/>
                    <a:pt x="229" y="69"/>
                  </a:cubicBezTo>
                  <a:cubicBezTo>
                    <a:pt x="228" y="69"/>
                    <a:pt x="228" y="69"/>
                    <a:pt x="228" y="69"/>
                  </a:cubicBezTo>
                  <a:cubicBezTo>
                    <a:pt x="228" y="69"/>
                    <a:pt x="229" y="69"/>
                    <a:pt x="229" y="69"/>
                  </a:cubicBezTo>
                  <a:cubicBezTo>
                    <a:pt x="228" y="68"/>
                    <a:pt x="228" y="68"/>
                    <a:pt x="228" y="67"/>
                  </a:cubicBezTo>
                  <a:cubicBezTo>
                    <a:pt x="228" y="68"/>
                    <a:pt x="228" y="68"/>
                    <a:pt x="228" y="68"/>
                  </a:cubicBezTo>
                  <a:cubicBezTo>
                    <a:pt x="228" y="68"/>
                    <a:pt x="227" y="67"/>
                    <a:pt x="227" y="67"/>
                  </a:cubicBezTo>
                  <a:cubicBezTo>
                    <a:pt x="227" y="68"/>
                    <a:pt x="227" y="68"/>
                    <a:pt x="227" y="69"/>
                  </a:cubicBezTo>
                  <a:cubicBezTo>
                    <a:pt x="226" y="68"/>
                    <a:pt x="227" y="69"/>
                    <a:pt x="226" y="68"/>
                  </a:cubicBezTo>
                  <a:cubicBezTo>
                    <a:pt x="227" y="68"/>
                    <a:pt x="226" y="67"/>
                    <a:pt x="225" y="67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3" y="67"/>
                    <a:pt x="224" y="66"/>
                    <a:pt x="222" y="64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2" y="64"/>
                    <a:pt x="221" y="64"/>
                    <a:pt x="221" y="63"/>
                  </a:cubicBezTo>
                  <a:cubicBezTo>
                    <a:pt x="220" y="63"/>
                    <a:pt x="220" y="64"/>
                    <a:pt x="219" y="63"/>
                  </a:cubicBezTo>
                  <a:cubicBezTo>
                    <a:pt x="220" y="63"/>
                    <a:pt x="217" y="62"/>
                    <a:pt x="218" y="61"/>
                  </a:cubicBezTo>
                  <a:cubicBezTo>
                    <a:pt x="217" y="61"/>
                    <a:pt x="217" y="61"/>
                    <a:pt x="217" y="61"/>
                  </a:cubicBezTo>
                  <a:cubicBezTo>
                    <a:pt x="216" y="60"/>
                    <a:pt x="218" y="60"/>
                    <a:pt x="217" y="59"/>
                  </a:cubicBezTo>
                  <a:cubicBezTo>
                    <a:pt x="215" y="58"/>
                    <a:pt x="216" y="60"/>
                    <a:pt x="215" y="60"/>
                  </a:cubicBezTo>
                  <a:cubicBezTo>
                    <a:pt x="215" y="59"/>
                    <a:pt x="215" y="59"/>
                    <a:pt x="215" y="59"/>
                  </a:cubicBezTo>
                  <a:cubicBezTo>
                    <a:pt x="214" y="59"/>
                    <a:pt x="214" y="59"/>
                    <a:pt x="214" y="59"/>
                  </a:cubicBezTo>
                  <a:cubicBezTo>
                    <a:pt x="214" y="59"/>
                    <a:pt x="214" y="59"/>
                    <a:pt x="214" y="59"/>
                  </a:cubicBezTo>
                  <a:cubicBezTo>
                    <a:pt x="214" y="59"/>
                    <a:pt x="213" y="59"/>
                    <a:pt x="212" y="59"/>
                  </a:cubicBezTo>
                  <a:cubicBezTo>
                    <a:pt x="212" y="59"/>
                    <a:pt x="213" y="59"/>
                    <a:pt x="213" y="60"/>
                  </a:cubicBezTo>
                  <a:cubicBezTo>
                    <a:pt x="212" y="59"/>
                    <a:pt x="209" y="59"/>
                    <a:pt x="209" y="57"/>
                  </a:cubicBezTo>
                  <a:cubicBezTo>
                    <a:pt x="209" y="57"/>
                    <a:pt x="208" y="57"/>
                    <a:pt x="208" y="57"/>
                  </a:cubicBezTo>
                  <a:cubicBezTo>
                    <a:pt x="208" y="56"/>
                    <a:pt x="206" y="56"/>
                    <a:pt x="205" y="56"/>
                  </a:cubicBezTo>
                  <a:cubicBezTo>
                    <a:pt x="205" y="56"/>
                    <a:pt x="205" y="56"/>
                    <a:pt x="204" y="55"/>
                  </a:cubicBezTo>
                  <a:cubicBezTo>
                    <a:pt x="205" y="56"/>
                    <a:pt x="205" y="55"/>
                    <a:pt x="205" y="55"/>
                  </a:cubicBezTo>
                  <a:cubicBezTo>
                    <a:pt x="204" y="55"/>
                    <a:pt x="203" y="53"/>
                    <a:pt x="202" y="54"/>
                  </a:cubicBezTo>
                  <a:cubicBezTo>
                    <a:pt x="202" y="53"/>
                    <a:pt x="202" y="53"/>
                    <a:pt x="203" y="52"/>
                  </a:cubicBezTo>
                  <a:cubicBezTo>
                    <a:pt x="202" y="52"/>
                    <a:pt x="200" y="52"/>
                    <a:pt x="200" y="53"/>
                  </a:cubicBezTo>
                  <a:cubicBezTo>
                    <a:pt x="200" y="53"/>
                    <a:pt x="201" y="53"/>
                    <a:pt x="201" y="54"/>
                  </a:cubicBezTo>
                  <a:cubicBezTo>
                    <a:pt x="200" y="54"/>
                    <a:pt x="201" y="53"/>
                    <a:pt x="200" y="53"/>
                  </a:cubicBezTo>
                  <a:cubicBezTo>
                    <a:pt x="200" y="53"/>
                    <a:pt x="199" y="53"/>
                    <a:pt x="199" y="54"/>
                  </a:cubicBezTo>
                  <a:cubicBezTo>
                    <a:pt x="199" y="53"/>
                    <a:pt x="198" y="53"/>
                    <a:pt x="197" y="53"/>
                  </a:cubicBezTo>
                  <a:cubicBezTo>
                    <a:pt x="199" y="53"/>
                    <a:pt x="197" y="52"/>
                    <a:pt x="198" y="52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200" y="53"/>
                    <a:pt x="199" y="52"/>
                    <a:pt x="200" y="52"/>
                  </a:cubicBezTo>
                  <a:cubicBezTo>
                    <a:pt x="198" y="51"/>
                    <a:pt x="199" y="50"/>
                    <a:pt x="198" y="49"/>
                  </a:cubicBezTo>
                  <a:cubicBezTo>
                    <a:pt x="197" y="49"/>
                    <a:pt x="196" y="49"/>
                    <a:pt x="196" y="49"/>
                  </a:cubicBezTo>
                  <a:cubicBezTo>
                    <a:pt x="197" y="49"/>
                    <a:pt x="196" y="50"/>
                    <a:pt x="196" y="50"/>
                  </a:cubicBezTo>
                  <a:cubicBezTo>
                    <a:pt x="195" y="49"/>
                    <a:pt x="194" y="50"/>
                    <a:pt x="193" y="50"/>
                  </a:cubicBezTo>
                  <a:cubicBezTo>
                    <a:pt x="193" y="50"/>
                    <a:pt x="194" y="49"/>
                    <a:pt x="193" y="49"/>
                  </a:cubicBezTo>
                  <a:cubicBezTo>
                    <a:pt x="192" y="47"/>
                    <a:pt x="193" y="49"/>
                    <a:pt x="191" y="49"/>
                  </a:cubicBezTo>
                  <a:cubicBezTo>
                    <a:pt x="189" y="48"/>
                    <a:pt x="187" y="49"/>
                    <a:pt x="185" y="47"/>
                  </a:cubicBezTo>
                  <a:cubicBezTo>
                    <a:pt x="186" y="47"/>
                    <a:pt x="186" y="47"/>
                    <a:pt x="186" y="47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7" y="47"/>
                    <a:pt x="187" y="45"/>
                    <a:pt x="187" y="45"/>
                  </a:cubicBezTo>
                  <a:cubicBezTo>
                    <a:pt x="187" y="45"/>
                    <a:pt x="186" y="44"/>
                    <a:pt x="186" y="45"/>
                  </a:cubicBezTo>
                  <a:cubicBezTo>
                    <a:pt x="185" y="44"/>
                    <a:pt x="185" y="44"/>
                    <a:pt x="185" y="44"/>
                  </a:cubicBezTo>
                  <a:cubicBezTo>
                    <a:pt x="185" y="44"/>
                    <a:pt x="186" y="44"/>
                    <a:pt x="186" y="43"/>
                  </a:cubicBezTo>
                  <a:cubicBezTo>
                    <a:pt x="185" y="44"/>
                    <a:pt x="184" y="43"/>
                    <a:pt x="184" y="44"/>
                  </a:cubicBezTo>
                  <a:cubicBezTo>
                    <a:pt x="183" y="44"/>
                    <a:pt x="183" y="43"/>
                    <a:pt x="183" y="43"/>
                  </a:cubicBezTo>
                  <a:cubicBezTo>
                    <a:pt x="182" y="42"/>
                    <a:pt x="183" y="44"/>
                    <a:pt x="183" y="45"/>
                  </a:cubicBezTo>
                  <a:cubicBezTo>
                    <a:pt x="182" y="45"/>
                    <a:pt x="182" y="46"/>
                    <a:pt x="182" y="46"/>
                  </a:cubicBezTo>
                  <a:cubicBezTo>
                    <a:pt x="181" y="46"/>
                    <a:pt x="181" y="46"/>
                    <a:pt x="181" y="46"/>
                  </a:cubicBezTo>
                  <a:cubicBezTo>
                    <a:pt x="181" y="46"/>
                    <a:pt x="181" y="46"/>
                    <a:pt x="181" y="47"/>
                  </a:cubicBezTo>
                  <a:cubicBezTo>
                    <a:pt x="180" y="47"/>
                    <a:pt x="180" y="46"/>
                    <a:pt x="179" y="46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76" y="46"/>
                    <a:pt x="177" y="46"/>
                    <a:pt x="174" y="45"/>
                  </a:cubicBezTo>
                  <a:cubicBezTo>
                    <a:pt x="175" y="45"/>
                    <a:pt x="175" y="45"/>
                    <a:pt x="175" y="45"/>
                  </a:cubicBezTo>
                  <a:cubicBezTo>
                    <a:pt x="174" y="43"/>
                    <a:pt x="173" y="46"/>
                    <a:pt x="172" y="45"/>
                  </a:cubicBezTo>
                  <a:cubicBezTo>
                    <a:pt x="171" y="44"/>
                    <a:pt x="170" y="44"/>
                    <a:pt x="171" y="42"/>
                  </a:cubicBezTo>
                  <a:cubicBezTo>
                    <a:pt x="170" y="42"/>
                    <a:pt x="170" y="42"/>
                    <a:pt x="169" y="43"/>
                  </a:cubicBezTo>
                  <a:cubicBezTo>
                    <a:pt x="169" y="42"/>
                    <a:pt x="168" y="40"/>
                    <a:pt x="167" y="41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8" y="44"/>
                    <a:pt x="166" y="42"/>
                    <a:pt x="165" y="43"/>
                  </a:cubicBezTo>
                  <a:cubicBezTo>
                    <a:pt x="165" y="42"/>
                    <a:pt x="163" y="40"/>
                    <a:pt x="163" y="38"/>
                  </a:cubicBezTo>
                  <a:cubicBezTo>
                    <a:pt x="163" y="37"/>
                    <a:pt x="164" y="36"/>
                    <a:pt x="163" y="34"/>
                  </a:cubicBezTo>
                  <a:cubicBezTo>
                    <a:pt x="163" y="35"/>
                    <a:pt x="161" y="35"/>
                    <a:pt x="160" y="35"/>
                  </a:cubicBezTo>
                  <a:cubicBezTo>
                    <a:pt x="161" y="36"/>
                    <a:pt x="158" y="37"/>
                    <a:pt x="160" y="38"/>
                  </a:cubicBezTo>
                  <a:cubicBezTo>
                    <a:pt x="160" y="38"/>
                    <a:pt x="161" y="36"/>
                    <a:pt x="161" y="37"/>
                  </a:cubicBezTo>
                  <a:cubicBezTo>
                    <a:pt x="161" y="38"/>
                    <a:pt x="159" y="39"/>
                    <a:pt x="158" y="39"/>
                  </a:cubicBezTo>
                  <a:cubicBezTo>
                    <a:pt x="158" y="40"/>
                    <a:pt x="159" y="41"/>
                    <a:pt x="159" y="41"/>
                  </a:cubicBezTo>
                  <a:cubicBezTo>
                    <a:pt x="159" y="40"/>
                    <a:pt x="159" y="40"/>
                    <a:pt x="159" y="40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淘宝网Chenying0907出品 47"/>
            <p:cNvSpPr>
              <a:spLocks noEditPoints="1"/>
            </p:cNvSpPr>
            <p:nvPr/>
          </p:nvSpPr>
          <p:spPr bwMode="auto">
            <a:xfrm>
              <a:off x="2862" y="922"/>
              <a:ext cx="431" cy="331"/>
            </a:xfrm>
            <a:custGeom>
              <a:avLst/>
              <a:gdLst>
                <a:gd name="T0" fmla="*/ 157 w 173"/>
                <a:gd name="T1" fmla="*/ 27 h 133"/>
                <a:gd name="T2" fmla="*/ 130 w 173"/>
                <a:gd name="T3" fmla="*/ 6 h 133"/>
                <a:gd name="T4" fmla="*/ 81 w 173"/>
                <a:gd name="T5" fmla="*/ 5 h 133"/>
                <a:gd name="T6" fmla="*/ 82 w 173"/>
                <a:gd name="T7" fmla="*/ 6 h 133"/>
                <a:gd name="T8" fmla="*/ 127 w 173"/>
                <a:gd name="T9" fmla="*/ 14 h 133"/>
                <a:gd name="T10" fmla="*/ 160 w 173"/>
                <a:gd name="T11" fmla="*/ 43 h 133"/>
                <a:gd name="T12" fmla="*/ 170 w 173"/>
                <a:gd name="T13" fmla="*/ 73 h 133"/>
                <a:gd name="T14" fmla="*/ 172 w 173"/>
                <a:gd name="T15" fmla="*/ 72 h 133"/>
                <a:gd name="T16" fmla="*/ 140 w 173"/>
                <a:gd name="T17" fmla="*/ 89 h 133"/>
                <a:gd name="T18" fmla="*/ 113 w 173"/>
                <a:gd name="T19" fmla="*/ 89 h 133"/>
                <a:gd name="T20" fmla="*/ 88 w 173"/>
                <a:gd name="T21" fmla="*/ 98 h 133"/>
                <a:gd name="T22" fmla="*/ 69 w 173"/>
                <a:gd name="T23" fmla="*/ 133 h 133"/>
                <a:gd name="T24" fmla="*/ 72 w 173"/>
                <a:gd name="T25" fmla="*/ 129 h 133"/>
                <a:gd name="T26" fmla="*/ 102 w 173"/>
                <a:gd name="T27" fmla="*/ 97 h 133"/>
                <a:gd name="T28" fmla="*/ 151 w 173"/>
                <a:gd name="T29" fmla="*/ 98 h 133"/>
                <a:gd name="T30" fmla="*/ 152 w 173"/>
                <a:gd name="T31" fmla="*/ 96 h 133"/>
                <a:gd name="T32" fmla="*/ 113 w 173"/>
                <a:gd name="T33" fmla="*/ 23 h 133"/>
                <a:gd name="T34" fmla="*/ 74 w 173"/>
                <a:gd name="T35" fmla="*/ 25 h 133"/>
                <a:gd name="T36" fmla="*/ 35 w 173"/>
                <a:gd name="T37" fmla="*/ 36 h 133"/>
                <a:gd name="T38" fmla="*/ 15 w 173"/>
                <a:gd name="T39" fmla="*/ 49 h 133"/>
                <a:gd name="T40" fmla="*/ 32 w 173"/>
                <a:gd name="T41" fmla="*/ 44 h 133"/>
                <a:gd name="T42" fmla="*/ 58 w 173"/>
                <a:gd name="T43" fmla="*/ 35 h 133"/>
                <a:gd name="T44" fmla="*/ 101 w 173"/>
                <a:gd name="T45" fmla="*/ 28 h 133"/>
                <a:gd name="T46" fmla="*/ 164 w 173"/>
                <a:gd name="T47" fmla="*/ 78 h 133"/>
                <a:gd name="T48" fmla="*/ 166 w 173"/>
                <a:gd name="T49" fmla="*/ 78 h 133"/>
                <a:gd name="T50" fmla="*/ 145 w 173"/>
                <a:gd name="T51" fmla="*/ 36 h 133"/>
                <a:gd name="T52" fmla="*/ 143 w 173"/>
                <a:gd name="T53" fmla="*/ 76 h 133"/>
                <a:gd name="T54" fmla="*/ 84 w 173"/>
                <a:gd name="T55" fmla="*/ 71 h 133"/>
                <a:gd name="T56" fmla="*/ 51 w 173"/>
                <a:gd name="T57" fmla="*/ 93 h 133"/>
                <a:gd name="T58" fmla="*/ 30 w 173"/>
                <a:gd name="T59" fmla="*/ 127 h 133"/>
                <a:gd name="T60" fmla="*/ 31 w 173"/>
                <a:gd name="T61" fmla="*/ 128 h 133"/>
                <a:gd name="T62" fmla="*/ 44 w 173"/>
                <a:gd name="T63" fmla="*/ 113 h 133"/>
                <a:gd name="T64" fmla="*/ 57 w 173"/>
                <a:gd name="T65" fmla="*/ 97 h 133"/>
                <a:gd name="T66" fmla="*/ 104 w 173"/>
                <a:gd name="T67" fmla="*/ 73 h 133"/>
                <a:gd name="T68" fmla="*/ 148 w 173"/>
                <a:gd name="T69" fmla="*/ 87 h 133"/>
                <a:gd name="T70" fmla="*/ 157 w 173"/>
                <a:gd name="T71" fmla="*/ 92 h 133"/>
                <a:gd name="T72" fmla="*/ 157 w 173"/>
                <a:gd name="T73" fmla="*/ 90 h 133"/>
                <a:gd name="T74" fmla="*/ 128 w 173"/>
                <a:gd name="T75" fmla="*/ 50 h 133"/>
                <a:gd name="T76" fmla="*/ 81 w 173"/>
                <a:gd name="T77" fmla="*/ 50 h 133"/>
                <a:gd name="T78" fmla="*/ 37 w 173"/>
                <a:gd name="T79" fmla="*/ 66 h 133"/>
                <a:gd name="T80" fmla="*/ 0 w 173"/>
                <a:gd name="T81" fmla="*/ 97 h 133"/>
                <a:gd name="T82" fmla="*/ 1 w 173"/>
                <a:gd name="T83" fmla="*/ 97 h 133"/>
                <a:gd name="T84" fmla="*/ 61 w 173"/>
                <a:gd name="T85" fmla="*/ 63 h 133"/>
                <a:gd name="T86" fmla="*/ 104 w 173"/>
                <a:gd name="T87" fmla="*/ 51 h 133"/>
                <a:gd name="T88" fmla="*/ 144 w 173"/>
                <a:gd name="T89" fmla="*/ 68 h 133"/>
                <a:gd name="T90" fmla="*/ 161 w 173"/>
                <a:gd name="T91" fmla="*/ 84 h 133"/>
                <a:gd name="T92" fmla="*/ 161 w 173"/>
                <a:gd name="T93" fmla="*/ 8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3" h="133">
                  <a:moveTo>
                    <a:pt x="172" y="55"/>
                  </a:moveTo>
                  <a:cubicBezTo>
                    <a:pt x="171" y="49"/>
                    <a:pt x="169" y="44"/>
                    <a:pt x="167" y="39"/>
                  </a:cubicBezTo>
                  <a:cubicBezTo>
                    <a:pt x="164" y="35"/>
                    <a:pt x="160" y="31"/>
                    <a:pt x="157" y="27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2" y="22"/>
                    <a:pt x="148" y="18"/>
                    <a:pt x="144" y="15"/>
                  </a:cubicBezTo>
                  <a:cubicBezTo>
                    <a:pt x="140" y="12"/>
                    <a:pt x="135" y="9"/>
                    <a:pt x="130" y="6"/>
                  </a:cubicBezTo>
                  <a:cubicBezTo>
                    <a:pt x="125" y="4"/>
                    <a:pt x="119" y="3"/>
                    <a:pt x="114" y="2"/>
                  </a:cubicBezTo>
                  <a:cubicBezTo>
                    <a:pt x="103" y="0"/>
                    <a:pt x="92" y="1"/>
                    <a:pt x="82" y="4"/>
                  </a:cubicBezTo>
                  <a:cubicBezTo>
                    <a:pt x="81" y="4"/>
                    <a:pt x="81" y="4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6"/>
                    <a:pt x="82" y="6"/>
                    <a:pt x="82" y="6"/>
                  </a:cubicBezTo>
                  <a:cubicBezTo>
                    <a:pt x="85" y="7"/>
                    <a:pt x="88" y="7"/>
                    <a:pt x="91" y="7"/>
                  </a:cubicBezTo>
                  <a:cubicBezTo>
                    <a:pt x="98" y="8"/>
                    <a:pt x="105" y="9"/>
                    <a:pt x="113" y="11"/>
                  </a:cubicBezTo>
                  <a:cubicBezTo>
                    <a:pt x="118" y="12"/>
                    <a:pt x="123" y="13"/>
                    <a:pt x="127" y="14"/>
                  </a:cubicBezTo>
                  <a:cubicBezTo>
                    <a:pt x="133" y="16"/>
                    <a:pt x="137" y="18"/>
                    <a:pt x="141" y="20"/>
                  </a:cubicBezTo>
                  <a:cubicBezTo>
                    <a:pt x="146" y="22"/>
                    <a:pt x="150" y="25"/>
                    <a:pt x="153" y="29"/>
                  </a:cubicBezTo>
                  <a:cubicBezTo>
                    <a:pt x="156" y="33"/>
                    <a:pt x="158" y="38"/>
                    <a:pt x="160" y="43"/>
                  </a:cubicBezTo>
                  <a:cubicBezTo>
                    <a:pt x="162" y="48"/>
                    <a:pt x="164" y="52"/>
                    <a:pt x="165" y="57"/>
                  </a:cubicBezTo>
                  <a:cubicBezTo>
                    <a:pt x="167" y="61"/>
                    <a:pt x="168" y="66"/>
                    <a:pt x="169" y="72"/>
                  </a:cubicBezTo>
                  <a:cubicBezTo>
                    <a:pt x="169" y="72"/>
                    <a:pt x="170" y="72"/>
                    <a:pt x="170" y="73"/>
                  </a:cubicBezTo>
                  <a:cubicBezTo>
                    <a:pt x="171" y="73"/>
                    <a:pt x="171" y="73"/>
                    <a:pt x="171" y="73"/>
                  </a:cubicBezTo>
                  <a:cubicBezTo>
                    <a:pt x="171" y="72"/>
                    <a:pt x="171" y="72"/>
                    <a:pt x="171" y="72"/>
                  </a:cubicBezTo>
                  <a:cubicBezTo>
                    <a:pt x="171" y="72"/>
                    <a:pt x="172" y="72"/>
                    <a:pt x="172" y="72"/>
                  </a:cubicBezTo>
                  <a:cubicBezTo>
                    <a:pt x="173" y="67"/>
                    <a:pt x="173" y="62"/>
                    <a:pt x="172" y="55"/>
                  </a:cubicBezTo>
                  <a:close/>
                  <a:moveTo>
                    <a:pt x="152" y="96"/>
                  </a:moveTo>
                  <a:cubicBezTo>
                    <a:pt x="148" y="92"/>
                    <a:pt x="143" y="90"/>
                    <a:pt x="140" y="89"/>
                  </a:cubicBezTo>
                  <a:cubicBezTo>
                    <a:pt x="134" y="87"/>
                    <a:pt x="130" y="87"/>
                    <a:pt x="126" y="87"/>
                  </a:cubicBezTo>
                  <a:cubicBezTo>
                    <a:pt x="123" y="87"/>
                    <a:pt x="120" y="88"/>
                    <a:pt x="117" y="88"/>
                  </a:cubicBezTo>
                  <a:cubicBezTo>
                    <a:pt x="115" y="89"/>
                    <a:pt x="114" y="89"/>
                    <a:pt x="113" y="89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107" y="90"/>
                    <a:pt x="103" y="91"/>
                    <a:pt x="100" y="92"/>
                  </a:cubicBezTo>
                  <a:cubicBezTo>
                    <a:pt x="95" y="93"/>
                    <a:pt x="91" y="95"/>
                    <a:pt x="88" y="98"/>
                  </a:cubicBezTo>
                  <a:cubicBezTo>
                    <a:pt x="84" y="100"/>
                    <a:pt x="80" y="104"/>
                    <a:pt x="77" y="107"/>
                  </a:cubicBezTo>
                  <a:cubicBezTo>
                    <a:pt x="72" y="115"/>
                    <a:pt x="68" y="123"/>
                    <a:pt x="68" y="132"/>
                  </a:cubicBezTo>
                  <a:cubicBezTo>
                    <a:pt x="67" y="133"/>
                    <a:pt x="68" y="133"/>
                    <a:pt x="69" y="133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9" y="133"/>
                    <a:pt x="69" y="133"/>
                    <a:pt x="70" y="133"/>
                  </a:cubicBezTo>
                  <a:cubicBezTo>
                    <a:pt x="71" y="132"/>
                    <a:pt x="71" y="130"/>
                    <a:pt x="72" y="129"/>
                  </a:cubicBezTo>
                  <a:cubicBezTo>
                    <a:pt x="76" y="123"/>
                    <a:pt x="80" y="118"/>
                    <a:pt x="84" y="113"/>
                  </a:cubicBezTo>
                  <a:cubicBezTo>
                    <a:pt x="87" y="110"/>
                    <a:pt x="89" y="107"/>
                    <a:pt x="92" y="104"/>
                  </a:cubicBezTo>
                  <a:cubicBezTo>
                    <a:pt x="96" y="101"/>
                    <a:pt x="99" y="99"/>
                    <a:pt x="102" y="97"/>
                  </a:cubicBezTo>
                  <a:cubicBezTo>
                    <a:pt x="106" y="95"/>
                    <a:pt x="110" y="93"/>
                    <a:pt x="114" y="93"/>
                  </a:cubicBezTo>
                  <a:cubicBezTo>
                    <a:pt x="117" y="93"/>
                    <a:pt x="121" y="93"/>
                    <a:pt x="124" y="94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151" y="98"/>
                    <a:pt x="152" y="97"/>
                    <a:pt x="152" y="97"/>
                  </a:cubicBezTo>
                  <a:cubicBezTo>
                    <a:pt x="152" y="96"/>
                    <a:pt x="152" y="96"/>
                    <a:pt x="152" y="96"/>
                  </a:cubicBezTo>
                  <a:close/>
                  <a:moveTo>
                    <a:pt x="145" y="36"/>
                  </a:moveTo>
                  <a:cubicBezTo>
                    <a:pt x="139" y="32"/>
                    <a:pt x="132" y="28"/>
                    <a:pt x="124" y="25"/>
                  </a:cubicBezTo>
                  <a:cubicBezTo>
                    <a:pt x="120" y="24"/>
                    <a:pt x="116" y="23"/>
                    <a:pt x="113" y="23"/>
                  </a:cubicBezTo>
                  <a:cubicBezTo>
                    <a:pt x="109" y="22"/>
                    <a:pt x="105" y="22"/>
                    <a:pt x="101" y="22"/>
                  </a:cubicBezTo>
                  <a:cubicBezTo>
                    <a:pt x="93" y="23"/>
                    <a:pt x="86" y="24"/>
                    <a:pt x="78" y="25"/>
                  </a:cubicBezTo>
                  <a:cubicBezTo>
                    <a:pt x="77" y="25"/>
                    <a:pt x="75" y="25"/>
                    <a:pt x="74" y="25"/>
                  </a:cubicBezTo>
                  <a:cubicBezTo>
                    <a:pt x="68" y="26"/>
                    <a:pt x="62" y="27"/>
                    <a:pt x="56" y="28"/>
                  </a:cubicBezTo>
                  <a:cubicBezTo>
                    <a:pt x="52" y="29"/>
                    <a:pt x="48" y="30"/>
                    <a:pt x="45" y="32"/>
                  </a:cubicBezTo>
                  <a:cubicBezTo>
                    <a:pt x="42" y="33"/>
                    <a:pt x="39" y="34"/>
                    <a:pt x="35" y="36"/>
                  </a:cubicBezTo>
                  <a:cubicBezTo>
                    <a:pt x="27" y="40"/>
                    <a:pt x="21" y="43"/>
                    <a:pt x="15" y="47"/>
                  </a:cubicBezTo>
                  <a:cubicBezTo>
                    <a:pt x="15" y="48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22" y="48"/>
                    <a:pt x="27" y="46"/>
                    <a:pt x="32" y="44"/>
                  </a:cubicBezTo>
                  <a:cubicBezTo>
                    <a:pt x="34" y="44"/>
                    <a:pt x="36" y="43"/>
                    <a:pt x="37" y="42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52" y="37"/>
                    <a:pt x="55" y="36"/>
                    <a:pt x="58" y="3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7" y="32"/>
                    <a:pt x="73" y="29"/>
                    <a:pt x="79" y="28"/>
                  </a:cubicBezTo>
                  <a:cubicBezTo>
                    <a:pt x="86" y="27"/>
                    <a:pt x="94" y="27"/>
                    <a:pt x="101" y="28"/>
                  </a:cubicBezTo>
                  <a:cubicBezTo>
                    <a:pt x="108" y="29"/>
                    <a:pt x="115" y="31"/>
                    <a:pt x="121" y="33"/>
                  </a:cubicBezTo>
                  <a:cubicBezTo>
                    <a:pt x="128" y="35"/>
                    <a:pt x="134" y="39"/>
                    <a:pt x="139" y="43"/>
                  </a:cubicBezTo>
                  <a:cubicBezTo>
                    <a:pt x="150" y="52"/>
                    <a:pt x="158" y="63"/>
                    <a:pt x="164" y="78"/>
                  </a:cubicBezTo>
                  <a:cubicBezTo>
                    <a:pt x="164" y="78"/>
                    <a:pt x="165" y="78"/>
                    <a:pt x="165" y="78"/>
                  </a:cubicBezTo>
                  <a:cubicBezTo>
                    <a:pt x="166" y="78"/>
                    <a:pt x="166" y="78"/>
                    <a:pt x="166" y="78"/>
                  </a:cubicBezTo>
                  <a:cubicBezTo>
                    <a:pt x="166" y="78"/>
                    <a:pt x="166" y="78"/>
                    <a:pt x="166" y="78"/>
                  </a:cubicBezTo>
                  <a:cubicBezTo>
                    <a:pt x="166" y="78"/>
                    <a:pt x="166" y="78"/>
                    <a:pt x="166" y="77"/>
                  </a:cubicBezTo>
                  <a:cubicBezTo>
                    <a:pt x="166" y="70"/>
                    <a:pt x="163" y="63"/>
                    <a:pt x="160" y="55"/>
                  </a:cubicBezTo>
                  <a:cubicBezTo>
                    <a:pt x="156" y="48"/>
                    <a:pt x="151" y="41"/>
                    <a:pt x="145" y="36"/>
                  </a:cubicBezTo>
                  <a:close/>
                  <a:moveTo>
                    <a:pt x="157" y="90"/>
                  </a:moveTo>
                  <a:cubicBezTo>
                    <a:pt x="155" y="87"/>
                    <a:pt x="153" y="85"/>
                    <a:pt x="151" y="82"/>
                  </a:cubicBezTo>
                  <a:cubicBezTo>
                    <a:pt x="148" y="80"/>
                    <a:pt x="146" y="78"/>
                    <a:pt x="143" y="76"/>
                  </a:cubicBezTo>
                  <a:cubicBezTo>
                    <a:pt x="137" y="72"/>
                    <a:pt x="131" y="69"/>
                    <a:pt x="124" y="67"/>
                  </a:cubicBezTo>
                  <a:cubicBezTo>
                    <a:pt x="118" y="65"/>
                    <a:pt x="111" y="65"/>
                    <a:pt x="104" y="65"/>
                  </a:cubicBezTo>
                  <a:cubicBezTo>
                    <a:pt x="97" y="66"/>
                    <a:pt x="90" y="68"/>
                    <a:pt x="84" y="71"/>
                  </a:cubicBezTo>
                  <a:cubicBezTo>
                    <a:pt x="78" y="74"/>
                    <a:pt x="72" y="77"/>
                    <a:pt x="67" y="81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0" y="85"/>
                    <a:pt x="55" y="89"/>
                    <a:pt x="51" y="93"/>
                  </a:cubicBezTo>
                  <a:cubicBezTo>
                    <a:pt x="48" y="95"/>
                    <a:pt x="46" y="98"/>
                    <a:pt x="44" y="100"/>
                  </a:cubicBezTo>
                  <a:cubicBezTo>
                    <a:pt x="42" y="103"/>
                    <a:pt x="40" y="106"/>
                    <a:pt x="38" y="109"/>
                  </a:cubicBezTo>
                  <a:cubicBezTo>
                    <a:pt x="35" y="115"/>
                    <a:pt x="32" y="121"/>
                    <a:pt x="30" y="127"/>
                  </a:cubicBezTo>
                  <a:cubicBezTo>
                    <a:pt x="30" y="127"/>
                    <a:pt x="30" y="127"/>
                    <a:pt x="30" y="128"/>
                  </a:cubicBezTo>
                  <a:cubicBezTo>
                    <a:pt x="30" y="128"/>
                    <a:pt x="30" y="128"/>
                    <a:pt x="31" y="128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31" y="128"/>
                    <a:pt x="32" y="128"/>
                    <a:pt x="32" y="128"/>
                  </a:cubicBezTo>
                  <a:cubicBezTo>
                    <a:pt x="35" y="125"/>
                    <a:pt x="37" y="122"/>
                    <a:pt x="39" y="119"/>
                  </a:cubicBezTo>
                  <a:cubicBezTo>
                    <a:pt x="41" y="117"/>
                    <a:pt x="42" y="115"/>
                    <a:pt x="44" y="113"/>
                  </a:cubicBezTo>
                  <a:cubicBezTo>
                    <a:pt x="46" y="110"/>
                    <a:pt x="48" y="107"/>
                    <a:pt x="50" y="105"/>
                  </a:cubicBezTo>
                  <a:cubicBezTo>
                    <a:pt x="52" y="103"/>
                    <a:pt x="53" y="101"/>
                    <a:pt x="55" y="99"/>
                  </a:cubicBezTo>
                  <a:cubicBezTo>
                    <a:pt x="57" y="97"/>
                    <a:pt x="57" y="97"/>
                    <a:pt x="57" y="97"/>
                  </a:cubicBezTo>
                  <a:cubicBezTo>
                    <a:pt x="61" y="92"/>
                    <a:pt x="64" y="87"/>
                    <a:pt x="69" y="84"/>
                  </a:cubicBezTo>
                  <a:cubicBezTo>
                    <a:pt x="74" y="80"/>
                    <a:pt x="80" y="77"/>
                    <a:pt x="86" y="76"/>
                  </a:cubicBezTo>
                  <a:cubicBezTo>
                    <a:pt x="91" y="74"/>
                    <a:pt x="98" y="73"/>
                    <a:pt x="104" y="73"/>
                  </a:cubicBezTo>
                  <a:cubicBezTo>
                    <a:pt x="109" y="73"/>
                    <a:pt x="115" y="74"/>
                    <a:pt x="122" y="76"/>
                  </a:cubicBezTo>
                  <a:cubicBezTo>
                    <a:pt x="128" y="77"/>
                    <a:pt x="133" y="79"/>
                    <a:pt x="139" y="82"/>
                  </a:cubicBezTo>
                  <a:cubicBezTo>
                    <a:pt x="142" y="83"/>
                    <a:pt x="145" y="85"/>
                    <a:pt x="148" y="87"/>
                  </a:cubicBezTo>
                  <a:cubicBezTo>
                    <a:pt x="150" y="88"/>
                    <a:pt x="153" y="90"/>
                    <a:pt x="155" y="92"/>
                  </a:cubicBezTo>
                  <a:cubicBezTo>
                    <a:pt x="155" y="92"/>
                    <a:pt x="156" y="92"/>
                    <a:pt x="156" y="92"/>
                  </a:cubicBezTo>
                  <a:cubicBezTo>
                    <a:pt x="156" y="92"/>
                    <a:pt x="157" y="92"/>
                    <a:pt x="157" y="92"/>
                  </a:cubicBezTo>
                  <a:cubicBezTo>
                    <a:pt x="157" y="92"/>
                    <a:pt x="157" y="91"/>
                    <a:pt x="157" y="91"/>
                  </a:cubicBezTo>
                  <a:cubicBezTo>
                    <a:pt x="157" y="91"/>
                    <a:pt x="157" y="91"/>
                    <a:pt x="157" y="91"/>
                  </a:cubicBezTo>
                  <a:lnTo>
                    <a:pt x="157" y="90"/>
                  </a:lnTo>
                  <a:close/>
                  <a:moveTo>
                    <a:pt x="149" y="63"/>
                  </a:moveTo>
                  <a:cubicBezTo>
                    <a:pt x="146" y="60"/>
                    <a:pt x="143" y="57"/>
                    <a:pt x="139" y="55"/>
                  </a:cubicBezTo>
                  <a:cubicBezTo>
                    <a:pt x="136" y="53"/>
                    <a:pt x="132" y="51"/>
                    <a:pt x="128" y="50"/>
                  </a:cubicBezTo>
                  <a:cubicBezTo>
                    <a:pt x="121" y="48"/>
                    <a:pt x="114" y="48"/>
                    <a:pt x="108" y="48"/>
                  </a:cubicBezTo>
                  <a:cubicBezTo>
                    <a:pt x="107" y="48"/>
                    <a:pt x="106" y="48"/>
                    <a:pt x="104" y="48"/>
                  </a:cubicBezTo>
                  <a:cubicBezTo>
                    <a:pt x="96" y="48"/>
                    <a:pt x="89" y="49"/>
                    <a:pt x="81" y="50"/>
                  </a:cubicBezTo>
                  <a:cubicBezTo>
                    <a:pt x="77" y="50"/>
                    <a:pt x="73" y="51"/>
                    <a:pt x="69" y="52"/>
                  </a:cubicBezTo>
                  <a:cubicBezTo>
                    <a:pt x="66" y="53"/>
                    <a:pt x="62" y="54"/>
                    <a:pt x="58" y="56"/>
                  </a:cubicBezTo>
                  <a:cubicBezTo>
                    <a:pt x="51" y="59"/>
                    <a:pt x="43" y="62"/>
                    <a:pt x="37" y="66"/>
                  </a:cubicBezTo>
                  <a:cubicBezTo>
                    <a:pt x="23" y="74"/>
                    <a:pt x="11" y="84"/>
                    <a:pt x="0" y="95"/>
                  </a:cubicBezTo>
                  <a:cubicBezTo>
                    <a:pt x="0" y="95"/>
                    <a:pt x="0" y="96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1" y="97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94"/>
                    <a:pt x="13" y="90"/>
                    <a:pt x="18" y="87"/>
                  </a:cubicBezTo>
                  <a:cubicBezTo>
                    <a:pt x="25" y="83"/>
                    <a:pt x="33" y="78"/>
                    <a:pt x="41" y="74"/>
                  </a:cubicBezTo>
                  <a:cubicBezTo>
                    <a:pt x="49" y="70"/>
                    <a:pt x="55" y="66"/>
                    <a:pt x="61" y="63"/>
                  </a:cubicBezTo>
                  <a:cubicBezTo>
                    <a:pt x="67" y="61"/>
                    <a:pt x="74" y="58"/>
                    <a:pt x="82" y="55"/>
                  </a:cubicBezTo>
                  <a:cubicBezTo>
                    <a:pt x="89" y="53"/>
                    <a:pt x="96" y="51"/>
                    <a:pt x="102" y="51"/>
                  </a:cubicBezTo>
                  <a:cubicBezTo>
                    <a:pt x="103" y="51"/>
                    <a:pt x="104" y="51"/>
                    <a:pt x="104" y="51"/>
                  </a:cubicBezTo>
                  <a:cubicBezTo>
                    <a:pt x="111" y="52"/>
                    <a:pt x="118" y="53"/>
                    <a:pt x="126" y="57"/>
                  </a:cubicBezTo>
                  <a:cubicBezTo>
                    <a:pt x="129" y="58"/>
                    <a:pt x="132" y="60"/>
                    <a:pt x="135" y="62"/>
                  </a:cubicBezTo>
                  <a:cubicBezTo>
                    <a:pt x="138" y="63"/>
                    <a:pt x="141" y="65"/>
                    <a:pt x="144" y="68"/>
                  </a:cubicBezTo>
                  <a:cubicBezTo>
                    <a:pt x="150" y="72"/>
                    <a:pt x="155" y="78"/>
                    <a:pt x="159" y="84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1" y="84"/>
                    <a:pt x="161" y="84"/>
                    <a:pt x="161" y="83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59" y="76"/>
                    <a:pt x="155" y="69"/>
                    <a:pt x="149" y="63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淘宝网Chenying0907出品 48"/>
            <p:cNvSpPr>
              <a:spLocks noEditPoints="1"/>
            </p:cNvSpPr>
            <p:nvPr/>
          </p:nvSpPr>
          <p:spPr bwMode="auto">
            <a:xfrm>
              <a:off x="4423" y="1069"/>
              <a:ext cx="416" cy="341"/>
            </a:xfrm>
            <a:custGeom>
              <a:avLst/>
              <a:gdLst>
                <a:gd name="T0" fmla="*/ 24 w 167"/>
                <a:gd name="T1" fmla="*/ 21 h 137"/>
                <a:gd name="T2" fmla="*/ 66 w 167"/>
                <a:gd name="T3" fmla="*/ 9 h 137"/>
                <a:gd name="T4" fmla="*/ 90 w 167"/>
                <a:gd name="T5" fmla="*/ 9 h 137"/>
                <a:gd name="T6" fmla="*/ 99 w 167"/>
                <a:gd name="T7" fmla="*/ 8 h 137"/>
                <a:gd name="T8" fmla="*/ 67 w 167"/>
                <a:gd name="T9" fmla="*/ 0 h 137"/>
                <a:gd name="T10" fmla="*/ 22 w 167"/>
                <a:gd name="T11" fmla="*/ 19 h 137"/>
                <a:gd name="T12" fmla="*/ 2 w 167"/>
                <a:gd name="T13" fmla="*/ 45 h 137"/>
                <a:gd name="T14" fmla="*/ 1 w 167"/>
                <a:gd name="T15" fmla="*/ 62 h 137"/>
                <a:gd name="T16" fmla="*/ 16 w 167"/>
                <a:gd name="T17" fmla="*/ 34 h 137"/>
                <a:gd name="T18" fmla="*/ 68 w 167"/>
                <a:gd name="T19" fmla="*/ 91 h 137"/>
                <a:gd name="T20" fmla="*/ 53 w 167"/>
                <a:gd name="T21" fmla="*/ 85 h 137"/>
                <a:gd name="T22" fmla="*/ 17 w 167"/>
                <a:gd name="T23" fmla="*/ 88 h 137"/>
                <a:gd name="T24" fmla="*/ 17 w 167"/>
                <a:gd name="T25" fmla="*/ 90 h 137"/>
                <a:gd name="T26" fmla="*/ 48 w 167"/>
                <a:gd name="T27" fmla="*/ 90 h 137"/>
                <a:gd name="T28" fmla="*/ 74 w 167"/>
                <a:gd name="T29" fmla="*/ 104 h 137"/>
                <a:gd name="T30" fmla="*/ 93 w 167"/>
                <a:gd name="T31" fmla="*/ 136 h 137"/>
                <a:gd name="T32" fmla="*/ 94 w 167"/>
                <a:gd name="T33" fmla="*/ 136 h 137"/>
                <a:gd name="T34" fmla="*/ 95 w 167"/>
                <a:gd name="T35" fmla="*/ 135 h 137"/>
                <a:gd name="T36" fmla="*/ 55 w 167"/>
                <a:gd name="T37" fmla="*/ 30 h 137"/>
                <a:gd name="T38" fmla="*/ 115 w 167"/>
                <a:gd name="T39" fmla="*/ 39 h 137"/>
                <a:gd name="T40" fmla="*/ 137 w 167"/>
                <a:gd name="T41" fmla="*/ 51 h 137"/>
                <a:gd name="T42" fmla="*/ 157 w 167"/>
                <a:gd name="T43" fmla="*/ 61 h 137"/>
                <a:gd name="T44" fmla="*/ 159 w 167"/>
                <a:gd name="T45" fmla="*/ 60 h 137"/>
                <a:gd name="T46" fmla="*/ 131 w 167"/>
                <a:gd name="T47" fmla="*/ 39 h 137"/>
                <a:gd name="T48" fmla="*/ 99 w 167"/>
                <a:gd name="T49" fmla="*/ 27 h 137"/>
                <a:gd name="T50" fmla="*/ 64 w 167"/>
                <a:gd name="T51" fmla="*/ 21 h 137"/>
                <a:gd name="T52" fmla="*/ 14 w 167"/>
                <a:gd name="T53" fmla="*/ 46 h 137"/>
                <a:gd name="T54" fmla="*/ 6 w 167"/>
                <a:gd name="T55" fmla="*/ 69 h 137"/>
                <a:gd name="T56" fmla="*/ 123 w 167"/>
                <a:gd name="T57" fmla="*/ 107 h 137"/>
                <a:gd name="T58" fmla="*/ 103 w 167"/>
                <a:gd name="T59" fmla="*/ 85 h 137"/>
                <a:gd name="T60" fmla="*/ 48 w 167"/>
                <a:gd name="T61" fmla="*/ 63 h 137"/>
                <a:gd name="T62" fmla="*/ 12 w 167"/>
                <a:gd name="T63" fmla="*/ 82 h 137"/>
                <a:gd name="T64" fmla="*/ 13 w 167"/>
                <a:gd name="T65" fmla="*/ 84 h 137"/>
                <a:gd name="T66" fmla="*/ 21 w 167"/>
                <a:gd name="T67" fmla="*/ 79 h 137"/>
                <a:gd name="T68" fmla="*/ 49 w 167"/>
                <a:gd name="T69" fmla="*/ 72 h 137"/>
                <a:gd name="T70" fmla="*/ 100 w 167"/>
                <a:gd name="T71" fmla="*/ 87 h 137"/>
                <a:gd name="T72" fmla="*/ 114 w 167"/>
                <a:gd name="T73" fmla="*/ 107 h 137"/>
                <a:gd name="T74" fmla="*/ 124 w 167"/>
                <a:gd name="T75" fmla="*/ 125 h 137"/>
                <a:gd name="T76" fmla="*/ 132 w 167"/>
                <a:gd name="T77" fmla="*/ 137 h 137"/>
                <a:gd name="T78" fmla="*/ 127 w 167"/>
                <a:gd name="T79" fmla="*/ 116 h 137"/>
                <a:gd name="T80" fmla="*/ 134 w 167"/>
                <a:gd name="T81" fmla="*/ 74 h 137"/>
                <a:gd name="T82" fmla="*/ 93 w 167"/>
                <a:gd name="T83" fmla="*/ 52 h 137"/>
                <a:gd name="T84" fmla="*/ 46 w 167"/>
                <a:gd name="T85" fmla="*/ 46 h 137"/>
                <a:gd name="T86" fmla="*/ 9 w 167"/>
                <a:gd name="T87" fmla="*/ 74 h 137"/>
                <a:gd name="T88" fmla="*/ 10 w 167"/>
                <a:gd name="T89" fmla="*/ 75 h 137"/>
                <a:gd name="T90" fmla="*/ 11 w 167"/>
                <a:gd name="T91" fmla="*/ 75 h 137"/>
                <a:gd name="T92" fmla="*/ 48 w 167"/>
                <a:gd name="T93" fmla="*/ 53 h 137"/>
                <a:gd name="T94" fmla="*/ 111 w 167"/>
                <a:gd name="T95" fmla="*/ 68 h 137"/>
                <a:gd name="T96" fmla="*/ 165 w 167"/>
                <a:gd name="T97" fmla="*/ 109 h 137"/>
                <a:gd name="T98" fmla="*/ 167 w 167"/>
                <a:gd name="T99" fmla="*/ 10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7" h="137">
                  <a:moveTo>
                    <a:pt x="16" y="34"/>
                  </a:moveTo>
                  <a:cubicBezTo>
                    <a:pt x="16" y="34"/>
                    <a:pt x="16" y="34"/>
                    <a:pt x="16" y="34"/>
                  </a:cubicBezTo>
                  <a:cubicBezTo>
                    <a:pt x="18" y="29"/>
                    <a:pt x="21" y="25"/>
                    <a:pt x="24" y="21"/>
                  </a:cubicBezTo>
                  <a:cubicBezTo>
                    <a:pt x="28" y="18"/>
                    <a:pt x="32" y="15"/>
                    <a:pt x="37" y="14"/>
                  </a:cubicBezTo>
                  <a:cubicBezTo>
                    <a:pt x="42" y="12"/>
                    <a:pt x="46" y="11"/>
                    <a:pt x="52" y="10"/>
                  </a:cubicBezTo>
                  <a:cubicBezTo>
                    <a:pt x="57" y="9"/>
                    <a:pt x="62" y="9"/>
                    <a:pt x="66" y="9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0" y="9"/>
                    <a:pt x="74" y="8"/>
                    <a:pt x="78" y="8"/>
                  </a:cubicBezTo>
                  <a:cubicBezTo>
                    <a:pt x="82" y="8"/>
                    <a:pt x="86" y="9"/>
                    <a:pt x="90" y="9"/>
                  </a:cubicBezTo>
                  <a:cubicBezTo>
                    <a:pt x="93" y="9"/>
                    <a:pt x="95" y="9"/>
                    <a:pt x="98" y="9"/>
                  </a:cubicBezTo>
                  <a:cubicBezTo>
                    <a:pt x="98" y="9"/>
                    <a:pt x="99" y="9"/>
                    <a:pt x="99" y="8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9" y="7"/>
                    <a:pt x="99" y="7"/>
                    <a:pt x="98" y="6"/>
                  </a:cubicBezTo>
                  <a:cubicBezTo>
                    <a:pt x="89" y="2"/>
                    <a:pt x="78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1" y="0"/>
                    <a:pt x="56" y="1"/>
                    <a:pt x="50" y="2"/>
                  </a:cubicBezTo>
                  <a:cubicBezTo>
                    <a:pt x="45" y="4"/>
                    <a:pt x="40" y="6"/>
                    <a:pt x="35" y="9"/>
                  </a:cubicBezTo>
                  <a:cubicBezTo>
                    <a:pt x="30" y="12"/>
                    <a:pt x="26" y="15"/>
                    <a:pt x="22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7" y="22"/>
                    <a:pt x="13" y="26"/>
                    <a:pt x="10" y="30"/>
                  </a:cubicBezTo>
                  <a:cubicBezTo>
                    <a:pt x="6" y="34"/>
                    <a:pt x="4" y="39"/>
                    <a:pt x="2" y="45"/>
                  </a:cubicBezTo>
                  <a:cubicBezTo>
                    <a:pt x="0" y="51"/>
                    <a:pt x="0" y="56"/>
                    <a:pt x="0" y="61"/>
                  </a:cubicBezTo>
                  <a:cubicBezTo>
                    <a:pt x="0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1"/>
                  </a:cubicBezTo>
                  <a:cubicBezTo>
                    <a:pt x="4" y="57"/>
                    <a:pt x="6" y="52"/>
                    <a:pt x="8" y="47"/>
                  </a:cubicBezTo>
                  <a:cubicBezTo>
                    <a:pt x="11" y="43"/>
                    <a:pt x="13" y="38"/>
                    <a:pt x="16" y="34"/>
                  </a:cubicBezTo>
                  <a:close/>
                  <a:moveTo>
                    <a:pt x="89" y="109"/>
                  </a:moveTo>
                  <a:cubicBezTo>
                    <a:pt x="86" y="106"/>
                    <a:pt x="84" y="102"/>
                    <a:pt x="80" y="98"/>
                  </a:cubicBezTo>
                  <a:cubicBezTo>
                    <a:pt x="76" y="95"/>
                    <a:pt x="72" y="93"/>
                    <a:pt x="68" y="91"/>
                  </a:cubicBezTo>
                  <a:cubicBezTo>
                    <a:pt x="65" y="90"/>
                    <a:pt x="62" y="89"/>
                    <a:pt x="59" y="88"/>
                  </a:cubicBezTo>
                  <a:cubicBezTo>
                    <a:pt x="58" y="87"/>
                    <a:pt x="57" y="87"/>
                    <a:pt x="56" y="86"/>
                  </a:cubicBezTo>
                  <a:cubicBezTo>
                    <a:pt x="55" y="86"/>
                    <a:pt x="54" y="86"/>
                    <a:pt x="53" y="85"/>
                  </a:cubicBezTo>
                  <a:cubicBezTo>
                    <a:pt x="50" y="84"/>
                    <a:pt x="46" y="83"/>
                    <a:pt x="43" y="82"/>
                  </a:cubicBezTo>
                  <a:cubicBezTo>
                    <a:pt x="39" y="82"/>
                    <a:pt x="34" y="82"/>
                    <a:pt x="29" y="83"/>
                  </a:cubicBezTo>
                  <a:cubicBezTo>
                    <a:pt x="24" y="84"/>
                    <a:pt x="20" y="85"/>
                    <a:pt x="17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5" y="90"/>
                    <a:pt x="47" y="90"/>
                    <a:pt x="48" y="90"/>
                  </a:cubicBezTo>
                  <a:cubicBezTo>
                    <a:pt x="51" y="90"/>
                    <a:pt x="53" y="90"/>
                    <a:pt x="55" y="90"/>
                  </a:cubicBezTo>
                  <a:cubicBezTo>
                    <a:pt x="59" y="91"/>
                    <a:pt x="62" y="93"/>
                    <a:pt x="65" y="96"/>
                  </a:cubicBezTo>
                  <a:cubicBezTo>
                    <a:pt x="68" y="98"/>
                    <a:pt x="71" y="101"/>
                    <a:pt x="74" y="104"/>
                  </a:cubicBezTo>
                  <a:cubicBezTo>
                    <a:pt x="77" y="107"/>
                    <a:pt x="79" y="110"/>
                    <a:pt x="81" y="114"/>
                  </a:cubicBezTo>
                  <a:cubicBezTo>
                    <a:pt x="85" y="119"/>
                    <a:pt x="88" y="126"/>
                    <a:pt x="91" y="132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6"/>
                    <a:pt x="93" y="137"/>
                    <a:pt x="94" y="137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5" y="136"/>
                    <a:pt x="95" y="136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26"/>
                    <a:pt x="93" y="117"/>
                    <a:pt x="89" y="109"/>
                  </a:cubicBezTo>
                  <a:close/>
                  <a:moveTo>
                    <a:pt x="36" y="38"/>
                  </a:moveTo>
                  <a:cubicBezTo>
                    <a:pt x="42" y="34"/>
                    <a:pt x="48" y="31"/>
                    <a:pt x="55" y="30"/>
                  </a:cubicBezTo>
                  <a:cubicBezTo>
                    <a:pt x="62" y="28"/>
                    <a:pt x="69" y="27"/>
                    <a:pt x="76" y="27"/>
                  </a:cubicBezTo>
                  <a:cubicBezTo>
                    <a:pt x="84" y="27"/>
                    <a:pt x="91" y="29"/>
                    <a:pt x="98" y="31"/>
                  </a:cubicBezTo>
                  <a:cubicBezTo>
                    <a:pt x="104" y="33"/>
                    <a:pt x="109" y="36"/>
                    <a:pt x="115" y="39"/>
                  </a:cubicBezTo>
                  <a:cubicBezTo>
                    <a:pt x="117" y="40"/>
                    <a:pt x="117" y="40"/>
                    <a:pt x="117" y="40"/>
                  </a:cubicBezTo>
                  <a:cubicBezTo>
                    <a:pt x="121" y="42"/>
                    <a:pt x="124" y="44"/>
                    <a:pt x="127" y="46"/>
                  </a:cubicBezTo>
                  <a:cubicBezTo>
                    <a:pt x="137" y="51"/>
                    <a:pt x="137" y="51"/>
                    <a:pt x="137" y="51"/>
                  </a:cubicBezTo>
                  <a:cubicBezTo>
                    <a:pt x="139" y="51"/>
                    <a:pt x="140" y="52"/>
                    <a:pt x="142" y="53"/>
                  </a:cubicBezTo>
                  <a:cubicBezTo>
                    <a:pt x="147" y="56"/>
                    <a:pt x="152" y="58"/>
                    <a:pt x="157" y="61"/>
                  </a:cubicBezTo>
                  <a:cubicBezTo>
                    <a:pt x="157" y="61"/>
                    <a:pt x="157" y="61"/>
                    <a:pt x="157" y="61"/>
                  </a:cubicBezTo>
                  <a:cubicBezTo>
                    <a:pt x="157" y="61"/>
                    <a:pt x="157" y="61"/>
                    <a:pt x="157" y="61"/>
                  </a:cubicBezTo>
                  <a:cubicBezTo>
                    <a:pt x="158" y="61"/>
                    <a:pt x="158" y="61"/>
                    <a:pt x="158" y="6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59"/>
                    <a:pt x="159" y="59"/>
                    <a:pt x="158" y="59"/>
                  </a:cubicBezTo>
                  <a:cubicBezTo>
                    <a:pt x="154" y="54"/>
                    <a:pt x="148" y="50"/>
                    <a:pt x="141" y="45"/>
                  </a:cubicBezTo>
                  <a:cubicBezTo>
                    <a:pt x="137" y="42"/>
                    <a:pt x="134" y="40"/>
                    <a:pt x="131" y="39"/>
                  </a:cubicBezTo>
                  <a:cubicBezTo>
                    <a:pt x="128" y="37"/>
                    <a:pt x="124" y="35"/>
                    <a:pt x="121" y="34"/>
                  </a:cubicBezTo>
                  <a:cubicBezTo>
                    <a:pt x="115" y="32"/>
                    <a:pt x="110" y="30"/>
                    <a:pt x="104" y="29"/>
                  </a:cubicBezTo>
                  <a:cubicBezTo>
                    <a:pt x="103" y="28"/>
                    <a:pt x="101" y="28"/>
                    <a:pt x="99" y="27"/>
                  </a:cubicBezTo>
                  <a:cubicBezTo>
                    <a:pt x="92" y="25"/>
                    <a:pt x="85" y="23"/>
                    <a:pt x="77" y="22"/>
                  </a:cubicBezTo>
                  <a:cubicBezTo>
                    <a:pt x="73" y="21"/>
                    <a:pt x="69" y="21"/>
                    <a:pt x="65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1" y="21"/>
                    <a:pt x="57" y="21"/>
                    <a:pt x="54" y="22"/>
                  </a:cubicBezTo>
                  <a:cubicBezTo>
                    <a:pt x="46" y="23"/>
                    <a:pt x="38" y="26"/>
                    <a:pt x="31" y="30"/>
                  </a:cubicBezTo>
                  <a:cubicBezTo>
                    <a:pt x="25" y="34"/>
                    <a:pt x="19" y="40"/>
                    <a:pt x="14" y="46"/>
                  </a:cubicBezTo>
                  <a:cubicBezTo>
                    <a:pt x="9" y="53"/>
                    <a:pt x="6" y="60"/>
                    <a:pt x="5" y="67"/>
                  </a:cubicBezTo>
                  <a:cubicBezTo>
                    <a:pt x="5" y="68"/>
                    <a:pt x="5" y="68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7" y="68"/>
                    <a:pt x="7" y="68"/>
                  </a:cubicBezTo>
                  <a:cubicBezTo>
                    <a:pt x="15" y="55"/>
                    <a:pt x="25" y="44"/>
                    <a:pt x="36" y="38"/>
                  </a:cubicBezTo>
                  <a:close/>
                  <a:moveTo>
                    <a:pt x="123" y="107"/>
                  </a:moveTo>
                  <a:cubicBezTo>
                    <a:pt x="121" y="104"/>
                    <a:pt x="119" y="101"/>
                    <a:pt x="117" y="99"/>
                  </a:cubicBezTo>
                  <a:cubicBezTo>
                    <a:pt x="113" y="94"/>
                    <a:pt x="108" y="89"/>
                    <a:pt x="103" y="85"/>
                  </a:cubicBezTo>
                  <a:cubicBezTo>
                    <a:pt x="103" y="85"/>
                    <a:pt x="103" y="85"/>
                    <a:pt x="103" y="85"/>
                  </a:cubicBezTo>
                  <a:cubicBezTo>
                    <a:pt x="97" y="79"/>
                    <a:pt x="92" y="75"/>
                    <a:pt x="87" y="72"/>
                  </a:cubicBezTo>
                  <a:cubicBezTo>
                    <a:pt x="81" y="68"/>
                    <a:pt x="75" y="66"/>
                    <a:pt x="68" y="64"/>
                  </a:cubicBezTo>
                  <a:cubicBezTo>
                    <a:pt x="61" y="63"/>
                    <a:pt x="54" y="62"/>
                    <a:pt x="48" y="63"/>
                  </a:cubicBezTo>
                  <a:cubicBezTo>
                    <a:pt x="41" y="64"/>
                    <a:pt x="34" y="66"/>
                    <a:pt x="28" y="69"/>
                  </a:cubicBezTo>
                  <a:cubicBezTo>
                    <a:pt x="25" y="71"/>
                    <a:pt x="22" y="73"/>
                    <a:pt x="19" y="75"/>
                  </a:cubicBezTo>
                  <a:cubicBezTo>
                    <a:pt x="17" y="77"/>
                    <a:pt x="14" y="79"/>
                    <a:pt x="12" y="82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2" y="83"/>
                    <a:pt x="12" y="83"/>
                    <a:pt x="12" y="84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3" y="84"/>
                    <a:pt x="13" y="84"/>
                    <a:pt x="14" y="83"/>
                  </a:cubicBezTo>
                  <a:cubicBezTo>
                    <a:pt x="16" y="82"/>
                    <a:pt x="19" y="80"/>
                    <a:pt x="21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4" y="78"/>
                    <a:pt x="27" y="77"/>
                    <a:pt x="31" y="76"/>
                  </a:cubicBezTo>
                  <a:cubicBezTo>
                    <a:pt x="37" y="74"/>
                    <a:pt x="43" y="73"/>
                    <a:pt x="49" y="72"/>
                  </a:cubicBezTo>
                  <a:cubicBezTo>
                    <a:pt x="56" y="71"/>
                    <a:pt x="62" y="71"/>
                    <a:pt x="67" y="72"/>
                  </a:cubicBezTo>
                  <a:cubicBezTo>
                    <a:pt x="73" y="73"/>
                    <a:pt x="79" y="75"/>
                    <a:pt x="85" y="77"/>
                  </a:cubicBezTo>
                  <a:cubicBezTo>
                    <a:pt x="90" y="79"/>
                    <a:pt x="96" y="83"/>
                    <a:pt x="100" y="87"/>
                  </a:cubicBezTo>
                  <a:cubicBezTo>
                    <a:pt x="104" y="92"/>
                    <a:pt x="107" y="97"/>
                    <a:pt x="110" y="102"/>
                  </a:cubicBezTo>
                  <a:cubicBezTo>
                    <a:pt x="111" y="103"/>
                    <a:pt x="111" y="103"/>
                    <a:pt x="111" y="103"/>
                  </a:cubicBezTo>
                  <a:cubicBezTo>
                    <a:pt x="112" y="104"/>
                    <a:pt x="113" y="106"/>
                    <a:pt x="114" y="107"/>
                  </a:cubicBezTo>
                  <a:cubicBezTo>
                    <a:pt x="114" y="108"/>
                    <a:pt x="115" y="110"/>
                    <a:pt x="116" y="111"/>
                  </a:cubicBezTo>
                  <a:cubicBezTo>
                    <a:pt x="118" y="114"/>
                    <a:pt x="119" y="117"/>
                    <a:pt x="121" y="119"/>
                  </a:cubicBezTo>
                  <a:cubicBezTo>
                    <a:pt x="122" y="121"/>
                    <a:pt x="123" y="123"/>
                    <a:pt x="124" y="125"/>
                  </a:cubicBezTo>
                  <a:cubicBezTo>
                    <a:pt x="126" y="129"/>
                    <a:pt x="128" y="132"/>
                    <a:pt x="131" y="136"/>
                  </a:cubicBezTo>
                  <a:cubicBezTo>
                    <a:pt x="131" y="136"/>
                    <a:pt x="131" y="137"/>
                    <a:pt x="132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3" y="136"/>
                    <a:pt x="133" y="136"/>
                    <a:pt x="133" y="135"/>
                  </a:cubicBezTo>
                  <a:cubicBezTo>
                    <a:pt x="132" y="129"/>
                    <a:pt x="130" y="123"/>
                    <a:pt x="127" y="116"/>
                  </a:cubicBezTo>
                  <a:cubicBezTo>
                    <a:pt x="126" y="113"/>
                    <a:pt x="124" y="110"/>
                    <a:pt x="123" y="107"/>
                  </a:cubicBezTo>
                  <a:close/>
                  <a:moveTo>
                    <a:pt x="167" y="108"/>
                  </a:moveTo>
                  <a:cubicBezTo>
                    <a:pt x="158" y="95"/>
                    <a:pt x="147" y="84"/>
                    <a:pt x="134" y="74"/>
                  </a:cubicBezTo>
                  <a:cubicBezTo>
                    <a:pt x="128" y="69"/>
                    <a:pt x="121" y="65"/>
                    <a:pt x="115" y="61"/>
                  </a:cubicBezTo>
                  <a:cubicBezTo>
                    <a:pt x="111" y="59"/>
                    <a:pt x="108" y="58"/>
                    <a:pt x="104" y="56"/>
                  </a:cubicBezTo>
                  <a:cubicBezTo>
                    <a:pt x="101" y="55"/>
                    <a:pt x="97" y="53"/>
                    <a:pt x="93" y="52"/>
                  </a:cubicBezTo>
                  <a:cubicBezTo>
                    <a:pt x="85" y="50"/>
                    <a:pt x="78" y="48"/>
                    <a:pt x="70" y="47"/>
                  </a:cubicBezTo>
                  <a:cubicBezTo>
                    <a:pt x="65" y="46"/>
                    <a:pt x="60" y="45"/>
                    <a:pt x="54" y="45"/>
                  </a:cubicBezTo>
                  <a:cubicBezTo>
                    <a:pt x="51" y="45"/>
                    <a:pt x="49" y="45"/>
                    <a:pt x="46" y="46"/>
                  </a:cubicBezTo>
                  <a:cubicBezTo>
                    <a:pt x="42" y="46"/>
                    <a:pt x="38" y="47"/>
                    <a:pt x="34" y="49"/>
                  </a:cubicBezTo>
                  <a:cubicBezTo>
                    <a:pt x="30" y="51"/>
                    <a:pt x="27" y="53"/>
                    <a:pt x="24" y="55"/>
                  </a:cubicBezTo>
                  <a:cubicBezTo>
                    <a:pt x="17" y="61"/>
                    <a:pt x="12" y="67"/>
                    <a:pt x="9" y="74"/>
                  </a:cubicBezTo>
                  <a:cubicBezTo>
                    <a:pt x="8" y="74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6" y="70"/>
                    <a:pt x="21" y="65"/>
                    <a:pt x="28" y="61"/>
                  </a:cubicBezTo>
                  <a:cubicBezTo>
                    <a:pt x="31" y="59"/>
                    <a:pt x="34" y="57"/>
                    <a:pt x="37" y="56"/>
                  </a:cubicBezTo>
                  <a:cubicBezTo>
                    <a:pt x="41" y="55"/>
                    <a:pt x="45" y="54"/>
                    <a:pt x="48" y="53"/>
                  </a:cubicBezTo>
                  <a:cubicBezTo>
                    <a:pt x="56" y="50"/>
                    <a:pt x="63" y="50"/>
                    <a:pt x="70" y="50"/>
                  </a:cubicBezTo>
                  <a:cubicBezTo>
                    <a:pt x="77" y="51"/>
                    <a:pt x="84" y="53"/>
                    <a:pt x="91" y="57"/>
                  </a:cubicBezTo>
                  <a:cubicBezTo>
                    <a:pt x="97" y="60"/>
                    <a:pt x="103" y="64"/>
                    <a:pt x="111" y="68"/>
                  </a:cubicBezTo>
                  <a:cubicBezTo>
                    <a:pt x="116" y="72"/>
                    <a:pt x="123" y="76"/>
                    <a:pt x="129" y="81"/>
                  </a:cubicBezTo>
                  <a:cubicBezTo>
                    <a:pt x="137" y="87"/>
                    <a:pt x="144" y="93"/>
                    <a:pt x="151" y="99"/>
                  </a:cubicBezTo>
                  <a:cubicBezTo>
                    <a:pt x="156" y="102"/>
                    <a:pt x="161" y="106"/>
                    <a:pt x="165" y="109"/>
                  </a:cubicBezTo>
                  <a:cubicBezTo>
                    <a:pt x="165" y="109"/>
                    <a:pt x="166" y="110"/>
                    <a:pt x="166" y="110"/>
                  </a:cubicBezTo>
                  <a:cubicBezTo>
                    <a:pt x="166" y="110"/>
                    <a:pt x="166" y="109"/>
                    <a:pt x="166" y="109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8"/>
                    <a:pt x="167" y="108"/>
                    <a:pt x="167" y="108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淘宝网Chenying0907出品 49"/>
            <p:cNvSpPr>
              <a:spLocks noEditPoints="1"/>
            </p:cNvSpPr>
            <p:nvPr/>
          </p:nvSpPr>
          <p:spPr bwMode="auto">
            <a:xfrm>
              <a:off x="3346" y="1408"/>
              <a:ext cx="922" cy="594"/>
            </a:xfrm>
            <a:custGeom>
              <a:avLst/>
              <a:gdLst>
                <a:gd name="T0" fmla="*/ 254 w 370"/>
                <a:gd name="T1" fmla="*/ 51 h 238"/>
                <a:gd name="T2" fmla="*/ 271 w 370"/>
                <a:gd name="T3" fmla="*/ 71 h 238"/>
                <a:gd name="T4" fmla="*/ 285 w 370"/>
                <a:gd name="T5" fmla="*/ 68 h 238"/>
                <a:gd name="T6" fmla="*/ 287 w 370"/>
                <a:gd name="T7" fmla="*/ 43 h 238"/>
                <a:gd name="T8" fmla="*/ 261 w 370"/>
                <a:gd name="T9" fmla="*/ 39 h 238"/>
                <a:gd name="T10" fmla="*/ 250 w 370"/>
                <a:gd name="T11" fmla="*/ 19 h 238"/>
                <a:gd name="T12" fmla="*/ 266 w 370"/>
                <a:gd name="T13" fmla="*/ 14 h 238"/>
                <a:gd name="T14" fmla="*/ 298 w 370"/>
                <a:gd name="T15" fmla="*/ 24 h 238"/>
                <a:gd name="T16" fmla="*/ 311 w 370"/>
                <a:gd name="T17" fmla="*/ 36 h 238"/>
                <a:gd name="T18" fmla="*/ 313 w 370"/>
                <a:gd name="T19" fmla="*/ 36 h 238"/>
                <a:gd name="T20" fmla="*/ 313 w 370"/>
                <a:gd name="T21" fmla="*/ 34 h 238"/>
                <a:gd name="T22" fmla="*/ 294 w 370"/>
                <a:gd name="T23" fmla="*/ 15 h 238"/>
                <a:gd name="T24" fmla="*/ 285 w 370"/>
                <a:gd name="T25" fmla="*/ 10 h 238"/>
                <a:gd name="T26" fmla="*/ 272 w 370"/>
                <a:gd name="T27" fmla="*/ 8 h 238"/>
                <a:gd name="T28" fmla="*/ 249 w 370"/>
                <a:gd name="T29" fmla="*/ 18 h 238"/>
                <a:gd name="T30" fmla="*/ 119 w 370"/>
                <a:gd name="T31" fmla="*/ 23 h 238"/>
                <a:gd name="T32" fmla="*/ 98 w 370"/>
                <a:gd name="T33" fmla="*/ 41 h 238"/>
                <a:gd name="T34" fmla="*/ 116 w 370"/>
                <a:gd name="T35" fmla="*/ 61 h 238"/>
                <a:gd name="T36" fmla="*/ 130 w 370"/>
                <a:gd name="T37" fmla="*/ 56 h 238"/>
                <a:gd name="T38" fmla="*/ 131 w 370"/>
                <a:gd name="T39" fmla="*/ 31 h 238"/>
                <a:gd name="T40" fmla="*/ 84 w 370"/>
                <a:gd name="T41" fmla="*/ 16 h 238"/>
                <a:gd name="T42" fmla="*/ 84 w 370"/>
                <a:gd name="T43" fmla="*/ 16 h 238"/>
                <a:gd name="T44" fmla="*/ 101 w 370"/>
                <a:gd name="T45" fmla="*/ 11 h 238"/>
                <a:gd name="T46" fmla="*/ 108 w 370"/>
                <a:gd name="T47" fmla="*/ 8 h 238"/>
                <a:gd name="T48" fmla="*/ 131 w 370"/>
                <a:gd name="T49" fmla="*/ 7 h 238"/>
                <a:gd name="T50" fmla="*/ 148 w 370"/>
                <a:gd name="T51" fmla="*/ 13 h 238"/>
                <a:gd name="T52" fmla="*/ 148 w 370"/>
                <a:gd name="T53" fmla="*/ 13 h 238"/>
                <a:gd name="T54" fmla="*/ 149 w 370"/>
                <a:gd name="T55" fmla="*/ 12 h 238"/>
                <a:gd name="T56" fmla="*/ 148 w 370"/>
                <a:gd name="T57" fmla="*/ 11 h 238"/>
                <a:gd name="T58" fmla="*/ 115 w 370"/>
                <a:gd name="T59" fmla="*/ 1 h 238"/>
                <a:gd name="T60" fmla="*/ 83 w 370"/>
                <a:gd name="T61" fmla="*/ 14 h 238"/>
                <a:gd name="T62" fmla="*/ 82 w 370"/>
                <a:gd name="T63" fmla="*/ 16 h 238"/>
                <a:gd name="T64" fmla="*/ 84 w 370"/>
                <a:gd name="T65" fmla="*/ 16 h 238"/>
                <a:gd name="T66" fmla="*/ 363 w 370"/>
                <a:gd name="T67" fmla="*/ 130 h 238"/>
                <a:gd name="T68" fmla="*/ 349 w 370"/>
                <a:gd name="T69" fmla="*/ 123 h 238"/>
                <a:gd name="T70" fmla="*/ 349 w 370"/>
                <a:gd name="T71" fmla="*/ 122 h 238"/>
                <a:gd name="T72" fmla="*/ 347 w 370"/>
                <a:gd name="T73" fmla="*/ 122 h 238"/>
                <a:gd name="T74" fmla="*/ 338 w 370"/>
                <a:gd name="T75" fmla="*/ 106 h 238"/>
                <a:gd name="T76" fmla="*/ 337 w 370"/>
                <a:gd name="T77" fmla="*/ 120 h 238"/>
                <a:gd name="T78" fmla="*/ 344 w 370"/>
                <a:gd name="T79" fmla="*/ 130 h 238"/>
                <a:gd name="T80" fmla="*/ 336 w 370"/>
                <a:gd name="T81" fmla="*/ 147 h 238"/>
                <a:gd name="T82" fmla="*/ 280 w 370"/>
                <a:gd name="T83" fmla="*/ 206 h 238"/>
                <a:gd name="T84" fmla="*/ 176 w 370"/>
                <a:gd name="T85" fmla="*/ 229 h 238"/>
                <a:gd name="T86" fmla="*/ 80 w 370"/>
                <a:gd name="T87" fmla="*/ 180 h 238"/>
                <a:gd name="T88" fmla="*/ 28 w 370"/>
                <a:gd name="T89" fmla="*/ 91 h 238"/>
                <a:gd name="T90" fmla="*/ 39 w 370"/>
                <a:gd name="T91" fmla="*/ 69 h 238"/>
                <a:gd name="T92" fmla="*/ 38 w 370"/>
                <a:gd name="T93" fmla="*/ 69 h 238"/>
                <a:gd name="T94" fmla="*/ 14 w 370"/>
                <a:gd name="T95" fmla="*/ 87 h 238"/>
                <a:gd name="T96" fmla="*/ 3 w 370"/>
                <a:gd name="T97" fmla="*/ 89 h 238"/>
                <a:gd name="T98" fmla="*/ 2 w 370"/>
                <a:gd name="T99" fmla="*/ 90 h 238"/>
                <a:gd name="T100" fmla="*/ 16 w 370"/>
                <a:gd name="T101" fmla="*/ 94 h 238"/>
                <a:gd name="T102" fmla="*/ 31 w 370"/>
                <a:gd name="T103" fmla="*/ 113 h 238"/>
                <a:gd name="T104" fmla="*/ 75 w 370"/>
                <a:gd name="T105" fmla="*/ 185 h 238"/>
                <a:gd name="T106" fmla="*/ 175 w 370"/>
                <a:gd name="T107" fmla="*/ 237 h 238"/>
                <a:gd name="T108" fmla="*/ 232 w 370"/>
                <a:gd name="T109" fmla="*/ 234 h 238"/>
                <a:gd name="T110" fmla="*/ 325 w 370"/>
                <a:gd name="T111" fmla="*/ 173 h 238"/>
                <a:gd name="T112" fmla="*/ 346 w 370"/>
                <a:gd name="T113" fmla="*/ 132 h 238"/>
                <a:gd name="T114" fmla="*/ 360 w 370"/>
                <a:gd name="T115" fmla="*/ 135 h 238"/>
                <a:gd name="T116" fmla="*/ 370 w 370"/>
                <a:gd name="T117" fmla="*/ 133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70" h="238">
                  <a:moveTo>
                    <a:pt x="261" y="39"/>
                  </a:moveTo>
                  <a:cubicBezTo>
                    <a:pt x="257" y="42"/>
                    <a:pt x="254" y="47"/>
                    <a:pt x="254" y="51"/>
                  </a:cubicBezTo>
                  <a:cubicBezTo>
                    <a:pt x="253" y="56"/>
                    <a:pt x="254" y="62"/>
                    <a:pt x="257" y="66"/>
                  </a:cubicBezTo>
                  <a:cubicBezTo>
                    <a:pt x="261" y="69"/>
                    <a:pt x="266" y="70"/>
                    <a:pt x="271" y="71"/>
                  </a:cubicBezTo>
                  <a:cubicBezTo>
                    <a:pt x="272" y="71"/>
                    <a:pt x="274" y="71"/>
                    <a:pt x="275" y="71"/>
                  </a:cubicBezTo>
                  <a:cubicBezTo>
                    <a:pt x="279" y="71"/>
                    <a:pt x="282" y="70"/>
                    <a:pt x="285" y="68"/>
                  </a:cubicBezTo>
                  <a:cubicBezTo>
                    <a:pt x="288" y="66"/>
                    <a:pt x="291" y="61"/>
                    <a:pt x="291" y="56"/>
                  </a:cubicBezTo>
                  <a:cubicBezTo>
                    <a:pt x="292" y="51"/>
                    <a:pt x="290" y="47"/>
                    <a:pt x="287" y="43"/>
                  </a:cubicBezTo>
                  <a:cubicBezTo>
                    <a:pt x="284" y="40"/>
                    <a:pt x="280" y="37"/>
                    <a:pt x="275" y="37"/>
                  </a:cubicBezTo>
                  <a:cubicBezTo>
                    <a:pt x="270" y="36"/>
                    <a:pt x="265" y="37"/>
                    <a:pt x="261" y="39"/>
                  </a:cubicBezTo>
                  <a:close/>
                  <a:moveTo>
                    <a:pt x="249" y="19"/>
                  </a:moveTo>
                  <a:cubicBezTo>
                    <a:pt x="250" y="19"/>
                    <a:pt x="250" y="19"/>
                    <a:pt x="250" y="19"/>
                  </a:cubicBezTo>
                  <a:cubicBezTo>
                    <a:pt x="250" y="19"/>
                    <a:pt x="250" y="19"/>
                    <a:pt x="250" y="19"/>
                  </a:cubicBezTo>
                  <a:cubicBezTo>
                    <a:pt x="256" y="16"/>
                    <a:pt x="261" y="14"/>
                    <a:pt x="266" y="14"/>
                  </a:cubicBezTo>
                  <a:cubicBezTo>
                    <a:pt x="272" y="13"/>
                    <a:pt x="278" y="14"/>
                    <a:pt x="283" y="16"/>
                  </a:cubicBezTo>
                  <a:cubicBezTo>
                    <a:pt x="288" y="18"/>
                    <a:pt x="293" y="20"/>
                    <a:pt x="298" y="24"/>
                  </a:cubicBezTo>
                  <a:cubicBezTo>
                    <a:pt x="303" y="28"/>
                    <a:pt x="308" y="32"/>
                    <a:pt x="311" y="35"/>
                  </a:cubicBezTo>
                  <a:cubicBezTo>
                    <a:pt x="311" y="36"/>
                    <a:pt x="311" y="36"/>
                    <a:pt x="311" y="36"/>
                  </a:cubicBezTo>
                  <a:cubicBezTo>
                    <a:pt x="312" y="36"/>
                    <a:pt x="312" y="36"/>
                    <a:pt x="312" y="36"/>
                  </a:cubicBezTo>
                  <a:cubicBezTo>
                    <a:pt x="313" y="36"/>
                    <a:pt x="313" y="36"/>
                    <a:pt x="313" y="36"/>
                  </a:cubicBezTo>
                  <a:cubicBezTo>
                    <a:pt x="313" y="35"/>
                    <a:pt x="313" y="35"/>
                    <a:pt x="313" y="35"/>
                  </a:cubicBezTo>
                  <a:cubicBezTo>
                    <a:pt x="313" y="35"/>
                    <a:pt x="313" y="34"/>
                    <a:pt x="313" y="34"/>
                  </a:cubicBezTo>
                  <a:cubicBezTo>
                    <a:pt x="310" y="29"/>
                    <a:pt x="306" y="24"/>
                    <a:pt x="301" y="20"/>
                  </a:cubicBezTo>
                  <a:cubicBezTo>
                    <a:pt x="299" y="18"/>
                    <a:pt x="296" y="16"/>
                    <a:pt x="294" y="15"/>
                  </a:cubicBezTo>
                  <a:cubicBezTo>
                    <a:pt x="294" y="14"/>
                    <a:pt x="294" y="14"/>
                    <a:pt x="294" y="14"/>
                  </a:cubicBezTo>
                  <a:cubicBezTo>
                    <a:pt x="291" y="13"/>
                    <a:pt x="288" y="12"/>
                    <a:pt x="285" y="10"/>
                  </a:cubicBezTo>
                  <a:cubicBezTo>
                    <a:pt x="282" y="9"/>
                    <a:pt x="279" y="8"/>
                    <a:pt x="276" y="8"/>
                  </a:cubicBezTo>
                  <a:cubicBezTo>
                    <a:pt x="274" y="8"/>
                    <a:pt x="273" y="8"/>
                    <a:pt x="272" y="8"/>
                  </a:cubicBezTo>
                  <a:cubicBezTo>
                    <a:pt x="270" y="8"/>
                    <a:pt x="268" y="8"/>
                    <a:pt x="266" y="9"/>
                  </a:cubicBezTo>
                  <a:cubicBezTo>
                    <a:pt x="260" y="10"/>
                    <a:pt x="254" y="13"/>
                    <a:pt x="249" y="18"/>
                  </a:cubicBezTo>
                  <a:cubicBezTo>
                    <a:pt x="249" y="18"/>
                    <a:pt x="249" y="19"/>
                    <a:pt x="249" y="19"/>
                  </a:cubicBezTo>
                  <a:close/>
                  <a:moveTo>
                    <a:pt x="119" y="23"/>
                  </a:moveTo>
                  <a:cubicBezTo>
                    <a:pt x="114" y="23"/>
                    <a:pt x="110" y="26"/>
                    <a:pt x="106" y="29"/>
                  </a:cubicBezTo>
                  <a:cubicBezTo>
                    <a:pt x="103" y="32"/>
                    <a:pt x="99" y="36"/>
                    <a:pt x="98" y="41"/>
                  </a:cubicBezTo>
                  <a:cubicBezTo>
                    <a:pt x="98" y="46"/>
                    <a:pt x="102" y="51"/>
                    <a:pt x="104" y="54"/>
                  </a:cubicBezTo>
                  <a:cubicBezTo>
                    <a:pt x="107" y="56"/>
                    <a:pt x="111" y="60"/>
                    <a:pt x="116" y="61"/>
                  </a:cubicBezTo>
                  <a:cubicBezTo>
                    <a:pt x="116" y="61"/>
                    <a:pt x="117" y="61"/>
                    <a:pt x="117" y="61"/>
                  </a:cubicBezTo>
                  <a:cubicBezTo>
                    <a:pt x="122" y="61"/>
                    <a:pt x="126" y="59"/>
                    <a:pt x="130" y="56"/>
                  </a:cubicBezTo>
                  <a:cubicBezTo>
                    <a:pt x="134" y="53"/>
                    <a:pt x="135" y="48"/>
                    <a:pt x="135" y="44"/>
                  </a:cubicBezTo>
                  <a:cubicBezTo>
                    <a:pt x="135" y="40"/>
                    <a:pt x="135" y="35"/>
                    <a:pt x="131" y="31"/>
                  </a:cubicBezTo>
                  <a:cubicBezTo>
                    <a:pt x="129" y="28"/>
                    <a:pt x="124" y="24"/>
                    <a:pt x="119" y="23"/>
                  </a:cubicBezTo>
                  <a:close/>
                  <a:moveTo>
                    <a:pt x="84" y="16"/>
                  </a:move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7" y="15"/>
                    <a:pt x="91" y="14"/>
                    <a:pt x="94" y="13"/>
                  </a:cubicBezTo>
                  <a:cubicBezTo>
                    <a:pt x="96" y="12"/>
                    <a:pt x="98" y="11"/>
                    <a:pt x="101" y="11"/>
                  </a:cubicBezTo>
                  <a:cubicBezTo>
                    <a:pt x="101" y="11"/>
                    <a:pt x="102" y="10"/>
                    <a:pt x="103" y="10"/>
                  </a:cubicBezTo>
                  <a:cubicBezTo>
                    <a:pt x="105" y="9"/>
                    <a:pt x="107" y="9"/>
                    <a:pt x="108" y="8"/>
                  </a:cubicBezTo>
                  <a:cubicBezTo>
                    <a:pt x="111" y="8"/>
                    <a:pt x="113" y="7"/>
                    <a:pt x="116" y="7"/>
                  </a:cubicBezTo>
                  <a:cubicBezTo>
                    <a:pt x="121" y="6"/>
                    <a:pt x="126" y="6"/>
                    <a:pt x="131" y="7"/>
                  </a:cubicBezTo>
                  <a:cubicBezTo>
                    <a:pt x="136" y="8"/>
                    <a:pt x="141" y="10"/>
                    <a:pt x="147" y="13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49" y="13"/>
                    <a:pt x="149" y="13"/>
                    <a:pt x="149" y="13"/>
                  </a:cubicBezTo>
                  <a:cubicBezTo>
                    <a:pt x="149" y="13"/>
                    <a:pt x="149" y="12"/>
                    <a:pt x="149" y="12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3" y="7"/>
                    <a:pt x="138" y="4"/>
                    <a:pt x="133" y="2"/>
                  </a:cubicBezTo>
                  <a:cubicBezTo>
                    <a:pt x="128" y="0"/>
                    <a:pt x="122" y="0"/>
                    <a:pt x="115" y="1"/>
                  </a:cubicBezTo>
                  <a:cubicBezTo>
                    <a:pt x="110" y="1"/>
                    <a:pt x="105" y="3"/>
                    <a:pt x="98" y="6"/>
                  </a:cubicBezTo>
                  <a:cubicBezTo>
                    <a:pt x="94" y="8"/>
                    <a:pt x="89" y="11"/>
                    <a:pt x="83" y="14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6"/>
                    <a:pt x="83" y="16"/>
                    <a:pt x="84" y="16"/>
                  </a:cubicBezTo>
                  <a:close/>
                  <a:moveTo>
                    <a:pt x="368" y="133"/>
                  </a:moveTo>
                  <a:cubicBezTo>
                    <a:pt x="366" y="132"/>
                    <a:pt x="364" y="131"/>
                    <a:pt x="363" y="130"/>
                  </a:cubicBezTo>
                  <a:cubicBezTo>
                    <a:pt x="361" y="130"/>
                    <a:pt x="359" y="129"/>
                    <a:pt x="358" y="128"/>
                  </a:cubicBezTo>
                  <a:cubicBezTo>
                    <a:pt x="354" y="127"/>
                    <a:pt x="352" y="125"/>
                    <a:pt x="349" y="123"/>
                  </a:cubicBezTo>
                  <a:cubicBezTo>
                    <a:pt x="349" y="123"/>
                    <a:pt x="349" y="123"/>
                    <a:pt x="349" y="123"/>
                  </a:cubicBezTo>
                  <a:cubicBezTo>
                    <a:pt x="349" y="123"/>
                    <a:pt x="349" y="122"/>
                    <a:pt x="349" y="122"/>
                  </a:cubicBezTo>
                  <a:cubicBezTo>
                    <a:pt x="348" y="122"/>
                    <a:pt x="348" y="122"/>
                    <a:pt x="348" y="122"/>
                  </a:cubicBezTo>
                  <a:cubicBezTo>
                    <a:pt x="348" y="122"/>
                    <a:pt x="348" y="122"/>
                    <a:pt x="347" y="122"/>
                  </a:cubicBezTo>
                  <a:cubicBezTo>
                    <a:pt x="344" y="119"/>
                    <a:pt x="341" y="114"/>
                    <a:pt x="339" y="108"/>
                  </a:cubicBezTo>
                  <a:cubicBezTo>
                    <a:pt x="338" y="106"/>
                    <a:pt x="338" y="106"/>
                    <a:pt x="338" y="106"/>
                  </a:cubicBezTo>
                  <a:cubicBezTo>
                    <a:pt x="337" y="108"/>
                    <a:pt x="337" y="108"/>
                    <a:pt x="337" y="108"/>
                  </a:cubicBezTo>
                  <a:cubicBezTo>
                    <a:pt x="336" y="111"/>
                    <a:pt x="336" y="116"/>
                    <a:pt x="337" y="120"/>
                  </a:cubicBezTo>
                  <a:cubicBezTo>
                    <a:pt x="338" y="124"/>
                    <a:pt x="341" y="128"/>
                    <a:pt x="344" y="130"/>
                  </a:cubicBezTo>
                  <a:cubicBezTo>
                    <a:pt x="344" y="130"/>
                    <a:pt x="344" y="130"/>
                    <a:pt x="344" y="130"/>
                  </a:cubicBezTo>
                  <a:cubicBezTo>
                    <a:pt x="344" y="132"/>
                    <a:pt x="343" y="133"/>
                    <a:pt x="343" y="135"/>
                  </a:cubicBezTo>
                  <a:cubicBezTo>
                    <a:pt x="341" y="139"/>
                    <a:pt x="339" y="143"/>
                    <a:pt x="336" y="147"/>
                  </a:cubicBezTo>
                  <a:cubicBezTo>
                    <a:pt x="332" y="155"/>
                    <a:pt x="327" y="162"/>
                    <a:pt x="321" y="170"/>
                  </a:cubicBezTo>
                  <a:cubicBezTo>
                    <a:pt x="309" y="185"/>
                    <a:pt x="295" y="197"/>
                    <a:pt x="280" y="206"/>
                  </a:cubicBezTo>
                  <a:cubicBezTo>
                    <a:pt x="265" y="216"/>
                    <a:pt x="248" y="223"/>
                    <a:pt x="230" y="227"/>
                  </a:cubicBezTo>
                  <a:cubicBezTo>
                    <a:pt x="213" y="230"/>
                    <a:pt x="194" y="231"/>
                    <a:pt x="176" y="229"/>
                  </a:cubicBezTo>
                  <a:cubicBezTo>
                    <a:pt x="158" y="226"/>
                    <a:pt x="140" y="221"/>
                    <a:pt x="124" y="213"/>
                  </a:cubicBezTo>
                  <a:cubicBezTo>
                    <a:pt x="109" y="205"/>
                    <a:pt x="94" y="194"/>
                    <a:pt x="80" y="180"/>
                  </a:cubicBezTo>
                  <a:cubicBezTo>
                    <a:pt x="67" y="167"/>
                    <a:pt x="56" y="152"/>
                    <a:pt x="47" y="136"/>
                  </a:cubicBezTo>
                  <a:cubicBezTo>
                    <a:pt x="38" y="121"/>
                    <a:pt x="32" y="106"/>
                    <a:pt x="28" y="91"/>
                  </a:cubicBezTo>
                  <a:cubicBezTo>
                    <a:pt x="32" y="89"/>
                    <a:pt x="35" y="86"/>
                    <a:pt x="37" y="82"/>
                  </a:cubicBezTo>
                  <a:cubicBezTo>
                    <a:pt x="39" y="78"/>
                    <a:pt x="40" y="73"/>
                    <a:pt x="39" y="69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4" y="76"/>
                    <a:pt x="29" y="81"/>
                    <a:pt x="24" y="84"/>
                  </a:cubicBezTo>
                  <a:cubicBezTo>
                    <a:pt x="21" y="85"/>
                    <a:pt x="17" y="86"/>
                    <a:pt x="14" y="87"/>
                  </a:cubicBezTo>
                  <a:cubicBezTo>
                    <a:pt x="12" y="87"/>
                    <a:pt x="10" y="87"/>
                    <a:pt x="8" y="88"/>
                  </a:cubicBezTo>
                  <a:cubicBezTo>
                    <a:pt x="6" y="88"/>
                    <a:pt x="4" y="88"/>
                    <a:pt x="3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6" y="92"/>
                    <a:pt x="10" y="93"/>
                    <a:pt x="14" y="94"/>
                  </a:cubicBezTo>
                  <a:cubicBezTo>
                    <a:pt x="15" y="94"/>
                    <a:pt x="15" y="94"/>
                    <a:pt x="16" y="94"/>
                  </a:cubicBezTo>
                  <a:cubicBezTo>
                    <a:pt x="19" y="94"/>
                    <a:pt x="22" y="93"/>
                    <a:pt x="25" y="92"/>
                  </a:cubicBezTo>
                  <a:cubicBezTo>
                    <a:pt x="27" y="98"/>
                    <a:pt x="29" y="105"/>
                    <a:pt x="31" y="113"/>
                  </a:cubicBezTo>
                  <a:cubicBezTo>
                    <a:pt x="35" y="121"/>
                    <a:pt x="38" y="130"/>
                    <a:pt x="43" y="138"/>
                  </a:cubicBezTo>
                  <a:cubicBezTo>
                    <a:pt x="52" y="156"/>
                    <a:pt x="63" y="172"/>
                    <a:pt x="75" y="185"/>
                  </a:cubicBezTo>
                  <a:cubicBezTo>
                    <a:pt x="89" y="199"/>
                    <a:pt x="104" y="211"/>
                    <a:pt x="120" y="220"/>
                  </a:cubicBezTo>
                  <a:cubicBezTo>
                    <a:pt x="137" y="229"/>
                    <a:pt x="155" y="234"/>
                    <a:pt x="175" y="237"/>
                  </a:cubicBezTo>
                  <a:cubicBezTo>
                    <a:pt x="182" y="238"/>
                    <a:pt x="189" y="238"/>
                    <a:pt x="196" y="238"/>
                  </a:cubicBezTo>
                  <a:cubicBezTo>
                    <a:pt x="208" y="238"/>
                    <a:pt x="220" y="237"/>
                    <a:pt x="232" y="234"/>
                  </a:cubicBezTo>
                  <a:cubicBezTo>
                    <a:pt x="251" y="230"/>
                    <a:pt x="269" y="223"/>
                    <a:pt x="284" y="212"/>
                  </a:cubicBezTo>
                  <a:cubicBezTo>
                    <a:pt x="300" y="202"/>
                    <a:pt x="313" y="189"/>
                    <a:pt x="325" y="173"/>
                  </a:cubicBezTo>
                  <a:cubicBezTo>
                    <a:pt x="330" y="165"/>
                    <a:pt x="335" y="157"/>
                    <a:pt x="340" y="149"/>
                  </a:cubicBezTo>
                  <a:cubicBezTo>
                    <a:pt x="342" y="143"/>
                    <a:pt x="345" y="137"/>
                    <a:pt x="346" y="132"/>
                  </a:cubicBezTo>
                  <a:cubicBezTo>
                    <a:pt x="349" y="133"/>
                    <a:pt x="352" y="134"/>
                    <a:pt x="356" y="135"/>
                  </a:cubicBezTo>
                  <a:cubicBezTo>
                    <a:pt x="357" y="135"/>
                    <a:pt x="358" y="135"/>
                    <a:pt x="360" y="135"/>
                  </a:cubicBezTo>
                  <a:cubicBezTo>
                    <a:pt x="362" y="135"/>
                    <a:pt x="365" y="135"/>
                    <a:pt x="368" y="134"/>
                  </a:cubicBezTo>
                  <a:cubicBezTo>
                    <a:pt x="370" y="133"/>
                    <a:pt x="370" y="133"/>
                    <a:pt x="370" y="133"/>
                  </a:cubicBezTo>
                  <a:lnTo>
                    <a:pt x="368" y="133"/>
                  </a:ln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淘宝网Chenying0907出品 50"/>
            <p:cNvSpPr>
              <a:spLocks noEditPoints="1"/>
            </p:cNvSpPr>
            <p:nvPr/>
          </p:nvSpPr>
          <p:spPr bwMode="auto">
            <a:xfrm>
              <a:off x="3141" y="1014"/>
              <a:ext cx="1376" cy="1155"/>
            </a:xfrm>
            <a:custGeom>
              <a:avLst/>
              <a:gdLst>
                <a:gd name="T0" fmla="*/ 529 w 552"/>
                <a:gd name="T1" fmla="*/ 191 h 463"/>
                <a:gd name="T2" fmla="*/ 452 w 552"/>
                <a:gd name="T3" fmla="*/ 74 h 463"/>
                <a:gd name="T4" fmla="*/ 448 w 552"/>
                <a:gd name="T5" fmla="*/ 69 h 463"/>
                <a:gd name="T6" fmla="*/ 435 w 552"/>
                <a:gd name="T7" fmla="*/ 58 h 463"/>
                <a:gd name="T8" fmla="*/ 404 w 552"/>
                <a:gd name="T9" fmla="*/ 32 h 463"/>
                <a:gd name="T10" fmla="*/ 373 w 552"/>
                <a:gd name="T11" fmla="*/ 20 h 463"/>
                <a:gd name="T12" fmla="*/ 352 w 552"/>
                <a:gd name="T13" fmla="*/ 15 h 463"/>
                <a:gd name="T14" fmla="*/ 341 w 552"/>
                <a:gd name="T15" fmla="*/ 11 h 463"/>
                <a:gd name="T16" fmla="*/ 326 w 552"/>
                <a:gd name="T17" fmla="*/ 8 h 463"/>
                <a:gd name="T18" fmla="*/ 319 w 552"/>
                <a:gd name="T19" fmla="*/ 10 h 463"/>
                <a:gd name="T20" fmla="*/ 308 w 552"/>
                <a:gd name="T21" fmla="*/ 7 h 463"/>
                <a:gd name="T22" fmla="*/ 285 w 552"/>
                <a:gd name="T23" fmla="*/ 3 h 463"/>
                <a:gd name="T24" fmla="*/ 261 w 552"/>
                <a:gd name="T25" fmla="*/ 1 h 463"/>
                <a:gd name="T26" fmla="*/ 245 w 552"/>
                <a:gd name="T27" fmla="*/ 1 h 463"/>
                <a:gd name="T28" fmla="*/ 193 w 552"/>
                <a:gd name="T29" fmla="*/ 13 h 463"/>
                <a:gd name="T30" fmla="*/ 171 w 552"/>
                <a:gd name="T31" fmla="*/ 21 h 463"/>
                <a:gd name="T32" fmla="*/ 119 w 552"/>
                <a:gd name="T33" fmla="*/ 44 h 463"/>
                <a:gd name="T34" fmla="*/ 22 w 552"/>
                <a:gd name="T35" fmla="*/ 145 h 463"/>
                <a:gd name="T36" fmla="*/ 1 w 552"/>
                <a:gd name="T37" fmla="*/ 193 h 463"/>
                <a:gd name="T38" fmla="*/ 23 w 552"/>
                <a:gd name="T39" fmla="*/ 220 h 463"/>
                <a:gd name="T40" fmla="*/ 87 w 552"/>
                <a:gd name="T41" fmla="*/ 388 h 463"/>
                <a:gd name="T42" fmla="*/ 432 w 552"/>
                <a:gd name="T43" fmla="*/ 414 h 463"/>
                <a:gd name="T44" fmla="*/ 528 w 552"/>
                <a:gd name="T45" fmla="*/ 268 h 463"/>
                <a:gd name="T46" fmla="*/ 551 w 552"/>
                <a:gd name="T47" fmla="*/ 225 h 463"/>
                <a:gd name="T48" fmla="*/ 310 w 552"/>
                <a:gd name="T49" fmla="*/ 10 h 463"/>
                <a:gd name="T50" fmla="*/ 9 w 552"/>
                <a:gd name="T51" fmla="*/ 192 h 463"/>
                <a:gd name="T52" fmla="*/ 30 w 552"/>
                <a:gd name="T53" fmla="*/ 152 h 463"/>
                <a:gd name="T54" fmla="*/ 375 w 552"/>
                <a:gd name="T55" fmla="*/ 438 h 463"/>
                <a:gd name="T56" fmla="*/ 93 w 552"/>
                <a:gd name="T57" fmla="*/ 382 h 463"/>
                <a:gd name="T58" fmla="*/ 45 w 552"/>
                <a:gd name="T59" fmla="*/ 155 h 463"/>
                <a:gd name="T60" fmla="*/ 134 w 552"/>
                <a:gd name="T61" fmla="*/ 39 h 463"/>
                <a:gd name="T62" fmla="*/ 186 w 552"/>
                <a:gd name="T63" fmla="*/ 21 h 463"/>
                <a:gd name="T64" fmla="*/ 212 w 552"/>
                <a:gd name="T65" fmla="*/ 14 h 463"/>
                <a:gd name="T66" fmla="*/ 247 w 552"/>
                <a:gd name="T67" fmla="*/ 7 h 463"/>
                <a:gd name="T68" fmla="*/ 263 w 552"/>
                <a:gd name="T69" fmla="*/ 7 h 463"/>
                <a:gd name="T70" fmla="*/ 253 w 552"/>
                <a:gd name="T71" fmla="*/ 43 h 463"/>
                <a:gd name="T72" fmla="*/ 277 w 552"/>
                <a:gd name="T73" fmla="*/ 11 h 463"/>
                <a:gd name="T74" fmla="*/ 275 w 552"/>
                <a:gd name="T75" fmla="*/ 34 h 463"/>
                <a:gd name="T76" fmla="*/ 283 w 552"/>
                <a:gd name="T77" fmla="*/ 37 h 463"/>
                <a:gd name="T78" fmla="*/ 304 w 552"/>
                <a:gd name="T79" fmla="*/ 14 h 463"/>
                <a:gd name="T80" fmla="*/ 294 w 552"/>
                <a:gd name="T81" fmla="*/ 51 h 463"/>
                <a:gd name="T82" fmla="*/ 308 w 552"/>
                <a:gd name="T83" fmla="*/ 92 h 463"/>
                <a:gd name="T84" fmla="*/ 300 w 552"/>
                <a:gd name="T85" fmla="*/ 56 h 463"/>
                <a:gd name="T86" fmla="*/ 308 w 552"/>
                <a:gd name="T87" fmla="*/ 22 h 463"/>
                <a:gd name="T88" fmla="*/ 319 w 552"/>
                <a:gd name="T89" fmla="*/ 18 h 463"/>
                <a:gd name="T90" fmla="*/ 321 w 552"/>
                <a:gd name="T91" fmla="*/ 43 h 463"/>
                <a:gd name="T92" fmla="*/ 328 w 552"/>
                <a:gd name="T93" fmla="*/ 84 h 463"/>
                <a:gd name="T94" fmla="*/ 334 w 552"/>
                <a:gd name="T95" fmla="*/ 78 h 463"/>
                <a:gd name="T96" fmla="*/ 327 w 552"/>
                <a:gd name="T97" fmla="*/ 37 h 463"/>
                <a:gd name="T98" fmla="*/ 337 w 552"/>
                <a:gd name="T99" fmla="*/ 20 h 463"/>
                <a:gd name="T100" fmla="*/ 369 w 552"/>
                <a:gd name="T101" fmla="*/ 59 h 463"/>
                <a:gd name="T102" fmla="*/ 346 w 552"/>
                <a:gd name="T103" fmla="*/ 20 h 463"/>
                <a:gd name="T104" fmla="*/ 379 w 552"/>
                <a:gd name="T105" fmla="*/ 32 h 463"/>
                <a:gd name="T106" fmla="*/ 407 w 552"/>
                <a:gd name="T107" fmla="*/ 46 h 463"/>
                <a:gd name="T108" fmla="*/ 429 w 552"/>
                <a:gd name="T109" fmla="*/ 62 h 463"/>
                <a:gd name="T110" fmla="*/ 440 w 552"/>
                <a:gd name="T111" fmla="*/ 67 h 463"/>
                <a:gd name="T112" fmla="*/ 448 w 552"/>
                <a:gd name="T113" fmla="*/ 78 h 463"/>
                <a:gd name="T114" fmla="*/ 515 w 552"/>
                <a:gd name="T115" fmla="*/ 255 h 463"/>
                <a:gd name="T116" fmla="*/ 527 w 552"/>
                <a:gd name="T117" fmla="*/ 261 h 463"/>
                <a:gd name="T118" fmla="*/ 540 w 552"/>
                <a:gd name="T119" fmla="*/ 202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2" h="463">
                  <a:moveTo>
                    <a:pt x="551" y="212"/>
                  </a:moveTo>
                  <a:cubicBezTo>
                    <a:pt x="551" y="210"/>
                    <a:pt x="551" y="207"/>
                    <a:pt x="550" y="204"/>
                  </a:cubicBezTo>
                  <a:cubicBezTo>
                    <a:pt x="549" y="201"/>
                    <a:pt x="547" y="199"/>
                    <a:pt x="545" y="197"/>
                  </a:cubicBezTo>
                  <a:cubicBezTo>
                    <a:pt x="543" y="195"/>
                    <a:pt x="540" y="193"/>
                    <a:pt x="537" y="192"/>
                  </a:cubicBezTo>
                  <a:cubicBezTo>
                    <a:pt x="535" y="191"/>
                    <a:pt x="532" y="191"/>
                    <a:pt x="529" y="191"/>
                  </a:cubicBezTo>
                  <a:cubicBezTo>
                    <a:pt x="529" y="191"/>
                    <a:pt x="529" y="191"/>
                    <a:pt x="529" y="191"/>
                  </a:cubicBezTo>
                  <a:cubicBezTo>
                    <a:pt x="526" y="191"/>
                    <a:pt x="523" y="191"/>
                    <a:pt x="521" y="192"/>
                  </a:cubicBezTo>
                  <a:cubicBezTo>
                    <a:pt x="518" y="193"/>
                    <a:pt x="517" y="194"/>
                    <a:pt x="515" y="195"/>
                  </a:cubicBezTo>
                  <a:cubicBezTo>
                    <a:pt x="512" y="179"/>
                    <a:pt x="508" y="163"/>
                    <a:pt x="501" y="148"/>
                  </a:cubicBezTo>
                  <a:cubicBezTo>
                    <a:pt x="494" y="131"/>
                    <a:pt x="485" y="115"/>
                    <a:pt x="474" y="100"/>
                  </a:cubicBezTo>
                  <a:cubicBezTo>
                    <a:pt x="469" y="93"/>
                    <a:pt x="463" y="85"/>
                    <a:pt x="457" y="79"/>
                  </a:cubicBezTo>
                  <a:cubicBezTo>
                    <a:pt x="455" y="77"/>
                    <a:pt x="454" y="76"/>
                    <a:pt x="452" y="74"/>
                  </a:cubicBezTo>
                  <a:cubicBezTo>
                    <a:pt x="451" y="73"/>
                    <a:pt x="451" y="73"/>
                    <a:pt x="451" y="73"/>
                  </a:cubicBezTo>
                  <a:cubicBezTo>
                    <a:pt x="450" y="72"/>
                    <a:pt x="450" y="72"/>
                    <a:pt x="450" y="72"/>
                  </a:cubicBezTo>
                  <a:cubicBezTo>
                    <a:pt x="450" y="72"/>
                    <a:pt x="450" y="72"/>
                    <a:pt x="450" y="72"/>
                  </a:cubicBezTo>
                  <a:cubicBezTo>
                    <a:pt x="450" y="72"/>
                    <a:pt x="450" y="72"/>
                    <a:pt x="450" y="72"/>
                  </a:cubicBezTo>
                  <a:cubicBezTo>
                    <a:pt x="449" y="71"/>
                    <a:pt x="449" y="70"/>
                    <a:pt x="448" y="69"/>
                  </a:cubicBezTo>
                  <a:cubicBezTo>
                    <a:pt x="448" y="69"/>
                    <a:pt x="448" y="69"/>
                    <a:pt x="448" y="69"/>
                  </a:cubicBezTo>
                  <a:cubicBezTo>
                    <a:pt x="447" y="67"/>
                    <a:pt x="446" y="65"/>
                    <a:pt x="445" y="63"/>
                  </a:cubicBezTo>
                  <a:cubicBezTo>
                    <a:pt x="444" y="62"/>
                    <a:pt x="444" y="62"/>
                    <a:pt x="443" y="61"/>
                  </a:cubicBezTo>
                  <a:cubicBezTo>
                    <a:pt x="443" y="60"/>
                    <a:pt x="442" y="60"/>
                    <a:pt x="440" y="59"/>
                  </a:cubicBezTo>
                  <a:cubicBezTo>
                    <a:pt x="439" y="59"/>
                    <a:pt x="438" y="59"/>
                    <a:pt x="437" y="60"/>
                  </a:cubicBezTo>
                  <a:cubicBezTo>
                    <a:pt x="437" y="59"/>
                    <a:pt x="437" y="59"/>
                    <a:pt x="437" y="59"/>
                  </a:cubicBezTo>
                  <a:cubicBezTo>
                    <a:pt x="436" y="59"/>
                    <a:pt x="436" y="58"/>
                    <a:pt x="435" y="58"/>
                  </a:cubicBezTo>
                  <a:cubicBezTo>
                    <a:pt x="434" y="58"/>
                    <a:pt x="434" y="58"/>
                    <a:pt x="434" y="58"/>
                  </a:cubicBezTo>
                  <a:cubicBezTo>
                    <a:pt x="433" y="57"/>
                    <a:pt x="433" y="57"/>
                    <a:pt x="432" y="56"/>
                  </a:cubicBezTo>
                  <a:cubicBezTo>
                    <a:pt x="432" y="55"/>
                    <a:pt x="432" y="55"/>
                    <a:pt x="432" y="55"/>
                  </a:cubicBezTo>
                  <a:cubicBezTo>
                    <a:pt x="428" y="52"/>
                    <a:pt x="424" y="49"/>
                    <a:pt x="422" y="48"/>
                  </a:cubicBezTo>
                  <a:cubicBezTo>
                    <a:pt x="418" y="46"/>
                    <a:pt x="416" y="44"/>
                    <a:pt x="413" y="42"/>
                  </a:cubicBezTo>
                  <a:cubicBezTo>
                    <a:pt x="411" y="37"/>
                    <a:pt x="408" y="34"/>
                    <a:pt x="404" y="32"/>
                  </a:cubicBezTo>
                  <a:cubicBezTo>
                    <a:pt x="402" y="31"/>
                    <a:pt x="400" y="30"/>
                    <a:pt x="398" y="29"/>
                  </a:cubicBezTo>
                  <a:cubicBezTo>
                    <a:pt x="395" y="29"/>
                    <a:pt x="393" y="29"/>
                    <a:pt x="392" y="29"/>
                  </a:cubicBezTo>
                  <a:cubicBezTo>
                    <a:pt x="391" y="29"/>
                    <a:pt x="391" y="29"/>
                    <a:pt x="391" y="29"/>
                  </a:cubicBezTo>
                  <a:cubicBezTo>
                    <a:pt x="390" y="28"/>
                    <a:pt x="389" y="28"/>
                    <a:pt x="388" y="27"/>
                  </a:cubicBezTo>
                  <a:cubicBezTo>
                    <a:pt x="386" y="27"/>
                    <a:pt x="383" y="26"/>
                    <a:pt x="382" y="25"/>
                  </a:cubicBezTo>
                  <a:cubicBezTo>
                    <a:pt x="378" y="24"/>
                    <a:pt x="375" y="22"/>
                    <a:pt x="373" y="20"/>
                  </a:cubicBezTo>
                  <a:cubicBezTo>
                    <a:pt x="372" y="19"/>
                    <a:pt x="372" y="19"/>
                    <a:pt x="372" y="19"/>
                  </a:cubicBezTo>
                  <a:cubicBezTo>
                    <a:pt x="371" y="19"/>
                    <a:pt x="371" y="19"/>
                    <a:pt x="371" y="19"/>
                  </a:cubicBezTo>
                  <a:cubicBezTo>
                    <a:pt x="368" y="19"/>
                    <a:pt x="365" y="19"/>
                    <a:pt x="363" y="19"/>
                  </a:cubicBezTo>
                  <a:cubicBezTo>
                    <a:pt x="361" y="20"/>
                    <a:pt x="359" y="20"/>
                    <a:pt x="358" y="20"/>
                  </a:cubicBezTo>
                  <a:cubicBezTo>
                    <a:pt x="357" y="20"/>
                    <a:pt x="356" y="20"/>
                    <a:pt x="355" y="19"/>
                  </a:cubicBezTo>
                  <a:cubicBezTo>
                    <a:pt x="354" y="18"/>
                    <a:pt x="353" y="17"/>
                    <a:pt x="352" y="15"/>
                  </a:cubicBezTo>
                  <a:cubicBezTo>
                    <a:pt x="351" y="13"/>
                    <a:pt x="351" y="13"/>
                    <a:pt x="351" y="13"/>
                  </a:cubicBezTo>
                  <a:cubicBezTo>
                    <a:pt x="349" y="12"/>
                    <a:pt x="349" y="12"/>
                    <a:pt x="349" y="12"/>
                  </a:cubicBezTo>
                  <a:cubicBezTo>
                    <a:pt x="346" y="12"/>
                    <a:pt x="344" y="12"/>
                    <a:pt x="342" y="13"/>
                  </a:cubicBezTo>
                  <a:cubicBezTo>
                    <a:pt x="342" y="12"/>
                    <a:pt x="342" y="12"/>
                    <a:pt x="342" y="12"/>
                  </a:cubicBezTo>
                  <a:cubicBezTo>
                    <a:pt x="342" y="9"/>
                    <a:pt x="342" y="9"/>
                    <a:pt x="342" y="9"/>
                  </a:cubicBezTo>
                  <a:cubicBezTo>
                    <a:pt x="341" y="11"/>
                    <a:pt x="341" y="11"/>
                    <a:pt x="341" y="11"/>
                  </a:cubicBezTo>
                  <a:cubicBezTo>
                    <a:pt x="340" y="12"/>
                    <a:pt x="340" y="12"/>
                    <a:pt x="340" y="13"/>
                  </a:cubicBezTo>
                  <a:cubicBezTo>
                    <a:pt x="339" y="13"/>
                    <a:pt x="338" y="13"/>
                    <a:pt x="337" y="13"/>
                  </a:cubicBezTo>
                  <a:cubicBezTo>
                    <a:pt x="337" y="13"/>
                    <a:pt x="337" y="13"/>
                    <a:pt x="337" y="13"/>
                  </a:cubicBezTo>
                  <a:cubicBezTo>
                    <a:pt x="333" y="13"/>
                    <a:pt x="331" y="12"/>
                    <a:pt x="328" y="11"/>
                  </a:cubicBezTo>
                  <a:cubicBezTo>
                    <a:pt x="328" y="11"/>
                    <a:pt x="328" y="11"/>
                    <a:pt x="328" y="11"/>
                  </a:cubicBezTo>
                  <a:cubicBezTo>
                    <a:pt x="328" y="10"/>
                    <a:pt x="327" y="9"/>
                    <a:pt x="326" y="8"/>
                  </a:cubicBezTo>
                  <a:cubicBezTo>
                    <a:pt x="325" y="8"/>
                    <a:pt x="325" y="8"/>
                    <a:pt x="325" y="8"/>
                  </a:cubicBezTo>
                  <a:cubicBezTo>
                    <a:pt x="324" y="7"/>
                    <a:pt x="324" y="7"/>
                    <a:pt x="324" y="7"/>
                  </a:cubicBezTo>
                  <a:cubicBezTo>
                    <a:pt x="324" y="8"/>
                    <a:pt x="324" y="8"/>
                    <a:pt x="324" y="8"/>
                  </a:cubicBezTo>
                  <a:cubicBezTo>
                    <a:pt x="323" y="8"/>
                    <a:pt x="323" y="8"/>
                    <a:pt x="322" y="8"/>
                  </a:cubicBezTo>
                  <a:cubicBezTo>
                    <a:pt x="322" y="8"/>
                    <a:pt x="321" y="9"/>
                    <a:pt x="321" y="9"/>
                  </a:cubicBezTo>
                  <a:cubicBezTo>
                    <a:pt x="320" y="9"/>
                    <a:pt x="320" y="10"/>
                    <a:pt x="319" y="10"/>
                  </a:cubicBezTo>
                  <a:cubicBezTo>
                    <a:pt x="319" y="10"/>
                    <a:pt x="319" y="10"/>
                    <a:pt x="319" y="11"/>
                  </a:cubicBezTo>
                  <a:cubicBezTo>
                    <a:pt x="318" y="10"/>
                    <a:pt x="318" y="10"/>
                    <a:pt x="318" y="10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12" y="10"/>
                    <a:pt x="312" y="10"/>
                    <a:pt x="312" y="10"/>
                  </a:cubicBezTo>
                  <a:cubicBezTo>
                    <a:pt x="312" y="10"/>
                    <a:pt x="312" y="10"/>
                    <a:pt x="312" y="10"/>
                  </a:cubicBezTo>
                  <a:cubicBezTo>
                    <a:pt x="308" y="7"/>
                    <a:pt x="308" y="7"/>
                    <a:pt x="308" y="7"/>
                  </a:cubicBezTo>
                  <a:cubicBezTo>
                    <a:pt x="308" y="7"/>
                    <a:pt x="308" y="7"/>
                    <a:pt x="308" y="7"/>
                  </a:cubicBezTo>
                  <a:cubicBezTo>
                    <a:pt x="307" y="7"/>
                    <a:pt x="307" y="7"/>
                    <a:pt x="307" y="6"/>
                  </a:cubicBezTo>
                  <a:cubicBezTo>
                    <a:pt x="305" y="5"/>
                    <a:pt x="302" y="4"/>
                    <a:pt x="300" y="4"/>
                  </a:cubicBezTo>
                  <a:cubicBezTo>
                    <a:pt x="297" y="4"/>
                    <a:pt x="295" y="4"/>
                    <a:pt x="293" y="4"/>
                  </a:cubicBezTo>
                  <a:cubicBezTo>
                    <a:pt x="291" y="5"/>
                    <a:pt x="290" y="5"/>
                    <a:pt x="288" y="5"/>
                  </a:cubicBezTo>
                  <a:cubicBezTo>
                    <a:pt x="287" y="5"/>
                    <a:pt x="286" y="4"/>
                    <a:pt x="285" y="3"/>
                  </a:cubicBezTo>
                  <a:cubicBezTo>
                    <a:pt x="283" y="1"/>
                    <a:pt x="283" y="1"/>
                    <a:pt x="283" y="1"/>
                  </a:cubicBezTo>
                  <a:cubicBezTo>
                    <a:pt x="280" y="3"/>
                    <a:pt x="280" y="3"/>
                    <a:pt x="280" y="3"/>
                  </a:cubicBezTo>
                  <a:cubicBezTo>
                    <a:pt x="278" y="5"/>
                    <a:pt x="277" y="5"/>
                    <a:pt x="274" y="4"/>
                  </a:cubicBezTo>
                  <a:cubicBezTo>
                    <a:pt x="273" y="4"/>
                    <a:pt x="272" y="3"/>
                    <a:pt x="272" y="3"/>
                  </a:cubicBezTo>
                  <a:cubicBezTo>
                    <a:pt x="271" y="2"/>
                    <a:pt x="270" y="2"/>
                    <a:pt x="269" y="2"/>
                  </a:cubicBezTo>
                  <a:cubicBezTo>
                    <a:pt x="266" y="0"/>
                    <a:pt x="264" y="0"/>
                    <a:pt x="261" y="1"/>
                  </a:cubicBezTo>
                  <a:cubicBezTo>
                    <a:pt x="261" y="1"/>
                    <a:pt x="261" y="1"/>
                    <a:pt x="260" y="1"/>
                  </a:cubicBezTo>
                  <a:cubicBezTo>
                    <a:pt x="260" y="1"/>
                    <a:pt x="260" y="1"/>
                    <a:pt x="260" y="1"/>
                  </a:cubicBezTo>
                  <a:cubicBezTo>
                    <a:pt x="259" y="1"/>
                    <a:pt x="259" y="1"/>
                    <a:pt x="259" y="2"/>
                  </a:cubicBezTo>
                  <a:cubicBezTo>
                    <a:pt x="258" y="2"/>
                    <a:pt x="257" y="2"/>
                    <a:pt x="257" y="2"/>
                  </a:cubicBezTo>
                  <a:cubicBezTo>
                    <a:pt x="255" y="2"/>
                    <a:pt x="253" y="1"/>
                    <a:pt x="251" y="1"/>
                  </a:cubicBezTo>
                  <a:cubicBezTo>
                    <a:pt x="250" y="1"/>
                    <a:pt x="247" y="0"/>
                    <a:pt x="245" y="1"/>
                  </a:cubicBezTo>
                  <a:cubicBezTo>
                    <a:pt x="243" y="1"/>
                    <a:pt x="241" y="1"/>
                    <a:pt x="240" y="2"/>
                  </a:cubicBezTo>
                  <a:cubicBezTo>
                    <a:pt x="236" y="2"/>
                    <a:pt x="233" y="2"/>
                    <a:pt x="229" y="3"/>
                  </a:cubicBezTo>
                  <a:cubicBezTo>
                    <a:pt x="226" y="4"/>
                    <a:pt x="222" y="5"/>
                    <a:pt x="218" y="7"/>
                  </a:cubicBezTo>
                  <a:cubicBezTo>
                    <a:pt x="216" y="7"/>
                    <a:pt x="214" y="8"/>
                    <a:pt x="211" y="9"/>
                  </a:cubicBezTo>
                  <a:cubicBezTo>
                    <a:pt x="207" y="10"/>
                    <a:pt x="203" y="11"/>
                    <a:pt x="198" y="12"/>
                  </a:cubicBezTo>
                  <a:cubicBezTo>
                    <a:pt x="197" y="12"/>
                    <a:pt x="195" y="12"/>
                    <a:pt x="193" y="13"/>
                  </a:cubicBezTo>
                  <a:cubicBezTo>
                    <a:pt x="192" y="13"/>
                    <a:pt x="190" y="14"/>
                    <a:pt x="189" y="14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6" y="16"/>
                    <a:pt x="184" y="17"/>
                    <a:pt x="181" y="17"/>
                  </a:cubicBezTo>
                  <a:cubicBezTo>
                    <a:pt x="181" y="17"/>
                    <a:pt x="181" y="17"/>
                    <a:pt x="181" y="17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78" y="19"/>
                    <a:pt x="175" y="20"/>
                    <a:pt x="171" y="21"/>
                  </a:cubicBezTo>
                  <a:cubicBezTo>
                    <a:pt x="169" y="21"/>
                    <a:pt x="168" y="21"/>
                    <a:pt x="166" y="22"/>
                  </a:cubicBezTo>
                  <a:cubicBezTo>
                    <a:pt x="164" y="22"/>
                    <a:pt x="163" y="22"/>
                    <a:pt x="161" y="23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50" y="26"/>
                    <a:pt x="141" y="30"/>
                    <a:pt x="132" y="35"/>
                  </a:cubicBezTo>
                  <a:cubicBezTo>
                    <a:pt x="128" y="38"/>
                    <a:pt x="124" y="40"/>
                    <a:pt x="119" y="44"/>
                  </a:cubicBezTo>
                  <a:cubicBezTo>
                    <a:pt x="115" y="47"/>
                    <a:pt x="111" y="50"/>
                    <a:pt x="107" y="53"/>
                  </a:cubicBezTo>
                  <a:cubicBezTo>
                    <a:pt x="91" y="67"/>
                    <a:pt x="77" y="83"/>
                    <a:pt x="66" y="100"/>
                  </a:cubicBezTo>
                  <a:cubicBezTo>
                    <a:pt x="56" y="115"/>
                    <a:pt x="48" y="132"/>
                    <a:pt x="41" y="150"/>
                  </a:cubicBezTo>
                  <a:cubicBezTo>
                    <a:pt x="40" y="149"/>
                    <a:pt x="39" y="149"/>
                    <a:pt x="38" y="148"/>
                  </a:cubicBezTo>
                  <a:cubicBezTo>
                    <a:pt x="36" y="147"/>
                    <a:pt x="34" y="146"/>
                    <a:pt x="31" y="145"/>
                  </a:cubicBezTo>
                  <a:cubicBezTo>
                    <a:pt x="28" y="145"/>
                    <a:pt x="25" y="144"/>
                    <a:pt x="22" y="145"/>
                  </a:cubicBezTo>
                  <a:cubicBezTo>
                    <a:pt x="19" y="145"/>
                    <a:pt x="16" y="146"/>
                    <a:pt x="14" y="148"/>
                  </a:cubicBezTo>
                  <a:cubicBezTo>
                    <a:pt x="11" y="150"/>
                    <a:pt x="9" y="152"/>
                    <a:pt x="8" y="154"/>
                  </a:cubicBezTo>
                  <a:cubicBezTo>
                    <a:pt x="6" y="157"/>
                    <a:pt x="5" y="160"/>
                    <a:pt x="5" y="162"/>
                  </a:cubicBezTo>
                  <a:cubicBezTo>
                    <a:pt x="3" y="166"/>
                    <a:pt x="2" y="171"/>
                    <a:pt x="2" y="175"/>
                  </a:cubicBezTo>
                  <a:cubicBezTo>
                    <a:pt x="1" y="177"/>
                    <a:pt x="1" y="177"/>
                    <a:pt x="1" y="177"/>
                  </a:cubicBezTo>
                  <a:cubicBezTo>
                    <a:pt x="0" y="183"/>
                    <a:pt x="0" y="188"/>
                    <a:pt x="1" y="193"/>
                  </a:cubicBezTo>
                  <a:cubicBezTo>
                    <a:pt x="1" y="198"/>
                    <a:pt x="2" y="203"/>
                    <a:pt x="4" y="209"/>
                  </a:cubicBezTo>
                  <a:cubicBezTo>
                    <a:pt x="6" y="212"/>
                    <a:pt x="7" y="214"/>
                    <a:pt x="9" y="216"/>
                  </a:cubicBezTo>
                  <a:cubicBezTo>
                    <a:pt x="10" y="217"/>
                    <a:pt x="11" y="218"/>
                    <a:pt x="13" y="219"/>
                  </a:cubicBezTo>
                  <a:cubicBezTo>
                    <a:pt x="14" y="220"/>
                    <a:pt x="16" y="221"/>
                    <a:pt x="18" y="221"/>
                  </a:cubicBezTo>
                  <a:cubicBezTo>
                    <a:pt x="18" y="221"/>
                    <a:pt x="18" y="221"/>
                    <a:pt x="18" y="221"/>
                  </a:cubicBezTo>
                  <a:cubicBezTo>
                    <a:pt x="20" y="221"/>
                    <a:pt x="21" y="221"/>
                    <a:pt x="23" y="220"/>
                  </a:cubicBezTo>
                  <a:cubicBezTo>
                    <a:pt x="24" y="219"/>
                    <a:pt x="26" y="218"/>
                    <a:pt x="27" y="217"/>
                  </a:cubicBezTo>
                  <a:cubicBezTo>
                    <a:pt x="27" y="217"/>
                    <a:pt x="27" y="216"/>
                    <a:pt x="28" y="216"/>
                  </a:cubicBezTo>
                  <a:cubicBezTo>
                    <a:pt x="28" y="216"/>
                    <a:pt x="28" y="216"/>
                    <a:pt x="28" y="216"/>
                  </a:cubicBezTo>
                  <a:cubicBezTo>
                    <a:pt x="26" y="237"/>
                    <a:pt x="27" y="258"/>
                    <a:pt x="31" y="278"/>
                  </a:cubicBezTo>
                  <a:cubicBezTo>
                    <a:pt x="35" y="299"/>
                    <a:pt x="42" y="319"/>
                    <a:pt x="51" y="337"/>
                  </a:cubicBezTo>
                  <a:cubicBezTo>
                    <a:pt x="60" y="356"/>
                    <a:pt x="73" y="373"/>
                    <a:pt x="87" y="388"/>
                  </a:cubicBezTo>
                  <a:cubicBezTo>
                    <a:pt x="102" y="402"/>
                    <a:pt x="119" y="415"/>
                    <a:pt x="137" y="425"/>
                  </a:cubicBezTo>
                  <a:cubicBezTo>
                    <a:pt x="172" y="445"/>
                    <a:pt x="213" y="458"/>
                    <a:pt x="255" y="462"/>
                  </a:cubicBezTo>
                  <a:cubicBezTo>
                    <a:pt x="263" y="463"/>
                    <a:pt x="271" y="463"/>
                    <a:pt x="280" y="463"/>
                  </a:cubicBezTo>
                  <a:cubicBezTo>
                    <a:pt x="292" y="463"/>
                    <a:pt x="305" y="462"/>
                    <a:pt x="317" y="461"/>
                  </a:cubicBezTo>
                  <a:cubicBezTo>
                    <a:pt x="338" y="458"/>
                    <a:pt x="358" y="452"/>
                    <a:pt x="378" y="445"/>
                  </a:cubicBezTo>
                  <a:cubicBezTo>
                    <a:pt x="397" y="437"/>
                    <a:pt x="415" y="427"/>
                    <a:pt x="432" y="414"/>
                  </a:cubicBezTo>
                  <a:cubicBezTo>
                    <a:pt x="448" y="402"/>
                    <a:pt x="462" y="387"/>
                    <a:pt x="475" y="370"/>
                  </a:cubicBezTo>
                  <a:cubicBezTo>
                    <a:pt x="498" y="337"/>
                    <a:pt x="512" y="299"/>
                    <a:pt x="517" y="259"/>
                  </a:cubicBezTo>
                  <a:cubicBezTo>
                    <a:pt x="518" y="260"/>
                    <a:pt x="518" y="261"/>
                    <a:pt x="519" y="262"/>
                  </a:cubicBezTo>
                  <a:cubicBezTo>
                    <a:pt x="520" y="263"/>
                    <a:pt x="520" y="264"/>
                    <a:pt x="522" y="265"/>
                  </a:cubicBezTo>
                  <a:cubicBezTo>
                    <a:pt x="523" y="267"/>
                    <a:pt x="525" y="267"/>
                    <a:pt x="527" y="268"/>
                  </a:cubicBezTo>
                  <a:cubicBezTo>
                    <a:pt x="527" y="268"/>
                    <a:pt x="528" y="268"/>
                    <a:pt x="528" y="268"/>
                  </a:cubicBezTo>
                  <a:cubicBezTo>
                    <a:pt x="530" y="268"/>
                    <a:pt x="531" y="267"/>
                    <a:pt x="532" y="267"/>
                  </a:cubicBezTo>
                  <a:cubicBezTo>
                    <a:pt x="534" y="266"/>
                    <a:pt x="535" y="266"/>
                    <a:pt x="537" y="265"/>
                  </a:cubicBezTo>
                  <a:cubicBezTo>
                    <a:pt x="539" y="263"/>
                    <a:pt x="541" y="260"/>
                    <a:pt x="543" y="258"/>
                  </a:cubicBezTo>
                  <a:cubicBezTo>
                    <a:pt x="546" y="253"/>
                    <a:pt x="548" y="248"/>
                    <a:pt x="549" y="243"/>
                  </a:cubicBezTo>
                  <a:cubicBezTo>
                    <a:pt x="550" y="238"/>
                    <a:pt x="551" y="233"/>
                    <a:pt x="551" y="228"/>
                  </a:cubicBezTo>
                  <a:cubicBezTo>
                    <a:pt x="551" y="225"/>
                    <a:pt x="551" y="225"/>
                    <a:pt x="551" y="225"/>
                  </a:cubicBezTo>
                  <a:cubicBezTo>
                    <a:pt x="552" y="221"/>
                    <a:pt x="552" y="217"/>
                    <a:pt x="551" y="212"/>
                  </a:cubicBezTo>
                  <a:close/>
                  <a:moveTo>
                    <a:pt x="311" y="10"/>
                  </a:moveTo>
                  <a:cubicBezTo>
                    <a:pt x="312" y="10"/>
                    <a:pt x="312" y="10"/>
                    <a:pt x="312" y="10"/>
                  </a:cubicBezTo>
                  <a:cubicBezTo>
                    <a:pt x="311" y="10"/>
                    <a:pt x="311" y="10"/>
                    <a:pt x="311" y="11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1" y="10"/>
                    <a:pt x="311" y="10"/>
                    <a:pt x="311" y="10"/>
                  </a:cubicBezTo>
                  <a:close/>
                  <a:moveTo>
                    <a:pt x="24" y="213"/>
                  </a:moveTo>
                  <a:cubicBezTo>
                    <a:pt x="22" y="214"/>
                    <a:pt x="20" y="214"/>
                    <a:pt x="19" y="214"/>
                  </a:cubicBezTo>
                  <a:cubicBezTo>
                    <a:pt x="17" y="213"/>
                    <a:pt x="14" y="210"/>
                    <a:pt x="13" y="205"/>
                  </a:cubicBezTo>
                  <a:cubicBezTo>
                    <a:pt x="11" y="201"/>
                    <a:pt x="10" y="197"/>
                    <a:pt x="9" y="192"/>
                  </a:cubicBezTo>
                  <a:cubicBezTo>
                    <a:pt x="8" y="186"/>
                    <a:pt x="7" y="182"/>
                    <a:pt x="7" y="177"/>
                  </a:cubicBezTo>
                  <a:cubicBezTo>
                    <a:pt x="6" y="173"/>
                    <a:pt x="6" y="168"/>
                    <a:pt x="8" y="163"/>
                  </a:cubicBezTo>
                  <a:cubicBezTo>
                    <a:pt x="9" y="161"/>
                    <a:pt x="10" y="159"/>
                    <a:pt x="12" y="158"/>
                  </a:cubicBezTo>
                  <a:cubicBezTo>
                    <a:pt x="13" y="156"/>
                    <a:pt x="15" y="155"/>
                    <a:pt x="17" y="154"/>
                  </a:cubicBezTo>
                  <a:cubicBezTo>
                    <a:pt x="21" y="153"/>
                    <a:pt x="25" y="152"/>
                    <a:pt x="29" y="152"/>
                  </a:cubicBezTo>
                  <a:cubicBezTo>
                    <a:pt x="29" y="152"/>
                    <a:pt x="29" y="152"/>
                    <a:pt x="30" y="152"/>
                  </a:cubicBezTo>
                  <a:cubicBezTo>
                    <a:pt x="34" y="152"/>
                    <a:pt x="37" y="153"/>
                    <a:pt x="40" y="154"/>
                  </a:cubicBezTo>
                  <a:cubicBezTo>
                    <a:pt x="34" y="172"/>
                    <a:pt x="30" y="191"/>
                    <a:pt x="28" y="210"/>
                  </a:cubicBezTo>
                  <a:cubicBezTo>
                    <a:pt x="27" y="211"/>
                    <a:pt x="25" y="212"/>
                    <a:pt x="24" y="213"/>
                  </a:cubicBezTo>
                  <a:close/>
                  <a:moveTo>
                    <a:pt x="471" y="367"/>
                  </a:moveTo>
                  <a:cubicBezTo>
                    <a:pt x="459" y="383"/>
                    <a:pt x="444" y="398"/>
                    <a:pt x="428" y="409"/>
                  </a:cubicBezTo>
                  <a:cubicBezTo>
                    <a:pt x="412" y="421"/>
                    <a:pt x="394" y="430"/>
                    <a:pt x="375" y="438"/>
                  </a:cubicBezTo>
                  <a:cubicBezTo>
                    <a:pt x="357" y="445"/>
                    <a:pt x="337" y="450"/>
                    <a:pt x="316" y="452"/>
                  </a:cubicBezTo>
                  <a:cubicBezTo>
                    <a:pt x="304" y="454"/>
                    <a:pt x="292" y="455"/>
                    <a:pt x="280" y="455"/>
                  </a:cubicBezTo>
                  <a:cubicBezTo>
                    <a:pt x="280" y="455"/>
                    <a:pt x="280" y="455"/>
                    <a:pt x="280" y="455"/>
                  </a:cubicBezTo>
                  <a:cubicBezTo>
                    <a:pt x="272" y="455"/>
                    <a:pt x="264" y="454"/>
                    <a:pt x="256" y="454"/>
                  </a:cubicBezTo>
                  <a:cubicBezTo>
                    <a:pt x="216" y="450"/>
                    <a:pt x="176" y="437"/>
                    <a:pt x="141" y="418"/>
                  </a:cubicBezTo>
                  <a:cubicBezTo>
                    <a:pt x="123" y="408"/>
                    <a:pt x="107" y="396"/>
                    <a:pt x="93" y="382"/>
                  </a:cubicBezTo>
                  <a:cubicBezTo>
                    <a:pt x="79" y="368"/>
                    <a:pt x="67" y="352"/>
                    <a:pt x="58" y="334"/>
                  </a:cubicBezTo>
                  <a:cubicBezTo>
                    <a:pt x="49" y="316"/>
                    <a:pt x="42" y="297"/>
                    <a:pt x="38" y="277"/>
                  </a:cubicBezTo>
                  <a:cubicBezTo>
                    <a:pt x="34" y="257"/>
                    <a:pt x="32" y="237"/>
                    <a:pt x="33" y="216"/>
                  </a:cubicBezTo>
                  <a:cubicBezTo>
                    <a:pt x="34" y="195"/>
                    <a:pt x="38" y="175"/>
                    <a:pt x="44" y="156"/>
                  </a:cubicBezTo>
                  <a:cubicBezTo>
                    <a:pt x="44" y="156"/>
                    <a:pt x="44" y="155"/>
                    <a:pt x="44" y="155"/>
                  </a:cubicBezTo>
                  <a:cubicBezTo>
                    <a:pt x="44" y="155"/>
                    <a:pt x="45" y="155"/>
                    <a:pt x="45" y="155"/>
                  </a:cubicBezTo>
                  <a:cubicBezTo>
                    <a:pt x="45" y="154"/>
                    <a:pt x="45" y="154"/>
                    <a:pt x="45" y="154"/>
                  </a:cubicBezTo>
                  <a:cubicBezTo>
                    <a:pt x="45" y="154"/>
                    <a:pt x="45" y="154"/>
                    <a:pt x="45" y="154"/>
                  </a:cubicBezTo>
                  <a:cubicBezTo>
                    <a:pt x="51" y="136"/>
                    <a:pt x="59" y="118"/>
                    <a:pt x="70" y="102"/>
                  </a:cubicBezTo>
                  <a:cubicBezTo>
                    <a:pt x="81" y="84"/>
                    <a:pt x="95" y="69"/>
                    <a:pt x="110" y="56"/>
                  </a:cubicBezTo>
                  <a:cubicBezTo>
                    <a:pt x="114" y="53"/>
                    <a:pt x="118" y="50"/>
                    <a:pt x="122" y="47"/>
                  </a:cubicBezTo>
                  <a:cubicBezTo>
                    <a:pt x="127" y="44"/>
                    <a:pt x="131" y="41"/>
                    <a:pt x="134" y="39"/>
                  </a:cubicBezTo>
                  <a:cubicBezTo>
                    <a:pt x="142" y="34"/>
                    <a:pt x="151" y="30"/>
                    <a:pt x="162" y="27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64" y="27"/>
                    <a:pt x="165" y="26"/>
                    <a:pt x="167" y="26"/>
                  </a:cubicBezTo>
                  <a:cubicBezTo>
                    <a:pt x="169" y="26"/>
                    <a:pt x="170" y="26"/>
                    <a:pt x="172" y="25"/>
                  </a:cubicBezTo>
                  <a:cubicBezTo>
                    <a:pt x="176" y="25"/>
                    <a:pt x="179" y="23"/>
                    <a:pt x="182" y="22"/>
                  </a:cubicBezTo>
                  <a:cubicBezTo>
                    <a:pt x="183" y="22"/>
                    <a:pt x="185" y="21"/>
                    <a:pt x="186" y="21"/>
                  </a:cubicBezTo>
                  <a:cubicBezTo>
                    <a:pt x="188" y="20"/>
                    <a:pt x="189" y="20"/>
                    <a:pt x="191" y="19"/>
                  </a:cubicBezTo>
                  <a:cubicBezTo>
                    <a:pt x="192" y="18"/>
                    <a:pt x="193" y="18"/>
                    <a:pt x="195" y="17"/>
                  </a:cubicBezTo>
                  <a:cubicBezTo>
                    <a:pt x="196" y="17"/>
                    <a:pt x="197" y="17"/>
                    <a:pt x="197" y="17"/>
                  </a:cubicBezTo>
                  <a:cubicBezTo>
                    <a:pt x="198" y="18"/>
                    <a:pt x="198" y="18"/>
                    <a:pt x="198" y="18"/>
                  </a:cubicBezTo>
                  <a:cubicBezTo>
                    <a:pt x="199" y="17"/>
                    <a:pt x="199" y="17"/>
                    <a:pt x="199" y="17"/>
                  </a:cubicBezTo>
                  <a:cubicBezTo>
                    <a:pt x="203" y="16"/>
                    <a:pt x="208" y="15"/>
                    <a:pt x="212" y="14"/>
                  </a:cubicBezTo>
                  <a:cubicBezTo>
                    <a:pt x="215" y="13"/>
                    <a:pt x="217" y="13"/>
                    <a:pt x="220" y="12"/>
                  </a:cubicBezTo>
                  <a:cubicBezTo>
                    <a:pt x="221" y="12"/>
                    <a:pt x="221" y="12"/>
                    <a:pt x="221" y="12"/>
                  </a:cubicBezTo>
                  <a:cubicBezTo>
                    <a:pt x="228" y="9"/>
                    <a:pt x="234" y="7"/>
                    <a:pt x="240" y="8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43" y="7"/>
                    <a:pt x="245" y="7"/>
                    <a:pt x="247" y="7"/>
                  </a:cubicBezTo>
                  <a:cubicBezTo>
                    <a:pt x="248" y="7"/>
                    <a:pt x="249" y="7"/>
                    <a:pt x="251" y="7"/>
                  </a:cubicBezTo>
                  <a:cubicBezTo>
                    <a:pt x="252" y="8"/>
                    <a:pt x="254" y="8"/>
                    <a:pt x="256" y="8"/>
                  </a:cubicBezTo>
                  <a:cubicBezTo>
                    <a:pt x="257" y="8"/>
                    <a:pt x="258" y="8"/>
                    <a:pt x="260" y="8"/>
                  </a:cubicBezTo>
                  <a:cubicBezTo>
                    <a:pt x="260" y="8"/>
                    <a:pt x="261" y="8"/>
                    <a:pt x="262" y="7"/>
                  </a:cubicBezTo>
                  <a:cubicBezTo>
                    <a:pt x="262" y="7"/>
                    <a:pt x="262" y="7"/>
                    <a:pt x="262" y="7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63" y="7"/>
                    <a:pt x="264" y="7"/>
                    <a:pt x="265" y="7"/>
                  </a:cubicBezTo>
                  <a:cubicBezTo>
                    <a:pt x="261" y="9"/>
                    <a:pt x="258" y="11"/>
                    <a:pt x="255" y="14"/>
                  </a:cubicBezTo>
                  <a:cubicBezTo>
                    <a:pt x="252" y="18"/>
                    <a:pt x="249" y="22"/>
                    <a:pt x="249" y="27"/>
                  </a:cubicBezTo>
                  <a:cubicBezTo>
                    <a:pt x="248" y="32"/>
                    <a:pt x="249" y="37"/>
                    <a:pt x="252" y="41"/>
                  </a:cubicBezTo>
                  <a:cubicBezTo>
                    <a:pt x="253" y="43"/>
                    <a:pt x="253" y="43"/>
                    <a:pt x="253" y="43"/>
                  </a:cubicBezTo>
                  <a:cubicBezTo>
                    <a:pt x="253" y="40"/>
                    <a:pt x="253" y="40"/>
                    <a:pt x="253" y="40"/>
                  </a:cubicBezTo>
                  <a:cubicBezTo>
                    <a:pt x="254" y="36"/>
                    <a:pt x="254" y="32"/>
                    <a:pt x="256" y="29"/>
                  </a:cubicBezTo>
                  <a:cubicBezTo>
                    <a:pt x="257" y="26"/>
                    <a:pt x="259" y="23"/>
                    <a:pt x="261" y="20"/>
                  </a:cubicBezTo>
                  <a:cubicBezTo>
                    <a:pt x="264" y="18"/>
                    <a:pt x="266" y="16"/>
                    <a:pt x="270" y="13"/>
                  </a:cubicBezTo>
                  <a:cubicBezTo>
                    <a:pt x="271" y="12"/>
                    <a:pt x="272" y="12"/>
                    <a:pt x="273" y="11"/>
                  </a:cubicBezTo>
                  <a:cubicBezTo>
                    <a:pt x="274" y="11"/>
                    <a:pt x="276" y="11"/>
                    <a:pt x="277" y="11"/>
                  </a:cubicBezTo>
                  <a:cubicBezTo>
                    <a:pt x="277" y="11"/>
                    <a:pt x="278" y="11"/>
                    <a:pt x="278" y="11"/>
                  </a:cubicBezTo>
                  <a:cubicBezTo>
                    <a:pt x="280" y="11"/>
                    <a:pt x="281" y="11"/>
                    <a:pt x="283" y="10"/>
                  </a:cubicBezTo>
                  <a:cubicBezTo>
                    <a:pt x="284" y="11"/>
                    <a:pt x="286" y="11"/>
                    <a:pt x="287" y="12"/>
                  </a:cubicBezTo>
                  <a:cubicBezTo>
                    <a:pt x="288" y="12"/>
                    <a:pt x="288" y="12"/>
                    <a:pt x="289" y="12"/>
                  </a:cubicBezTo>
                  <a:cubicBezTo>
                    <a:pt x="287" y="14"/>
                    <a:pt x="285" y="16"/>
                    <a:pt x="283" y="19"/>
                  </a:cubicBezTo>
                  <a:cubicBezTo>
                    <a:pt x="279" y="23"/>
                    <a:pt x="276" y="29"/>
                    <a:pt x="275" y="34"/>
                  </a:cubicBezTo>
                  <a:cubicBezTo>
                    <a:pt x="273" y="40"/>
                    <a:pt x="272" y="46"/>
                    <a:pt x="272" y="52"/>
                  </a:cubicBezTo>
                  <a:cubicBezTo>
                    <a:pt x="272" y="58"/>
                    <a:pt x="274" y="64"/>
                    <a:pt x="276" y="69"/>
                  </a:cubicBezTo>
                  <a:cubicBezTo>
                    <a:pt x="278" y="71"/>
                    <a:pt x="278" y="71"/>
                    <a:pt x="278" y="71"/>
                  </a:cubicBezTo>
                  <a:cubicBezTo>
                    <a:pt x="278" y="68"/>
                    <a:pt x="278" y="68"/>
                    <a:pt x="278" y="68"/>
                  </a:cubicBezTo>
                  <a:cubicBezTo>
                    <a:pt x="278" y="62"/>
                    <a:pt x="278" y="57"/>
                    <a:pt x="279" y="52"/>
                  </a:cubicBezTo>
                  <a:cubicBezTo>
                    <a:pt x="280" y="47"/>
                    <a:pt x="281" y="42"/>
                    <a:pt x="283" y="37"/>
                  </a:cubicBezTo>
                  <a:cubicBezTo>
                    <a:pt x="284" y="32"/>
                    <a:pt x="286" y="27"/>
                    <a:pt x="289" y="22"/>
                  </a:cubicBezTo>
                  <a:cubicBezTo>
                    <a:pt x="290" y="19"/>
                    <a:pt x="292" y="16"/>
                    <a:pt x="294" y="12"/>
                  </a:cubicBezTo>
                  <a:cubicBezTo>
                    <a:pt x="296" y="11"/>
                    <a:pt x="298" y="11"/>
                    <a:pt x="299" y="11"/>
                  </a:cubicBezTo>
                  <a:cubicBezTo>
                    <a:pt x="301" y="11"/>
                    <a:pt x="302" y="12"/>
                    <a:pt x="303" y="13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4" y="14"/>
                    <a:pt x="304" y="14"/>
                    <a:pt x="304" y="14"/>
                  </a:cubicBezTo>
                  <a:cubicBezTo>
                    <a:pt x="304" y="15"/>
                    <a:pt x="305" y="15"/>
                    <a:pt x="305" y="15"/>
                  </a:cubicBezTo>
                  <a:cubicBezTo>
                    <a:pt x="304" y="16"/>
                    <a:pt x="303" y="17"/>
                    <a:pt x="302" y="19"/>
                  </a:cubicBezTo>
                  <a:cubicBezTo>
                    <a:pt x="300" y="23"/>
                    <a:pt x="298" y="26"/>
                    <a:pt x="298" y="29"/>
                  </a:cubicBezTo>
                  <a:cubicBezTo>
                    <a:pt x="297" y="32"/>
                    <a:pt x="297" y="34"/>
                    <a:pt x="297" y="36"/>
                  </a:cubicBezTo>
                  <a:cubicBezTo>
                    <a:pt x="297" y="38"/>
                    <a:pt x="297" y="39"/>
                    <a:pt x="297" y="40"/>
                  </a:cubicBezTo>
                  <a:cubicBezTo>
                    <a:pt x="296" y="44"/>
                    <a:pt x="295" y="47"/>
                    <a:pt x="294" y="51"/>
                  </a:cubicBezTo>
                  <a:cubicBezTo>
                    <a:pt x="294" y="53"/>
                    <a:pt x="294" y="55"/>
                    <a:pt x="293" y="57"/>
                  </a:cubicBezTo>
                  <a:cubicBezTo>
                    <a:pt x="293" y="59"/>
                    <a:pt x="293" y="61"/>
                    <a:pt x="293" y="62"/>
                  </a:cubicBezTo>
                  <a:cubicBezTo>
                    <a:pt x="293" y="66"/>
                    <a:pt x="294" y="70"/>
                    <a:pt x="294" y="73"/>
                  </a:cubicBezTo>
                  <a:cubicBezTo>
                    <a:pt x="297" y="81"/>
                    <a:pt x="300" y="88"/>
                    <a:pt x="306" y="93"/>
                  </a:cubicBezTo>
                  <a:cubicBezTo>
                    <a:pt x="306" y="93"/>
                    <a:pt x="306" y="93"/>
                    <a:pt x="306" y="93"/>
                  </a:cubicBezTo>
                  <a:cubicBezTo>
                    <a:pt x="308" y="92"/>
                    <a:pt x="308" y="92"/>
                    <a:pt x="308" y="92"/>
                  </a:cubicBezTo>
                  <a:cubicBezTo>
                    <a:pt x="308" y="92"/>
                    <a:pt x="308" y="92"/>
                    <a:pt x="308" y="92"/>
                  </a:cubicBezTo>
                  <a:cubicBezTo>
                    <a:pt x="307" y="89"/>
                    <a:pt x="306" y="86"/>
                    <a:pt x="306" y="83"/>
                  </a:cubicBezTo>
                  <a:cubicBezTo>
                    <a:pt x="305" y="79"/>
                    <a:pt x="304" y="75"/>
                    <a:pt x="303" y="71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2" y="67"/>
                    <a:pt x="302" y="64"/>
                    <a:pt x="301" y="62"/>
                  </a:cubicBezTo>
                  <a:cubicBezTo>
                    <a:pt x="301" y="60"/>
                    <a:pt x="301" y="58"/>
                    <a:pt x="300" y="56"/>
                  </a:cubicBezTo>
                  <a:cubicBezTo>
                    <a:pt x="300" y="54"/>
                    <a:pt x="300" y="53"/>
                    <a:pt x="300" y="51"/>
                  </a:cubicBezTo>
                  <a:cubicBezTo>
                    <a:pt x="299" y="48"/>
                    <a:pt x="299" y="44"/>
                    <a:pt x="300" y="41"/>
                  </a:cubicBezTo>
                  <a:cubicBezTo>
                    <a:pt x="301" y="39"/>
                    <a:pt x="302" y="37"/>
                    <a:pt x="303" y="34"/>
                  </a:cubicBezTo>
                  <a:cubicBezTo>
                    <a:pt x="304" y="33"/>
                    <a:pt x="304" y="33"/>
                    <a:pt x="305" y="32"/>
                  </a:cubicBezTo>
                  <a:cubicBezTo>
                    <a:pt x="306" y="29"/>
                    <a:pt x="307" y="26"/>
                    <a:pt x="308" y="24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9" y="21"/>
                    <a:pt x="309" y="20"/>
                    <a:pt x="309" y="19"/>
                  </a:cubicBezTo>
                  <a:cubicBezTo>
                    <a:pt x="309" y="19"/>
                    <a:pt x="309" y="19"/>
                    <a:pt x="309" y="19"/>
                  </a:cubicBezTo>
                  <a:cubicBezTo>
                    <a:pt x="310" y="19"/>
                    <a:pt x="311" y="19"/>
                    <a:pt x="312" y="19"/>
                  </a:cubicBezTo>
                  <a:cubicBezTo>
                    <a:pt x="313" y="18"/>
                    <a:pt x="314" y="18"/>
                    <a:pt x="315" y="17"/>
                  </a:cubicBezTo>
                  <a:cubicBezTo>
                    <a:pt x="316" y="18"/>
                    <a:pt x="317" y="18"/>
                    <a:pt x="318" y="18"/>
                  </a:cubicBezTo>
                  <a:cubicBezTo>
                    <a:pt x="318" y="18"/>
                    <a:pt x="319" y="18"/>
                    <a:pt x="319" y="18"/>
                  </a:cubicBezTo>
                  <a:cubicBezTo>
                    <a:pt x="320" y="18"/>
                    <a:pt x="321" y="18"/>
                    <a:pt x="322" y="17"/>
                  </a:cubicBezTo>
                  <a:cubicBezTo>
                    <a:pt x="322" y="17"/>
                    <a:pt x="323" y="17"/>
                    <a:pt x="323" y="16"/>
                  </a:cubicBezTo>
                  <a:cubicBezTo>
                    <a:pt x="323" y="16"/>
                    <a:pt x="323" y="16"/>
                    <a:pt x="323" y="16"/>
                  </a:cubicBezTo>
                  <a:cubicBezTo>
                    <a:pt x="322" y="19"/>
                    <a:pt x="321" y="22"/>
                    <a:pt x="321" y="24"/>
                  </a:cubicBezTo>
                  <a:cubicBezTo>
                    <a:pt x="320" y="27"/>
                    <a:pt x="319" y="32"/>
                    <a:pt x="320" y="36"/>
                  </a:cubicBezTo>
                  <a:cubicBezTo>
                    <a:pt x="320" y="39"/>
                    <a:pt x="320" y="41"/>
                    <a:pt x="321" y="43"/>
                  </a:cubicBezTo>
                  <a:cubicBezTo>
                    <a:pt x="321" y="45"/>
                    <a:pt x="321" y="47"/>
                    <a:pt x="321" y="48"/>
                  </a:cubicBezTo>
                  <a:cubicBezTo>
                    <a:pt x="322" y="52"/>
                    <a:pt x="322" y="57"/>
                    <a:pt x="322" y="60"/>
                  </a:cubicBezTo>
                  <a:cubicBezTo>
                    <a:pt x="322" y="61"/>
                    <a:pt x="322" y="61"/>
                    <a:pt x="322" y="61"/>
                  </a:cubicBezTo>
                  <a:cubicBezTo>
                    <a:pt x="322" y="63"/>
                    <a:pt x="322" y="65"/>
                    <a:pt x="322" y="67"/>
                  </a:cubicBezTo>
                  <a:cubicBezTo>
                    <a:pt x="323" y="69"/>
                    <a:pt x="323" y="70"/>
                    <a:pt x="324" y="73"/>
                  </a:cubicBezTo>
                  <a:cubicBezTo>
                    <a:pt x="325" y="77"/>
                    <a:pt x="326" y="81"/>
                    <a:pt x="328" y="84"/>
                  </a:cubicBezTo>
                  <a:cubicBezTo>
                    <a:pt x="332" y="93"/>
                    <a:pt x="338" y="99"/>
                    <a:pt x="345" y="103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47" y="102"/>
                    <a:pt x="347" y="102"/>
                    <a:pt x="347" y="102"/>
                  </a:cubicBezTo>
                  <a:cubicBezTo>
                    <a:pt x="346" y="101"/>
                    <a:pt x="346" y="101"/>
                    <a:pt x="346" y="101"/>
                  </a:cubicBezTo>
                  <a:cubicBezTo>
                    <a:pt x="342" y="94"/>
                    <a:pt x="339" y="87"/>
                    <a:pt x="336" y="81"/>
                  </a:cubicBezTo>
                  <a:cubicBezTo>
                    <a:pt x="335" y="80"/>
                    <a:pt x="335" y="79"/>
                    <a:pt x="334" y="78"/>
                  </a:cubicBezTo>
                  <a:cubicBezTo>
                    <a:pt x="333" y="75"/>
                    <a:pt x="332" y="73"/>
                    <a:pt x="331" y="70"/>
                  </a:cubicBezTo>
                  <a:cubicBezTo>
                    <a:pt x="330" y="68"/>
                    <a:pt x="330" y="66"/>
                    <a:pt x="329" y="63"/>
                  </a:cubicBezTo>
                  <a:cubicBezTo>
                    <a:pt x="328" y="62"/>
                    <a:pt x="328" y="61"/>
                    <a:pt x="327" y="59"/>
                  </a:cubicBezTo>
                  <a:cubicBezTo>
                    <a:pt x="326" y="55"/>
                    <a:pt x="325" y="52"/>
                    <a:pt x="325" y="48"/>
                  </a:cubicBezTo>
                  <a:cubicBezTo>
                    <a:pt x="325" y="45"/>
                    <a:pt x="326" y="43"/>
                    <a:pt x="326" y="40"/>
                  </a:cubicBezTo>
                  <a:cubicBezTo>
                    <a:pt x="327" y="39"/>
                    <a:pt x="327" y="38"/>
                    <a:pt x="327" y="37"/>
                  </a:cubicBezTo>
                  <a:cubicBezTo>
                    <a:pt x="327" y="33"/>
                    <a:pt x="328" y="30"/>
                    <a:pt x="328" y="27"/>
                  </a:cubicBezTo>
                  <a:cubicBezTo>
                    <a:pt x="328" y="23"/>
                    <a:pt x="328" y="23"/>
                    <a:pt x="328" y="23"/>
                  </a:cubicBezTo>
                  <a:cubicBezTo>
                    <a:pt x="328" y="22"/>
                    <a:pt x="328" y="20"/>
                    <a:pt x="328" y="19"/>
                  </a:cubicBezTo>
                  <a:cubicBezTo>
                    <a:pt x="328" y="19"/>
                    <a:pt x="329" y="19"/>
                    <a:pt x="330" y="19"/>
                  </a:cubicBezTo>
                  <a:cubicBezTo>
                    <a:pt x="332" y="20"/>
                    <a:pt x="334" y="20"/>
                    <a:pt x="337" y="20"/>
                  </a:cubicBezTo>
                  <a:cubicBezTo>
                    <a:pt x="337" y="20"/>
                    <a:pt x="337" y="20"/>
                    <a:pt x="337" y="20"/>
                  </a:cubicBezTo>
                  <a:cubicBezTo>
                    <a:pt x="337" y="20"/>
                    <a:pt x="338" y="20"/>
                    <a:pt x="338" y="20"/>
                  </a:cubicBezTo>
                  <a:cubicBezTo>
                    <a:pt x="338" y="22"/>
                    <a:pt x="338" y="24"/>
                    <a:pt x="338" y="26"/>
                  </a:cubicBezTo>
                  <a:cubicBezTo>
                    <a:pt x="338" y="32"/>
                    <a:pt x="339" y="37"/>
                    <a:pt x="341" y="41"/>
                  </a:cubicBezTo>
                  <a:cubicBezTo>
                    <a:pt x="344" y="46"/>
                    <a:pt x="347" y="50"/>
                    <a:pt x="352" y="53"/>
                  </a:cubicBezTo>
                  <a:cubicBezTo>
                    <a:pt x="356" y="56"/>
                    <a:pt x="361" y="58"/>
                    <a:pt x="366" y="58"/>
                  </a:cubicBezTo>
                  <a:cubicBezTo>
                    <a:pt x="369" y="59"/>
                    <a:pt x="369" y="59"/>
                    <a:pt x="369" y="59"/>
                  </a:cubicBezTo>
                  <a:cubicBezTo>
                    <a:pt x="366" y="57"/>
                    <a:pt x="366" y="57"/>
                    <a:pt x="366" y="57"/>
                  </a:cubicBezTo>
                  <a:cubicBezTo>
                    <a:pt x="362" y="54"/>
                    <a:pt x="359" y="51"/>
                    <a:pt x="356" y="48"/>
                  </a:cubicBezTo>
                  <a:cubicBezTo>
                    <a:pt x="353" y="45"/>
                    <a:pt x="351" y="41"/>
                    <a:pt x="349" y="37"/>
                  </a:cubicBezTo>
                  <a:cubicBezTo>
                    <a:pt x="347" y="34"/>
                    <a:pt x="346" y="30"/>
                    <a:pt x="344" y="25"/>
                  </a:cubicBezTo>
                  <a:cubicBezTo>
                    <a:pt x="344" y="24"/>
                    <a:pt x="344" y="22"/>
                    <a:pt x="343" y="20"/>
                  </a:cubicBezTo>
                  <a:cubicBezTo>
                    <a:pt x="344" y="20"/>
                    <a:pt x="345" y="20"/>
                    <a:pt x="346" y="20"/>
                  </a:cubicBezTo>
                  <a:cubicBezTo>
                    <a:pt x="347" y="22"/>
                    <a:pt x="348" y="23"/>
                    <a:pt x="349" y="24"/>
                  </a:cubicBezTo>
                  <a:cubicBezTo>
                    <a:pt x="351" y="26"/>
                    <a:pt x="355" y="28"/>
                    <a:pt x="357" y="28"/>
                  </a:cubicBezTo>
                  <a:cubicBezTo>
                    <a:pt x="360" y="28"/>
                    <a:pt x="362" y="28"/>
                    <a:pt x="363" y="27"/>
                  </a:cubicBezTo>
                  <a:cubicBezTo>
                    <a:pt x="364" y="27"/>
                    <a:pt x="364" y="27"/>
                    <a:pt x="365" y="27"/>
                  </a:cubicBezTo>
                  <a:cubicBezTo>
                    <a:pt x="366" y="27"/>
                    <a:pt x="368" y="26"/>
                    <a:pt x="369" y="27"/>
                  </a:cubicBezTo>
                  <a:cubicBezTo>
                    <a:pt x="372" y="29"/>
                    <a:pt x="375" y="31"/>
                    <a:pt x="379" y="32"/>
                  </a:cubicBezTo>
                  <a:cubicBezTo>
                    <a:pt x="381" y="33"/>
                    <a:pt x="383" y="34"/>
                    <a:pt x="385" y="34"/>
                  </a:cubicBezTo>
                  <a:cubicBezTo>
                    <a:pt x="386" y="35"/>
                    <a:pt x="388" y="35"/>
                    <a:pt x="389" y="36"/>
                  </a:cubicBezTo>
                  <a:cubicBezTo>
                    <a:pt x="390" y="36"/>
                    <a:pt x="390" y="36"/>
                    <a:pt x="390" y="36"/>
                  </a:cubicBezTo>
                  <a:cubicBezTo>
                    <a:pt x="391" y="36"/>
                    <a:pt x="391" y="36"/>
                    <a:pt x="391" y="36"/>
                  </a:cubicBezTo>
                  <a:cubicBezTo>
                    <a:pt x="395" y="36"/>
                    <a:pt x="398" y="37"/>
                    <a:pt x="400" y="38"/>
                  </a:cubicBezTo>
                  <a:cubicBezTo>
                    <a:pt x="403" y="40"/>
                    <a:pt x="405" y="42"/>
                    <a:pt x="407" y="46"/>
                  </a:cubicBezTo>
                  <a:cubicBezTo>
                    <a:pt x="407" y="46"/>
                    <a:pt x="407" y="46"/>
                    <a:pt x="407" y="46"/>
                  </a:cubicBezTo>
                  <a:cubicBezTo>
                    <a:pt x="408" y="47"/>
                    <a:pt x="408" y="47"/>
                    <a:pt x="408" y="47"/>
                  </a:cubicBezTo>
                  <a:cubicBezTo>
                    <a:pt x="411" y="50"/>
                    <a:pt x="414" y="52"/>
                    <a:pt x="418" y="53"/>
                  </a:cubicBezTo>
                  <a:cubicBezTo>
                    <a:pt x="418" y="54"/>
                    <a:pt x="418" y="54"/>
                    <a:pt x="418" y="54"/>
                  </a:cubicBezTo>
                  <a:cubicBezTo>
                    <a:pt x="422" y="56"/>
                    <a:pt x="424" y="58"/>
                    <a:pt x="426" y="60"/>
                  </a:cubicBezTo>
                  <a:cubicBezTo>
                    <a:pt x="427" y="61"/>
                    <a:pt x="428" y="61"/>
                    <a:pt x="429" y="62"/>
                  </a:cubicBezTo>
                  <a:cubicBezTo>
                    <a:pt x="429" y="63"/>
                    <a:pt x="430" y="63"/>
                    <a:pt x="431" y="63"/>
                  </a:cubicBezTo>
                  <a:cubicBezTo>
                    <a:pt x="431" y="64"/>
                    <a:pt x="431" y="64"/>
                    <a:pt x="431" y="64"/>
                  </a:cubicBezTo>
                  <a:cubicBezTo>
                    <a:pt x="433" y="64"/>
                    <a:pt x="433" y="65"/>
                    <a:pt x="434" y="66"/>
                  </a:cubicBezTo>
                  <a:cubicBezTo>
                    <a:pt x="437" y="70"/>
                    <a:pt x="437" y="70"/>
                    <a:pt x="437" y="70"/>
                  </a:cubicBezTo>
                  <a:cubicBezTo>
                    <a:pt x="439" y="66"/>
                    <a:pt x="439" y="66"/>
                    <a:pt x="439" y="66"/>
                  </a:cubicBezTo>
                  <a:cubicBezTo>
                    <a:pt x="439" y="66"/>
                    <a:pt x="439" y="66"/>
                    <a:pt x="440" y="67"/>
                  </a:cubicBezTo>
                  <a:cubicBezTo>
                    <a:pt x="440" y="68"/>
                    <a:pt x="441" y="69"/>
                    <a:pt x="442" y="70"/>
                  </a:cubicBezTo>
                  <a:cubicBezTo>
                    <a:pt x="442" y="71"/>
                    <a:pt x="442" y="72"/>
                    <a:pt x="443" y="72"/>
                  </a:cubicBezTo>
                  <a:cubicBezTo>
                    <a:pt x="443" y="73"/>
                    <a:pt x="443" y="73"/>
                    <a:pt x="443" y="73"/>
                  </a:cubicBezTo>
                  <a:cubicBezTo>
                    <a:pt x="444" y="74"/>
                    <a:pt x="444" y="74"/>
                    <a:pt x="445" y="75"/>
                  </a:cubicBezTo>
                  <a:cubicBezTo>
                    <a:pt x="445" y="76"/>
                    <a:pt x="445" y="76"/>
                    <a:pt x="446" y="76"/>
                  </a:cubicBezTo>
                  <a:cubicBezTo>
                    <a:pt x="448" y="78"/>
                    <a:pt x="448" y="78"/>
                    <a:pt x="448" y="78"/>
                  </a:cubicBezTo>
                  <a:cubicBezTo>
                    <a:pt x="449" y="80"/>
                    <a:pt x="451" y="81"/>
                    <a:pt x="452" y="83"/>
                  </a:cubicBezTo>
                  <a:cubicBezTo>
                    <a:pt x="459" y="90"/>
                    <a:pt x="465" y="97"/>
                    <a:pt x="470" y="103"/>
                  </a:cubicBezTo>
                  <a:cubicBezTo>
                    <a:pt x="481" y="118"/>
                    <a:pt x="490" y="133"/>
                    <a:pt x="498" y="149"/>
                  </a:cubicBezTo>
                  <a:cubicBezTo>
                    <a:pt x="502" y="158"/>
                    <a:pt x="505" y="166"/>
                    <a:pt x="507" y="175"/>
                  </a:cubicBezTo>
                  <a:cubicBezTo>
                    <a:pt x="510" y="183"/>
                    <a:pt x="512" y="192"/>
                    <a:pt x="514" y="201"/>
                  </a:cubicBezTo>
                  <a:cubicBezTo>
                    <a:pt x="517" y="218"/>
                    <a:pt x="517" y="237"/>
                    <a:pt x="515" y="255"/>
                  </a:cubicBezTo>
                  <a:cubicBezTo>
                    <a:pt x="511" y="296"/>
                    <a:pt x="496" y="335"/>
                    <a:pt x="471" y="367"/>
                  </a:cubicBezTo>
                  <a:close/>
                  <a:moveTo>
                    <a:pt x="546" y="227"/>
                  </a:moveTo>
                  <a:cubicBezTo>
                    <a:pt x="545" y="232"/>
                    <a:pt x="543" y="236"/>
                    <a:pt x="541" y="240"/>
                  </a:cubicBezTo>
                  <a:cubicBezTo>
                    <a:pt x="541" y="241"/>
                    <a:pt x="541" y="241"/>
                    <a:pt x="541" y="241"/>
                  </a:cubicBezTo>
                  <a:cubicBezTo>
                    <a:pt x="540" y="245"/>
                    <a:pt x="538" y="249"/>
                    <a:pt x="535" y="253"/>
                  </a:cubicBezTo>
                  <a:cubicBezTo>
                    <a:pt x="532" y="258"/>
                    <a:pt x="529" y="260"/>
                    <a:pt x="527" y="261"/>
                  </a:cubicBezTo>
                  <a:cubicBezTo>
                    <a:pt x="526" y="261"/>
                    <a:pt x="524" y="260"/>
                    <a:pt x="523" y="259"/>
                  </a:cubicBezTo>
                  <a:cubicBezTo>
                    <a:pt x="521" y="257"/>
                    <a:pt x="519" y="255"/>
                    <a:pt x="518" y="253"/>
                  </a:cubicBezTo>
                  <a:cubicBezTo>
                    <a:pt x="520" y="236"/>
                    <a:pt x="519" y="219"/>
                    <a:pt x="516" y="200"/>
                  </a:cubicBezTo>
                  <a:cubicBezTo>
                    <a:pt x="516" y="200"/>
                    <a:pt x="516" y="199"/>
                    <a:pt x="516" y="199"/>
                  </a:cubicBezTo>
                  <a:cubicBezTo>
                    <a:pt x="520" y="197"/>
                    <a:pt x="524" y="197"/>
                    <a:pt x="528" y="198"/>
                  </a:cubicBezTo>
                  <a:cubicBezTo>
                    <a:pt x="533" y="198"/>
                    <a:pt x="537" y="200"/>
                    <a:pt x="540" y="202"/>
                  </a:cubicBezTo>
                  <a:cubicBezTo>
                    <a:pt x="542" y="204"/>
                    <a:pt x="543" y="205"/>
                    <a:pt x="545" y="207"/>
                  </a:cubicBezTo>
                  <a:cubicBezTo>
                    <a:pt x="546" y="208"/>
                    <a:pt x="547" y="210"/>
                    <a:pt x="547" y="213"/>
                  </a:cubicBezTo>
                  <a:cubicBezTo>
                    <a:pt x="548" y="218"/>
                    <a:pt x="547" y="223"/>
                    <a:pt x="546" y="227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淘宝网Chenying0907出品 51"/>
            <p:cNvSpPr>
              <a:spLocks/>
            </p:cNvSpPr>
            <p:nvPr/>
          </p:nvSpPr>
          <p:spPr bwMode="auto">
            <a:xfrm>
              <a:off x="4330" y="1238"/>
              <a:ext cx="80" cy="145"/>
            </a:xfrm>
            <a:custGeom>
              <a:avLst/>
              <a:gdLst>
                <a:gd name="T0" fmla="*/ 31 w 32"/>
                <a:gd name="T1" fmla="*/ 58 h 58"/>
                <a:gd name="T2" fmla="*/ 32 w 32"/>
                <a:gd name="T3" fmla="*/ 50 h 58"/>
                <a:gd name="T4" fmla="*/ 31 w 32"/>
                <a:gd name="T5" fmla="*/ 41 h 58"/>
                <a:gd name="T6" fmla="*/ 27 w 32"/>
                <a:gd name="T7" fmla="*/ 33 h 58"/>
                <a:gd name="T8" fmla="*/ 24 w 32"/>
                <a:gd name="T9" fmla="*/ 25 h 58"/>
                <a:gd name="T10" fmla="*/ 21 w 32"/>
                <a:gd name="T11" fmla="*/ 17 h 58"/>
                <a:gd name="T12" fmla="*/ 16 w 32"/>
                <a:gd name="T13" fmla="*/ 9 h 58"/>
                <a:gd name="T14" fmla="*/ 1 w 32"/>
                <a:gd name="T15" fmla="*/ 0 h 58"/>
                <a:gd name="T16" fmla="*/ 0 w 32"/>
                <a:gd name="T17" fmla="*/ 0 h 58"/>
                <a:gd name="T18" fmla="*/ 10 w 32"/>
                <a:gd name="T19" fmla="*/ 14 h 58"/>
                <a:gd name="T20" fmla="*/ 15 w 32"/>
                <a:gd name="T21" fmla="*/ 20 h 58"/>
                <a:gd name="T22" fmla="*/ 21 w 32"/>
                <a:gd name="T23" fmla="*/ 27 h 58"/>
                <a:gd name="T24" fmla="*/ 25 w 32"/>
                <a:gd name="T25" fmla="*/ 34 h 58"/>
                <a:gd name="T26" fmla="*/ 25 w 32"/>
                <a:gd name="T27" fmla="*/ 42 h 58"/>
                <a:gd name="T28" fmla="*/ 27 w 32"/>
                <a:gd name="T29" fmla="*/ 50 h 58"/>
                <a:gd name="T30" fmla="*/ 30 w 32"/>
                <a:gd name="T31" fmla="*/ 58 h 58"/>
                <a:gd name="T32" fmla="*/ 31 w 32"/>
                <a:gd name="T3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58">
                  <a:moveTo>
                    <a:pt x="31" y="58"/>
                  </a:moveTo>
                  <a:cubicBezTo>
                    <a:pt x="32" y="56"/>
                    <a:pt x="32" y="53"/>
                    <a:pt x="32" y="50"/>
                  </a:cubicBezTo>
                  <a:cubicBezTo>
                    <a:pt x="32" y="47"/>
                    <a:pt x="32" y="44"/>
                    <a:pt x="31" y="41"/>
                  </a:cubicBezTo>
                  <a:cubicBezTo>
                    <a:pt x="30" y="38"/>
                    <a:pt x="28" y="36"/>
                    <a:pt x="27" y="33"/>
                  </a:cubicBezTo>
                  <a:cubicBezTo>
                    <a:pt x="26" y="31"/>
                    <a:pt x="25" y="28"/>
                    <a:pt x="24" y="25"/>
                  </a:cubicBezTo>
                  <a:cubicBezTo>
                    <a:pt x="23" y="22"/>
                    <a:pt x="22" y="19"/>
                    <a:pt x="21" y="17"/>
                  </a:cubicBezTo>
                  <a:cubicBezTo>
                    <a:pt x="19" y="14"/>
                    <a:pt x="18" y="11"/>
                    <a:pt x="16" y="9"/>
                  </a:cubicBezTo>
                  <a:cubicBezTo>
                    <a:pt x="12" y="5"/>
                    <a:pt x="7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5"/>
                    <a:pt x="7" y="10"/>
                    <a:pt x="10" y="14"/>
                  </a:cubicBezTo>
                  <a:cubicBezTo>
                    <a:pt x="12" y="16"/>
                    <a:pt x="14" y="18"/>
                    <a:pt x="15" y="20"/>
                  </a:cubicBezTo>
                  <a:cubicBezTo>
                    <a:pt x="17" y="22"/>
                    <a:pt x="19" y="24"/>
                    <a:pt x="21" y="27"/>
                  </a:cubicBezTo>
                  <a:cubicBezTo>
                    <a:pt x="23" y="29"/>
                    <a:pt x="24" y="31"/>
                    <a:pt x="25" y="34"/>
                  </a:cubicBezTo>
                  <a:cubicBezTo>
                    <a:pt x="25" y="37"/>
                    <a:pt x="25" y="40"/>
                    <a:pt x="25" y="42"/>
                  </a:cubicBezTo>
                  <a:cubicBezTo>
                    <a:pt x="26" y="45"/>
                    <a:pt x="26" y="48"/>
                    <a:pt x="27" y="50"/>
                  </a:cubicBezTo>
                  <a:cubicBezTo>
                    <a:pt x="28" y="53"/>
                    <a:pt x="29" y="56"/>
                    <a:pt x="30" y="58"/>
                  </a:cubicBezTo>
                  <a:lnTo>
                    <a:pt x="31" y="58"/>
                  </a:lnTo>
                  <a:close/>
                </a:path>
              </a:pathLst>
            </a:custGeom>
            <a:solidFill>
              <a:srgbClr val="DA07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淘宝网Chenying0907出品 52"/>
            <p:cNvSpPr>
              <a:spLocks/>
            </p:cNvSpPr>
            <p:nvPr/>
          </p:nvSpPr>
          <p:spPr bwMode="auto">
            <a:xfrm>
              <a:off x="3281" y="1134"/>
              <a:ext cx="112" cy="137"/>
            </a:xfrm>
            <a:custGeom>
              <a:avLst/>
              <a:gdLst>
                <a:gd name="T0" fmla="*/ 44 w 45"/>
                <a:gd name="T1" fmla="*/ 0 h 55"/>
                <a:gd name="T2" fmla="*/ 35 w 45"/>
                <a:gd name="T3" fmla="*/ 3 h 55"/>
                <a:gd name="T4" fmla="*/ 28 w 45"/>
                <a:gd name="T5" fmla="*/ 8 h 55"/>
                <a:gd name="T6" fmla="*/ 22 w 45"/>
                <a:gd name="T7" fmla="*/ 15 h 55"/>
                <a:gd name="T8" fmla="*/ 15 w 45"/>
                <a:gd name="T9" fmla="*/ 21 h 55"/>
                <a:gd name="T10" fmla="*/ 9 w 45"/>
                <a:gd name="T11" fmla="*/ 28 h 55"/>
                <a:gd name="T12" fmla="*/ 4 w 45"/>
                <a:gd name="T13" fmla="*/ 36 h 55"/>
                <a:gd name="T14" fmla="*/ 1 w 45"/>
                <a:gd name="T15" fmla="*/ 54 h 55"/>
                <a:gd name="T16" fmla="*/ 2 w 45"/>
                <a:gd name="T17" fmla="*/ 55 h 55"/>
                <a:gd name="T18" fmla="*/ 10 w 45"/>
                <a:gd name="T19" fmla="*/ 39 h 55"/>
                <a:gd name="T20" fmla="*/ 14 w 45"/>
                <a:gd name="T21" fmla="*/ 32 h 55"/>
                <a:gd name="T22" fmla="*/ 18 w 45"/>
                <a:gd name="T23" fmla="*/ 24 h 55"/>
                <a:gd name="T24" fmla="*/ 23 w 45"/>
                <a:gd name="T25" fmla="*/ 17 h 55"/>
                <a:gd name="T26" fmla="*/ 31 w 45"/>
                <a:gd name="T27" fmla="*/ 12 h 55"/>
                <a:gd name="T28" fmla="*/ 38 w 45"/>
                <a:gd name="T29" fmla="*/ 7 h 55"/>
                <a:gd name="T30" fmla="*/ 45 w 45"/>
                <a:gd name="T31" fmla="*/ 1 h 55"/>
                <a:gd name="T32" fmla="*/ 44 w 45"/>
                <a:gd name="T3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55">
                  <a:moveTo>
                    <a:pt x="44" y="0"/>
                  </a:moveTo>
                  <a:cubicBezTo>
                    <a:pt x="41" y="0"/>
                    <a:pt x="38" y="1"/>
                    <a:pt x="35" y="3"/>
                  </a:cubicBezTo>
                  <a:cubicBezTo>
                    <a:pt x="32" y="4"/>
                    <a:pt x="30" y="6"/>
                    <a:pt x="28" y="8"/>
                  </a:cubicBezTo>
                  <a:cubicBezTo>
                    <a:pt x="25" y="10"/>
                    <a:pt x="24" y="13"/>
                    <a:pt x="22" y="15"/>
                  </a:cubicBezTo>
                  <a:cubicBezTo>
                    <a:pt x="20" y="17"/>
                    <a:pt x="18" y="19"/>
                    <a:pt x="15" y="21"/>
                  </a:cubicBezTo>
                  <a:cubicBezTo>
                    <a:pt x="13" y="23"/>
                    <a:pt x="10" y="25"/>
                    <a:pt x="9" y="28"/>
                  </a:cubicBezTo>
                  <a:cubicBezTo>
                    <a:pt x="7" y="30"/>
                    <a:pt x="5" y="33"/>
                    <a:pt x="4" y="36"/>
                  </a:cubicBezTo>
                  <a:cubicBezTo>
                    <a:pt x="1" y="42"/>
                    <a:pt x="0" y="48"/>
                    <a:pt x="1" y="54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5" y="49"/>
                    <a:pt x="8" y="44"/>
                    <a:pt x="10" y="39"/>
                  </a:cubicBezTo>
                  <a:cubicBezTo>
                    <a:pt x="12" y="37"/>
                    <a:pt x="13" y="34"/>
                    <a:pt x="14" y="32"/>
                  </a:cubicBezTo>
                  <a:cubicBezTo>
                    <a:pt x="16" y="29"/>
                    <a:pt x="17" y="26"/>
                    <a:pt x="18" y="24"/>
                  </a:cubicBezTo>
                  <a:cubicBezTo>
                    <a:pt x="19" y="21"/>
                    <a:pt x="21" y="19"/>
                    <a:pt x="23" y="17"/>
                  </a:cubicBezTo>
                  <a:cubicBezTo>
                    <a:pt x="26" y="15"/>
                    <a:pt x="29" y="14"/>
                    <a:pt x="31" y="12"/>
                  </a:cubicBezTo>
                  <a:cubicBezTo>
                    <a:pt x="34" y="11"/>
                    <a:pt x="36" y="9"/>
                    <a:pt x="38" y="7"/>
                  </a:cubicBezTo>
                  <a:cubicBezTo>
                    <a:pt x="40" y="5"/>
                    <a:pt x="42" y="3"/>
                    <a:pt x="45" y="1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DA07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淘宝网Chenying0907出品 53"/>
            <p:cNvSpPr>
              <a:spLocks/>
            </p:cNvSpPr>
            <p:nvPr/>
          </p:nvSpPr>
          <p:spPr bwMode="auto">
            <a:xfrm>
              <a:off x="1673" y="228"/>
              <a:ext cx="620" cy="963"/>
            </a:xfrm>
            <a:custGeom>
              <a:avLst/>
              <a:gdLst>
                <a:gd name="T0" fmla="*/ 249 w 249"/>
                <a:gd name="T1" fmla="*/ 34 h 386"/>
                <a:gd name="T2" fmla="*/ 73 w 249"/>
                <a:gd name="T3" fmla="*/ 92 h 386"/>
                <a:gd name="T4" fmla="*/ 32 w 249"/>
                <a:gd name="T5" fmla="*/ 340 h 386"/>
                <a:gd name="T6" fmla="*/ 249 w 249"/>
                <a:gd name="T7" fmla="*/ 34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" h="386">
                  <a:moveTo>
                    <a:pt x="249" y="34"/>
                  </a:moveTo>
                  <a:cubicBezTo>
                    <a:pt x="249" y="34"/>
                    <a:pt x="155" y="0"/>
                    <a:pt x="73" y="92"/>
                  </a:cubicBezTo>
                  <a:cubicBezTo>
                    <a:pt x="0" y="175"/>
                    <a:pt x="14" y="295"/>
                    <a:pt x="32" y="340"/>
                  </a:cubicBezTo>
                  <a:cubicBezTo>
                    <a:pt x="50" y="386"/>
                    <a:pt x="249" y="34"/>
                    <a:pt x="249" y="34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淘宝网Chenying0907出品 54"/>
            <p:cNvSpPr>
              <a:spLocks/>
            </p:cNvSpPr>
            <p:nvPr/>
          </p:nvSpPr>
          <p:spPr bwMode="auto">
            <a:xfrm>
              <a:off x="2206" y="245"/>
              <a:ext cx="913" cy="1185"/>
            </a:xfrm>
            <a:custGeom>
              <a:avLst/>
              <a:gdLst>
                <a:gd name="T0" fmla="*/ 38 w 366"/>
                <a:gd name="T1" fmla="*/ 27 h 475"/>
                <a:gd name="T2" fmla="*/ 296 w 366"/>
                <a:gd name="T3" fmla="*/ 108 h 475"/>
                <a:gd name="T4" fmla="*/ 299 w 366"/>
                <a:gd name="T5" fmla="*/ 418 h 475"/>
                <a:gd name="T6" fmla="*/ 38 w 366"/>
                <a:gd name="T7" fmla="*/ 2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6" h="475">
                  <a:moveTo>
                    <a:pt x="38" y="27"/>
                  </a:moveTo>
                  <a:cubicBezTo>
                    <a:pt x="82" y="0"/>
                    <a:pt x="226" y="15"/>
                    <a:pt x="296" y="108"/>
                  </a:cubicBezTo>
                  <a:cubicBezTo>
                    <a:pt x="366" y="200"/>
                    <a:pt x="357" y="349"/>
                    <a:pt x="299" y="418"/>
                  </a:cubicBezTo>
                  <a:cubicBezTo>
                    <a:pt x="251" y="475"/>
                    <a:pt x="0" y="50"/>
                    <a:pt x="38" y="27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淘宝网Chenying0907出品 55"/>
            <p:cNvSpPr>
              <a:spLocks noEditPoints="1"/>
            </p:cNvSpPr>
            <p:nvPr/>
          </p:nvSpPr>
          <p:spPr bwMode="auto">
            <a:xfrm>
              <a:off x="1703" y="270"/>
              <a:ext cx="1381" cy="1021"/>
            </a:xfrm>
            <a:custGeom>
              <a:avLst/>
              <a:gdLst>
                <a:gd name="T0" fmla="*/ 179 w 554"/>
                <a:gd name="T1" fmla="*/ 11 h 409"/>
                <a:gd name="T2" fmla="*/ 123 w 554"/>
                <a:gd name="T3" fmla="*/ 25 h 409"/>
                <a:gd name="T4" fmla="*/ 76 w 554"/>
                <a:gd name="T5" fmla="*/ 58 h 409"/>
                <a:gd name="T6" fmla="*/ 38 w 554"/>
                <a:gd name="T7" fmla="*/ 101 h 409"/>
                <a:gd name="T8" fmla="*/ 13 w 554"/>
                <a:gd name="T9" fmla="*/ 154 h 409"/>
                <a:gd name="T10" fmla="*/ 2 w 554"/>
                <a:gd name="T11" fmla="*/ 211 h 409"/>
                <a:gd name="T12" fmla="*/ 4 w 554"/>
                <a:gd name="T13" fmla="*/ 268 h 409"/>
                <a:gd name="T14" fmla="*/ 19 w 554"/>
                <a:gd name="T15" fmla="*/ 324 h 409"/>
                <a:gd name="T16" fmla="*/ 19 w 554"/>
                <a:gd name="T17" fmla="*/ 325 h 409"/>
                <a:gd name="T18" fmla="*/ 21 w 554"/>
                <a:gd name="T19" fmla="*/ 324 h 409"/>
                <a:gd name="T20" fmla="*/ 21 w 554"/>
                <a:gd name="T21" fmla="*/ 323 h 409"/>
                <a:gd name="T22" fmla="*/ 11 w 554"/>
                <a:gd name="T23" fmla="*/ 268 h 409"/>
                <a:gd name="T24" fmla="*/ 12 w 554"/>
                <a:gd name="T25" fmla="*/ 211 h 409"/>
                <a:gd name="T26" fmla="*/ 21 w 554"/>
                <a:gd name="T27" fmla="*/ 156 h 409"/>
                <a:gd name="T28" fmla="*/ 43 w 554"/>
                <a:gd name="T29" fmla="*/ 105 h 409"/>
                <a:gd name="T30" fmla="*/ 78 w 554"/>
                <a:gd name="T31" fmla="*/ 61 h 409"/>
                <a:gd name="T32" fmla="*/ 126 w 554"/>
                <a:gd name="T33" fmla="*/ 33 h 409"/>
                <a:gd name="T34" fmla="*/ 211 w 554"/>
                <a:gd name="T35" fmla="*/ 16 h 409"/>
                <a:gd name="T36" fmla="*/ 237 w 554"/>
                <a:gd name="T37" fmla="*/ 18 h 409"/>
                <a:gd name="T38" fmla="*/ 237 w 554"/>
                <a:gd name="T39" fmla="*/ 18 h 409"/>
                <a:gd name="T40" fmla="*/ 238 w 554"/>
                <a:gd name="T41" fmla="*/ 16 h 409"/>
                <a:gd name="T42" fmla="*/ 237 w 554"/>
                <a:gd name="T43" fmla="*/ 15 h 409"/>
                <a:gd name="T44" fmla="*/ 179 w 554"/>
                <a:gd name="T45" fmla="*/ 11 h 409"/>
                <a:gd name="T46" fmla="*/ 545 w 554"/>
                <a:gd name="T47" fmla="*/ 184 h 409"/>
                <a:gd name="T48" fmla="*/ 516 w 554"/>
                <a:gd name="T49" fmla="*/ 111 h 409"/>
                <a:gd name="T50" fmla="*/ 462 w 554"/>
                <a:gd name="T51" fmla="*/ 54 h 409"/>
                <a:gd name="T52" fmla="*/ 393 w 554"/>
                <a:gd name="T53" fmla="*/ 16 h 409"/>
                <a:gd name="T54" fmla="*/ 316 w 554"/>
                <a:gd name="T55" fmla="*/ 1 h 409"/>
                <a:gd name="T56" fmla="*/ 277 w 554"/>
                <a:gd name="T57" fmla="*/ 3 h 409"/>
                <a:gd name="T58" fmla="*/ 257 w 554"/>
                <a:gd name="T59" fmla="*/ 8 h 409"/>
                <a:gd name="T60" fmla="*/ 239 w 554"/>
                <a:gd name="T61" fmla="*/ 16 h 409"/>
                <a:gd name="T62" fmla="*/ 239 w 554"/>
                <a:gd name="T63" fmla="*/ 17 h 409"/>
                <a:gd name="T64" fmla="*/ 240 w 554"/>
                <a:gd name="T65" fmla="*/ 19 h 409"/>
                <a:gd name="T66" fmla="*/ 241 w 554"/>
                <a:gd name="T67" fmla="*/ 18 h 409"/>
                <a:gd name="T68" fmla="*/ 277 w 554"/>
                <a:gd name="T69" fmla="*/ 9 h 409"/>
                <a:gd name="T70" fmla="*/ 316 w 554"/>
                <a:gd name="T71" fmla="*/ 9 h 409"/>
                <a:gd name="T72" fmla="*/ 391 w 554"/>
                <a:gd name="T73" fmla="*/ 23 h 409"/>
                <a:gd name="T74" fmla="*/ 460 w 554"/>
                <a:gd name="T75" fmla="*/ 57 h 409"/>
                <a:gd name="T76" fmla="*/ 488 w 554"/>
                <a:gd name="T77" fmla="*/ 83 h 409"/>
                <a:gd name="T78" fmla="*/ 510 w 554"/>
                <a:gd name="T79" fmla="*/ 114 h 409"/>
                <a:gd name="T80" fmla="*/ 537 w 554"/>
                <a:gd name="T81" fmla="*/ 186 h 409"/>
                <a:gd name="T82" fmla="*/ 543 w 554"/>
                <a:gd name="T83" fmla="*/ 262 h 409"/>
                <a:gd name="T84" fmla="*/ 533 w 554"/>
                <a:gd name="T85" fmla="*/ 338 h 409"/>
                <a:gd name="T86" fmla="*/ 500 w 554"/>
                <a:gd name="T87" fmla="*/ 407 h 409"/>
                <a:gd name="T88" fmla="*/ 499 w 554"/>
                <a:gd name="T89" fmla="*/ 408 h 409"/>
                <a:gd name="T90" fmla="*/ 501 w 554"/>
                <a:gd name="T91" fmla="*/ 409 h 409"/>
                <a:gd name="T92" fmla="*/ 502 w 554"/>
                <a:gd name="T93" fmla="*/ 409 h 409"/>
                <a:gd name="T94" fmla="*/ 540 w 554"/>
                <a:gd name="T95" fmla="*/ 340 h 409"/>
                <a:gd name="T96" fmla="*/ 553 w 554"/>
                <a:gd name="T97" fmla="*/ 262 h 409"/>
                <a:gd name="T98" fmla="*/ 545 w 554"/>
                <a:gd name="T99" fmla="*/ 184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54" h="409">
                  <a:moveTo>
                    <a:pt x="179" y="11"/>
                  </a:moveTo>
                  <a:cubicBezTo>
                    <a:pt x="159" y="13"/>
                    <a:pt x="140" y="17"/>
                    <a:pt x="123" y="25"/>
                  </a:cubicBezTo>
                  <a:cubicBezTo>
                    <a:pt x="107" y="33"/>
                    <a:pt x="91" y="43"/>
                    <a:pt x="76" y="58"/>
                  </a:cubicBezTo>
                  <a:cubicBezTo>
                    <a:pt x="61" y="71"/>
                    <a:pt x="49" y="85"/>
                    <a:pt x="38" y="101"/>
                  </a:cubicBezTo>
                  <a:cubicBezTo>
                    <a:pt x="27" y="117"/>
                    <a:pt x="19" y="135"/>
                    <a:pt x="13" y="154"/>
                  </a:cubicBezTo>
                  <a:cubicBezTo>
                    <a:pt x="7" y="172"/>
                    <a:pt x="3" y="191"/>
                    <a:pt x="2" y="211"/>
                  </a:cubicBezTo>
                  <a:cubicBezTo>
                    <a:pt x="0" y="229"/>
                    <a:pt x="1" y="249"/>
                    <a:pt x="4" y="268"/>
                  </a:cubicBezTo>
                  <a:cubicBezTo>
                    <a:pt x="7" y="291"/>
                    <a:pt x="12" y="309"/>
                    <a:pt x="19" y="324"/>
                  </a:cubicBezTo>
                  <a:cubicBezTo>
                    <a:pt x="19" y="325"/>
                    <a:pt x="19" y="325"/>
                    <a:pt x="19" y="325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1" y="323"/>
                    <a:pt x="21" y="323"/>
                    <a:pt x="21" y="323"/>
                  </a:cubicBezTo>
                  <a:cubicBezTo>
                    <a:pt x="16" y="307"/>
                    <a:pt x="13" y="289"/>
                    <a:pt x="11" y="268"/>
                  </a:cubicBezTo>
                  <a:cubicBezTo>
                    <a:pt x="10" y="250"/>
                    <a:pt x="10" y="231"/>
                    <a:pt x="12" y="211"/>
                  </a:cubicBezTo>
                  <a:cubicBezTo>
                    <a:pt x="13" y="191"/>
                    <a:pt x="17" y="173"/>
                    <a:pt x="21" y="156"/>
                  </a:cubicBezTo>
                  <a:cubicBezTo>
                    <a:pt x="27" y="138"/>
                    <a:pt x="34" y="120"/>
                    <a:pt x="43" y="105"/>
                  </a:cubicBezTo>
                  <a:cubicBezTo>
                    <a:pt x="53" y="88"/>
                    <a:pt x="65" y="73"/>
                    <a:pt x="78" y="61"/>
                  </a:cubicBezTo>
                  <a:cubicBezTo>
                    <a:pt x="91" y="49"/>
                    <a:pt x="108" y="40"/>
                    <a:pt x="126" y="33"/>
                  </a:cubicBezTo>
                  <a:cubicBezTo>
                    <a:pt x="153" y="22"/>
                    <a:pt x="181" y="16"/>
                    <a:pt x="211" y="16"/>
                  </a:cubicBezTo>
                  <a:cubicBezTo>
                    <a:pt x="219" y="16"/>
                    <a:pt x="228" y="17"/>
                    <a:pt x="237" y="18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8" y="16"/>
                    <a:pt x="238" y="16"/>
                    <a:pt x="238" y="16"/>
                  </a:cubicBezTo>
                  <a:cubicBezTo>
                    <a:pt x="237" y="15"/>
                    <a:pt x="237" y="15"/>
                    <a:pt x="237" y="15"/>
                  </a:cubicBezTo>
                  <a:cubicBezTo>
                    <a:pt x="220" y="11"/>
                    <a:pt x="201" y="9"/>
                    <a:pt x="179" y="11"/>
                  </a:cubicBezTo>
                  <a:close/>
                  <a:moveTo>
                    <a:pt x="545" y="184"/>
                  </a:moveTo>
                  <a:cubicBezTo>
                    <a:pt x="539" y="157"/>
                    <a:pt x="529" y="132"/>
                    <a:pt x="516" y="111"/>
                  </a:cubicBezTo>
                  <a:cubicBezTo>
                    <a:pt x="502" y="89"/>
                    <a:pt x="484" y="70"/>
                    <a:pt x="462" y="54"/>
                  </a:cubicBezTo>
                  <a:cubicBezTo>
                    <a:pt x="441" y="38"/>
                    <a:pt x="417" y="25"/>
                    <a:pt x="393" y="16"/>
                  </a:cubicBezTo>
                  <a:cubicBezTo>
                    <a:pt x="369" y="7"/>
                    <a:pt x="343" y="2"/>
                    <a:pt x="316" y="1"/>
                  </a:cubicBezTo>
                  <a:cubicBezTo>
                    <a:pt x="303" y="0"/>
                    <a:pt x="290" y="1"/>
                    <a:pt x="277" y="3"/>
                  </a:cubicBezTo>
                  <a:cubicBezTo>
                    <a:pt x="270" y="4"/>
                    <a:pt x="263" y="6"/>
                    <a:pt x="257" y="8"/>
                  </a:cubicBezTo>
                  <a:cubicBezTo>
                    <a:pt x="250" y="10"/>
                    <a:pt x="244" y="13"/>
                    <a:pt x="239" y="16"/>
                  </a:cubicBezTo>
                  <a:cubicBezTo>
                    <a:pt x="239" y="17"/>
                    <a:pt x="239" y="17"/>
                    <a:pt x="239" y="17"/>
                  </a:cubicBezTo>
                  <a:cubicBezTo>
                    <a:pt x="240" y="19"/>
                    <a:pt x="240" y="19"/>
                    <a:pt x="240" y="19"/>
                  </a:cubicBezTo>
                  <a:cubicBezTo>
                    <a:pt x="241" y="18"/>
                    <a:pt x="241" y="18"/>
                    <a:pt x="241" y="18"/>
                  </a:cubicBezTo>
                  <a:cubicBezTo>
                    <a:pt x="252" y="12"/>
                    <a:pt x="265" y="10"/>
                    <a:pt x="277" y="9"/>
                  </a:cubicBezTo>
                  <a:cubicBezTo>
                    <a:pt x="289" y="8"/>
                    <a:pt x="300" y="8"/>
                    <a:pt x="316" y="9"/>
                  </a:cubicBezTo>
                  <a:cubicBezTo>
                    <a:pt x="340" y="10"/>
                    <a:pt x="364" y="15"/>
                    <a:pt x="391" y="23"/>
                  </a:cubicBezTo>
                  <a:cubicBezTo>
                    <a:pt x="419" y="32"/>
                    <a:pt x="441" y="43"/>
                    <a:pt x="460" y="57"/>
                  </a:cubicBezTo>
                  <a:cubicBezTo>
                    <a:pt x="471" y="66"/>
                    <a:pt x="480" y="74"/>
                    <a:pt x="488" y="83"/>
                  </a:cubicBezTo>
                  <a:cubicBezTo>
                    <a:pt x="496" y="93"/>
                    <a:pt x="503" y="103"/>
                    <a:pt x="510" y="114"/>
                  </a:cubicBezTo>
                  <a:cubicBezTo>
                    <a:pt x="522" y="136"/>
                    <a:pt x="531" y="160"/>
                    <a:pt x="537" y="186"/>
                  </a:cubicBezTo>
                  <a:cubicBezTo>
                    <a:pt x="542" y="210"/>
                    <a:pt x="544" y="236"/>
                    <a:pt x="543" y="262"/>
                  </a:cubicBezTo>
                  <a:cubicBezTo>
                    <a:pt x="543" y="290"/>
                    <a:pt x="539" y="315"/>
                    <a:pt x="533" y="338"/>
                  </a:cubicBezTo>
                  <a:cubicBezTo>
                    <a:pt x="525" y="365"/>
                    <a:pt x="514" y="388"/>
                    <a:pt x="500" y="407"/>
                  </a:cubicBezTo>
                  <a:cubicBezTo>
                    <a:pt x="499" y="408"/>
                    <a:pt x="499" y="408"/>
                    <a:pt x="499" y="408"/>
                  </a:cubicBezTo>
                  <a:cubicBezTo>
                    <a:pt x="501" y="409"/>
                    <a:pt x="501" y="409"/>
                    <a:pt x="501" y="409"/>
                  </a:cubicBezTo>
                  <a:cubicBezTo>
                    <a:pt x="502" y="409"/>
                    <a:pt x="502" y="409"/>
                    <a:pt x="502" y="409"/>
                  </a:cubicBezTo>
                  <a:cubicBezTo>
                    <a:pt x="518" y="391"/>
                    <a:pt x="530" y="368"/>
                    <a:pt x="540" y="340"/>
                  </a:cubicBezTo>
                  <a:cubicBezTo>
                    <a:pt x="548" y="315"/>
                    <a:pt x="552" y="289"/>
                    <a:pt x="553" y="262"/>
                  </a:cubicBezTo>
                  <a:cubicBezTo>
                    <a:pt x="554" y="236"/>
                    <a:pt x="552" y="210"/>
                    <a:pt x="545" y="184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淘宝网Chenying0907出品 56"/>
            <p:cNvSpPr>
              <a:spLocks/>
            </p:cNvSpPr>
            <p:nvPr/>
          </p:nvSpPr>
          <p:spPr bwMode="auto">
            <a:xfrm>
              <a:off x="3006" y="929"/>
              <a:ext cx="138" cy="247"/>
            </a:xfrm>
            <a:custGeom>
              <a:avLst/>
              <a:gdLst>
                <a:gd name="T0" fmla="*/ 15 w 55"/>
                <a:gd name="T1" fmla="*/ 7 h 99"/>
                <a:gd name="T2" fmla="*/ 50 w 55"/>
                <a:gd name="T3" fmla="*/ 34 h 99"/>
                <a:gd name="T4" fmla="*/ 10 w 55"/>
                <a:gd name="T5" fmla="*/ 67 h 99"/>
                <a:gd name="T6" fmla="*/ 15 w 55"/>
                <a:gd name="T7" fmla="*/ 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99">
                  <a:moveTo>
                    <a:pt x="15" y="7"/>
                  </a:moveTo>
                  <a:cubicBezTo>
                    <a:pt x="26" y="0"/>
                    <a:pt x="55" y="6"/>
                    <a:pt x="50" y="34"/>
                  </a:cubicBezTo>
                  <a:cubicBezTo>
                    <a:pt x="46" y="63"/>
                    <a:pt x="21" y="99"/>
                    <a:pt x="10" y="67"/>
                  </a:cubicBezTo>
                  <a:cubicBezTo>
                    <a:pt x="0" y="36"/>
                    <a:pt x="5" y="13"/>
                    <a:pt x="15" y="7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淘宝网Chenying0907出品 57"/>
            <p:cNvSpPr>
              <a:spLocks/>
            </p:cNvSpPr>
            <p:nvPr/>
          </p:nvSpPr>
          <p:spPr bwMode="auto">
            <a:xfrm>
              <a:off x="1673" y="617"/>
              <a:ext cx="144" cy="247"/>
            </a:xfrm>
            <a:custGeom>
              <a:avLst/>
              <a:gdLst>
                <a:gd name="T0" fmla="*/ 51 w 58"/>
                <a:gd name="T1" fmla="*/ 18 h 99"/>
                <a:gd name="T2" fmla="*/ 8 w 58"/>
                <a:gd name="T3" fmla="*/ 28 h 99"/>
                <a:gd name="T4" fmla="*/ 30 w 58"/>
                <a:gd name="T5" fmla="*/ 75 h 99"/>
                <a:gd name="T6" fmla="*/ 51 w 58"/>
                <a:gd name="T7" fmla="*/ 1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99">
                  <a:moveTo>
                    <a:pt x="51" y="18"/>
                  </a:moveTo>
                  <a:cubicBezTo>
                    <a:pt x="45" y="7"/>
                    <a:pt x="16" y="0"/>
                    <a:pt x="8" y="28"/>
                  </a:cubicBezTo>
                  <a:cubicBezTo>
                    <a:pt x="0" y="55"/>
                    <a:pt x="7" y="99"/>
                    <a:pt x="30" y="75"/>
                  </a:cubicBezTo>
                  <a:cubicBezTo>
                    <a:pt x="53" y="51"/>
                    <a:pt x="58" y="28"/>
                    <a:pt x="51" y="18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淘宝网Chenying0907出品 58"/>
            <p:cNvSpPr>
              <a:spLocks noEditPoints="1"/>
            </p:cNvSpPr>
            <p:nvPr/>
          </p:nvSpPr>
          <p:spPr bwMode="auto">
            <a:xfrm>
              <a:off x="1675" y="627"/>
              <a:ext cx="1464" cy="512"/>
            </a:xfrm>
            <a:custGeom>
              <a:avLst/>
              <a:gdLst>
                <a:gd name="T0" fmla="*/ 582 w 587"/>
                <a:gd name="T1" fmla="*/ 131 h 205"/>
                <a:gd name="T2" fmla="*/ 566 w 587"/>
                <a:gd name="T3" fmla="*/ 122 h 205"/>
                <a:gd name="T4" fmla="*/ 549 w 587"/>
                <a:gd name="T5" fmla="*/ 127 h 205"/>
                <a:gd name="T6" fmla="*/ 548 w 587"/>
                <a:gd name="T7" fmla="*/ 128 h 205"/>
                <a:gd name="T8" fmla="*/ 549 w 587"/>
                <a:gd name="T9" fmla="*/ 129 h 205"/>
                <a:gd name="T10" fmla="*/ 564 w 587"/>
                <a:gd name="T11" fmla="*/ 129 h 205"/>
                <a:gd name="T12" fmla="*/ 581 w 587"/>
                <a:gd name="T13" fmla="*/ 141 h 205"/>
                <a:gd name="T14" fmla="*/ 580 w 587"/>
                <a:gd name="T15" fmla="*/ 163 h 205"/>
                <a:gd name="T16" fmla="*/ 564 w 587"/>
                <a:gd name="T17" fmla="*/ 190 h 205"/>
                <a:gd name="T18" fmla="*/ 555 w 587"/>
                <a:gd name="T19" fmla="*/ 197 h 205"/>
                <a:gd name="T20" fmla="*/ 545 w 587"/>
                <a:gd name="T21" fmla="*/ 188 h 205"/>
                <a:gd name="T22" fmla="*/ 544 w 587"/>
                <a:gd name="T23" fmla="*/ 187 h 205"/>
                <a:gd name="T24" fmla="*/ 546 w 587"/>
                <a:gd name="T25" fmla="*/ 197 h 205"/>
                <a:gd name="T26" fmla="*/ 553 w 587"/>
                <a:gd name="T27" fmla="*/ 204 h 205"/>
                <a:gd name="T28" fmla="*/ 559 w 587"/>
                <a:gd name="T29" fmla="*/ 204 h 205"/>
                <a:gd name="T30" fmla="*/ 571 w 587"/>
                <a:gd name="T31" fmla="*/ 196 h 205"/>
                <a:gd name="T32" fmla="*/ 585 w 587"/>
                <a:gd name="T33" fmla="*/ 165 h 205"/>
                <a:gd name="T34" fmla="*/ 587 w 587"/>
                <a:gd name="T35" fmla="*/ 148 h 205"/>
                <a:gd name="T36" fmla="*/ 46 w 587"/>
                <a:gd name="T37" fmla="*/ 6 h 205"/>
                <a:gd name="T38" fmla="*/ 29 w 587"/>
                <a:gd name="T39" fmla="*/ 0 h 205"/>
                <a:gd name="T40" fmla="*/ 19 w 587"/>
                <a:gd name="T41" fmla="*/ 3 h 205"/>
                <a:gd name="T42" fmla="*/ 8 w 587"/>
                <a:gd name="T43" fmla="*/ 16 h 205"/>
                <a:gd name="T44" fmla="*/ 2 w 587"/>
                <a:gd name="T45" fmla="*/ 32 h 205"/>
                <a:gd name="T46" fmla="*/ 1 w 587"/>
                <a:gd name="T47" fmla="*/ 66 h 205"/>
                <a:gd name="T48" fmla="*/ 9 w 587"/>
                <a:gd name="T49" fmla="*/ 79 h 205"/>
                <a:gd name="T50" fmla="*/ 16 w 587"/>
                <a:gd name="T51" fmla="*/ 81 h 205"/>
                <a:gd name="T52" fmla="*/ 24 w 587"/>
                <a:gd name="T53" fmla="*/ 78 h 205"/>
                <a:gd name="T54" fmla="*/ 30 w 587"/>
                <a:gd name="T55" fmla="*/ 70 h 205"/>
                <a:gd name="T56" fmla="*/ 29 w 587"/>
                <a:gd name="T57" fmla="*/ 70 h 205"/>
                <a:gd name="T58" fmla="*/ 22 w 587"/>
                <a:gd name="T59" fmla="*/ 74 h 205"/>
                <a:gd name="T60" fmla="*/ 11 w 587"/>
                <a:gd name="T61" fmla="*/ 64 h 205"/>
                <a:gd name="T62" fmla="*/ 8 w 587"/>
                <a:gd name="T63" fmla="*/ 33 h 205"/>
                <a:gd name="T64" fmla="*/ 16 w 587"/>
                <a:gd name="T65" fmla="*/ 13 h 205"/>
                <a:gd name="T66" fmla="*/ 36 w 587"/>
                <a:gd name="T67" fmla="*/ 9 h 205"/>
                <a:gd name="T68" fmla="*/ 50 w 587"/>
                <a:gd name="T69" fmla="*/ 15 h 205"/>
                <a:gd name="T70" fmla="*/ 51 w 587"/>
                <a:gd name="T71" fmla="*/ 15 h 205"/>
                <a:gd name="T72" fmla="*/ 46 w 587"/>
                <a:gd name="T73" fmla="*/ 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7" h="205">
                  <a:moveTo>
                    <a:pt x="586" y="139"/>
                  </a:moveTo>
                  <a:cubicBezTo>
                    <a:pt x="585" y="136"/>
                    <a:pt x="584" y="133"/>
                    <a:pt x="582" y="131"/>
                  </a:cubicBezTo>
                  <a:cubicBezTo>
                    <a:pt x="580" y="128"/>
                    <a:pt x="578" y="126"/>
                    <a:pt x="575" y="125"/>
                  </a:cubicBezTo>
                  <a:cubicBezTo>
                    <a:pt x="572" y="123"/>
                    <a:pt x="569" y="122"/>
                    <a:pt x="566" y="122"/>
                  </a:cubicBezTo>
                  <a:cubicBezTo>
                    <a:pt x="562" y="122"/>
                    <a:pt x="559" y="122"/>
                    <a:pt x="557" y="123"/>
                  </a:cubicBezTo>
                  <a:cubicBezTo>
                    <a:pt x="554" y="123"/>
                    <a:pt x="551" y="124"/>
                    <a:pt x="549" y="127"/>
                  </a:cubicBezTo>
                  <a:cubicBezTo>
                    <a:pt x="548" y="127"/>
                    <a:pt x="548" y="128"/>
                    <a:pt x="548" y="128"/>
                  </a:cubicBezTo>
                  <a:cubicBezTo>
                    <a:pt x="548" y="128"/>
                    <a:pt x="548" y="128"/>
                    <a:pt x="548" y="128"/>
                  </a:cubicBezTo>
                  <a:cubicBezTo>
                    <a:pt x="549" y="129"/>
                    <a:pt x="549" y="129"/>
                    <a:pt x="549" y="129"/>
                  </a:cubicBezTo>
                  <a:cubicBezTo>
                    <a:pt x="549" y="129"/>
                    <a:pt x="549" y="129"/>
                    <a:pt x="549" y="129"/>
                  </a:cubicBezTo>
                  <a:cubicBezTo>
                    <a:pt x="550" y="129"/>
                    <a:pt x="550" y="129"/>
                    <a:pt x="550" y="129"/>
                  </a:cubicBezTo>
                  <a:cubicBezTo>
                    <a:pt x="554" y="128"/>
                    <a:pt x="559" y="128"/>
                    <a:pt x="564" y="129"/>
                  </a:cubicBezTo>
                  <a:cubicBezTo>
                    <a:pt x="569" y="131"/>
                    <a:pt x="573" y="133"/>
                    <a:pt x="576" y="136"/>
                  </a:cubicBezTo>
                  <a:cubicBezTo>
                    <a:pt x="578" y="138"/>
                    <a:pt x="580" y="139"/>
                    <a:pt x="581" y="141"/>
                  </a:cubicBezTo>
                  <a:cubicBezTo>
                    <a:pt x="582" y="143"/>
                    <a:pt x="583" y="146"/>
                    <a:pt x="583" y="148"/>
                  </a:cubicBezTo>
                  <a:cubicBezTo>
                    <a:pt x="583" y="153"/>
                    <a:pt x="582" y="157"/>
                    <a:pt x="580" y="163"/>
                  </a:cubicBezTo>
                  <a:cubicBezTo>
                    <a:pt x="577" y="169"/>
                    <a:pt x="575" y="174"/>
                    <a:pt x="573" y="177"/>
                  </a:cubicBezTo>
                  <a:cubicBezTo>
                    <a:pt x="570" y="182"/>
                    <a:pt x="567" y="186"/>
                    <a:pt x="564" y="190"/>
                  </a:cubicBezTo>
                  <a:cubicBezTo>
                    <a:pt x="561" y="195"/>
                    <a:pt x="557" y="197"/>
                    <a:pt x="555" y="197"/>
                  </a:cubicBezTo>
                  <a:cubicBezTo>
                    <a:pt x="555" y="197"/>
                    <a:pt x="555" y="197"/>
                    <a:pt x="555" y="197"/>
                  </a:cubicBezTo>
                  <a:cubicBezTo>
                    <a:pt x="553" y="197"/>
                    <a:pt x="552" y="196"/>
                    <a:pt x="550" y="194"/>
                  </a:cubicBezTo>
                  <a:cubicBezTo>
                    <a:pt x="548" y="192"/>
                    <a:pt x="547" y="190"/>
                    <a:pt x="545" y="188"/>
                  </a:cubicBezTo>
                  <a:cubicBezTo>
                    <a:pt x="545" y="188"/>
                    <a:pt x="545" y="187"/>
                    <a:pt x="544" y="187"/>
                  </a:cubicBezTo>
                  <a:cubicBezTo>
                    <a:pt x="544" y="187"/>
                    <a:pt x="544" y="187"/>
                    <a:pt x="544" y="187"/>
                  </a:cubicBezTo>
                  <a:cubicBezTo>
                    <a:pt x="544" y="187"/>
                    <a:pt x="543" y="188"/>
                    <a:pt x="543" y="189"/>
                  </a:cubicBezTo>
                  <a:cubicBezTo>
                    <a:pt x="544" y="192"/>
                    <a:pt x="544" y="195"/>
                    <a:pt x="546" y="197"/>
                  </a:cubicBezTo>
                  <a:cubicBezTo>
                    <a:pt x="546" y="199"/>
                    <a:pt x="547" y="200"/>
                    <a:pt x="548" y="201"/>
                  </a:cubicBezTo>
                  <a:cubicBezTo>
                    <a:pt x="549" y="202"/>
                    <a:pt x="551" y="204"/>
                    <a:pt x="553" y="204"/>
                  </a:cubicBezTo>
                  <a:cubicBezTo>
                    <a:pt x="554" y="204"/>
                    <a:pt x="555" y="205"/>
                    <a:pt x="556" y="205"/>
                  </a:cubicBezTo>
                  <a:cubicBezTo>
                    <a:pt x="557" y="205"/>
                    <a:pt x="558" y="205"/>
                    <a:pt x="559" y="204"/>
                  </a:cubicBezTo>
                  <a:cubicBezTo>
                    <a:pt x="561" y="204"/>
                    <a:pt x="563" y="203"/>
                    <a:pt x="564" y="202"/>
                  </a:cubicBezTo>
                  <a:cubicBezTo>
                    <a:pt x="567" y="201"/>
                    <a:pt x="569" y="199"/>
                    <a:pt x="571" y="196"/>
                  </a:cubicBezTo>
                  <a:cubicBezTo>
                    <a:pt x="575" y="192"/>
                    <a:pt x="578" y="188"/>
                    <a:pt x="580" y="181"/>
                  </a:cubicBezTo>
                  <a:cubicBezTo>
                    <a:pt x="583" y="176"/>
                    <a:pt x="584" y="171"/>
                    <a:pt x="585" y="165"/>
                  </a:cubicBezTo>
                  <a:cubicBezTo>
                    <a:pt x="585" y="164"/>
                    <a:pt x="585" y="162"/>
                    <a:pt x="586" y="161"/>
                  </a:cubicBezTo>
                  <a:cubicBezTo>
                    <a:pt x="586" y="157"/>
                    <a:pt x="587" y="153"/>
                    <a:pt x="587" y="148"/>
                  </a:cubicBezTo>
                  <a:cubicBezTo>
                    <a:pt x="587" y="145"/>
                    <a:pt x="587" y="142"/>
                    <a:pt x="586" y="139"/>
                  </a:cubicBezTo>
                  <a:close/>
                  <a:moveTo>
                    <a:pt x="46" y="6"/>
                  </a:moveTo>
                  <a:cubicBezTo>
                    <a:pt x="44" y="4"/>
                    <a:pt x="41" y="3"/>
                    <a:pt x="38" y="2"/>
                  </a:cubicBezTo>
                  <a:cubicBezTo>
                    <a:pt x="35" y="1"/>
                    <a:pt x="32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5" y="0"/>
                    <a:pt x="22" y="1"/>
                    <a:pt x="19" y="3"/>
                  </a:cubicBezTo>
                  <a:cubicBezTo>
                    <a:pt x="17" y="4"/>
                    <a:pt x="14" y="6"/>
                    <a:pt x="12" y="9"/>
                  </a:cubicBezTo>
                  <a:cubicBezTo>
                    <a:pt x="11" y="11"/>
                    <a:pt x="9" y="13"/>
                    <a:pt x="8" y="16"/>
                  </a:cubicBezTo>
                  <a:cubicBezTo>
                    <a:pt x="6" y="21"/>
                    <a:pt x="4" y="25"/>
                    <a:pt x="3" y="30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1" y="38"/>
                    <a:pt x="0" y="43"/>
                    <a:pt x="0" y="49"/>
                  </a:cubicBezTo>
                  <a:cubicBezTo>
                    <a:pt x="0" y="54"/>
                    <a:pt x="0" y="60"/>
                    <a:pt x="1" y="66"/>
                  </a:cubicBezTo>
                  <a:cubicBezTo>
                    <a:pt x="2" y="70"/>
                    <a:pt x="4" y="73"/>
                    <a:pt x="5" y="75"/>
                  </a:cubicBezTo>
                  <a:cubicBezTo>
                    <a:pt x="6" y="77"/>
                    <a:pt x="8" y="78"/>
                    <a:pt x="9" y="79"/>
                  </a:cubicBezTo>
                  <a:cubicBezTo>
                    <a:pt x="10" y="80"/>
                    <a:pt x="12" y="81"/>
                    <a:pt x="14" y="81"/>
                  </a:cubicBezTo>
                  <a:cubicBezTo>
                    <a:pt x="15" y="81"/>
                    <a:pt x="15" y="81"/>
                    <a:pt x="16" y="81"/>
                  </a:cubicBezTo>
                  <a:cubicBezTo>
                    <a:pt x="17" y="81"/>
                    <a:pt x="19" y="81"/>
                    <a:pt x="20" y="81"/>
                  </a:cubicBezTo>
                  <a:cubicBezTo>
                    <a:pt x="21" y="80"/>
                    <a:pt x="23" y="79"/>
                    <a:pt x="24" y="78"/>
                  </a:cubicBezTo>
                  <a:cubicBezTo>
                    <a:pt x="26" y="77"/>
                    <a:pt x="28" y="74"/>
                    <a:pt x="30" y="71"/>
                  </a:cubicBezTo>
                  <a:cubicBezTo>
                    <a:pt x="30" y="71"/>
                    <a:pt x="30" y="70"/>
                    <a:pt x="30" y="70"/>
                  </a:cubicBezTo>
                  <a:cubicBezTo>
                    <a:pt x="30" y="70"/>
                    <a:pt x="29" y="70"/>
                    <a:pt x="29" y="70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6" y="71"/>
                    <a:pt x="24" y="73"/>
                    <a:pt x="22" y="74"/>
                  </a:cubicBezTo>
                  <a:cubicBezTo>
                    <a:pt x="19" y="74"/>
                    <a:pt x="17" y="75"/>
                    <a:pt x="16" y="74"/>
                  </a:cubicBezTo>
                  <a:cubicBezTo>
                    <a:pt x="14" y="73"/>
                    <a:pt x="12" y="70"/>
                    <a:pt x="11" y="64"/>
                  </a:cubicBezTo>
                  <a:cubicBezTo>
                    <a:pt x="9" y="59"/>
                    <a:pt x="9" y="54"/>
                    <a:pt x="8" y="49"/>
                  </a:cubicBezTo>
                  <a:cubicBezTo>
                    <a:pt x="8" y="44"/>
                    <a:pt x="8" y="38"/>
                    <a:pt x="8" y="33"/>
                  </a:cubicBezTo>
                  <a:cubicBezTo>
                    <a:pt x="8" y="27"/>
                    <a:pt x="9" y="22"/>
                    <a:pt x="11" y="18"/>
                  </a:cubicBezTo>
                  <a:cubicBezTo>
                    <a:pt x="13" y="16"/>
                    <a:pt x="14" y="14"/>
                    <a:pt x="16" y="13"/>
                  </a:cubicBezTo>
                  <a:cubicBezTo>
                    <a:pt x="18" y="11"/>
                    <a:pt x="20" y="10"/>
                    <a:pt x="22" y="10"/>
                  </a:cubicBezTo>
                  <a:cubicBezTo>
                    <a:pt x="27" y="8"/>
                    <a:pt x="32" y="8"/>
                    <a:pt x="36" y="9"/>
                  </a:cubicBezTo>
                  <a:cubicBezTo>
                    <a:pt x="42" y="10"/>
                    <a:pt x="46" y="12"/>
                    <a:pt x="5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4"/>
                    <a:pt x="52" y="14"/>
                    <a:pt x="52" y="13"/>
                  </a:cubicBezTo>
                  <a:cubicBezTo>
                    <a:pt x="50" y="10"/>
                    <a:pt x="48" y="8"/>
                    <a:pt x="46" y="6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淘宝网Chenying0907出品 59"/>
            <p:cNvSpPr>
              <a:spLocks/>
            </p:cNvSpPr>
            <p:nvPr/>
          </p:nvSpPr>
          <p:spPr bwMode="auto">
            <a:xfrm>
              <a:off x="1513" y="1430"/>
              <a:ext cx="982" cy="1093"/>
            </a:xfrm>
            <a:custGeom>
              <a:avLst/>
              <a:gdLst>
                <a:gd name="T0" fmla="*/ 358 w 394"/>
                <a:gd name="T1" fmla="*/ 62 h 438"/>
                <a:gd name="T2" fmla="*/ 375 w 394"/>
                <a:gd name="T3" fmla="*/ 329 h 438"/>
                <a:gd name="T4" fmla="*/ 357 w 394"/>
                <a:gd name="T5" fmla="*/ 413 h 438"/>
                <a:gd name="T6" fmla="*/ 29 w 394"/>
                <a:gd name="T7" fmla="*/ 331 h 438"/>
                <a:gd name="T8" fmla="*/ 52 w 394"/>
                <a:gd name="T9" fmla="*/ 249 h 438"/>
                <a:gd name="T10" fmla="*/ 189 w 394"/>
                <a:gd name="T11" fmla="*/ 13 h 438"/>
                <a:gd name="T12" fmla="*/ 259 w 394"/>
                <a:gd name="T13" fmla="*/ 27 h 438"/>
                <a:gd name="T14" fmla="*/ 358 w 394"/>
                <a:gd name="T15" fmla="*/ 62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4" h="438">
                  <a:moveTo>
                    <a:pt x="358" y="62"/>
                  </a:moveTo>
                  <a:cubicBezTo>
                    <a:pt x="347" y="150"/>
                    <a:pt x="348" y="228"/>
                    <a:pt x="375" y="329"/>
                  </a:cubicBezTo>
                  <a:cubicBezTo>
                    <a:pt x="383" y="359"/>
                    <a:pt x="394" y="401"/>
                    <a:pt x="357" y="413"/>
                  </a:cubicBezTo>
                  <a:cubicBezTo>
                    <a:pt x="278" y="438"/>
                    <a:pt x="98" y="377"/>
                    <a:pt x="29" y="331"/>
                  </a:cubicBezTo>
                  <a:cubicBezTo>
                    <a:pt x="0" y="311"/>
                    <a:pt x="35" y="270"/>
                    <a:pt x="52" y="249"/>
                  </a:cubicBezTo>
                  <a:cubicBezTo>
                    <a:pt x="160" y="117"/>
                    <a:pt x="189" y="13"/>
                    <a:pt x="189" y="13"/>
                  </a:cubicBezTo>
                  <a:cubicBezTo>
                    <a:pt x="197" y="0"/>
                    <a:pt x="240" y="6"/>
                    <a:pt x="259" y="27"/>
                  </a:cubicBezTo>
                  <a:cubicBezTo>
                    <a:pt x="278" y="48"/>
                    <a:pt x="361" y="44"/>
                    <a:pt x="358" y="62"/>
                  </a:cubicBezTo>
                  <a:close/>
                </a:path>
              </a:pathLst>
            </a:custGeom>
            <a:solidFill>
              <a:srgbClr val="56C3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淘宝网Chenying0907出品 60"/>
            <p:cNvSpPr>
              <a:spLocks/>
            </p:cNvSpPr>
            <p:nvPr/>
          </p:nvSpPr>
          <p:spPr bwMode="auto">
            <a:xfrm>
              <a:off x="1540" y="1565"/>
              <a:ext cx="955" cy="958"/>
            </a:xfrm>
            <a:custGeom>
              <a:avLst/>
              <a:gdLst>
                <a:gd name="T0" fmla="*/ 364 w 383"/>
                <a:gd name="T1" fmla="*/ 275 h 384"/>
                <a:gd name="T2" fmla="*/ 347 w 383"/>
                <a:gd name="T3" fmla="*/ 8 h 384"/>
                <a:gd name="T4" fmla="*/ 341 w 383"/>
                <a:gd name="T5" fmla="*/ 0 h 384"/>
                <a:gd name="T6" fmla="*/ 331 w 383"/>
                <a:gd name="T7" fmla="*/ 259 h 384"/>
                <a:gd name="T8" fmla="*/ 306 w 383"/>
                <a:gd name="T9" fmla="*/ 343 h 384"/>
                <a:gd name="T10" fmla="*/ 10 w 383"/>
                <a:gd name="T11" fmla="*/ 242 h 384"/>
                <a:gd name="T12" fmla="*/ 18 w 383"/>
                <a:gd name="T13" fmla="*/ 277 h 384"/>
                <a:gd name="T14" fmla="*/ 346 w 383"/>
                <a:gd name="T15" fmla="*/ 359 h 384"/>
                <a:gd name="T16" fmla="*/ 364 w 383"/>
                <a:gd name="T17" fmla="*/ 2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3" h="384">
                  <a:moveTo>
                    <a:pt x="364" y="275"/>
                  </a:moveTo>
                  <a:cubicBezTo>
                    <a:pt x="337" y="174"/>
                    <a:pt x="336" y="96"/>
                    <a:pt x="347" y="8"/>
                  </a:cubicBezTo>
                  <a:cubicBezTo>
                    <a:pt x="348" y="4"/>
                    <a:pt x="345" y="2"/>
                    <a:pt x="341" y="0"/>
                  </a:cubicBezTo>
                  <a:cubicBezTo>
                    <a:pt x="324" y="87"/>
                    <a:pt x="311" y="157"/>
                    <a:pt x="331" y="259"/>
                  </a:cubicBezTo>
                  <a:cubicBezTo>
                    <a:pt x="337" y="289"/>
                    <a:pt x="344" y="334"/>
                    <a:pt x="306" y="343"/>
                  </a:cubicBezTo>
                  <a:cubicBezTo>
                    <a:pt x="230" y="362"/>
                    <a:pt x="53" y="291"/>
                    <a:pt x="10" y="242"/>
                  </a:cubicBezTo>
                  <a:cubicBezTo>
                    <a:pt x="8" y="247"/>
                    <a:pt x="0" y="264"/>
                    <a:pt x="18" y="277"/>
                  </a:cubicBezTo>
                  <a:cubicBezTo>
                    <a:pt x="85" y="325"/>
                    <a:pt x="267" y="384"/>
                    <a:pt x="346" y="359"/>
                  </a:cubicBezTo>
                  <a:cubicBezTo>
                    <a:pt x="383" y="347"/>
                    <a:pt x="372" y="305"/>
                    <a:pt x="364" y="275"/>
                  </a:cubicBezTo>
                  <a:close/>
                </a:path>
              </a:pathLst>
            </a:custGeom>
            <a:solidFill>
              <a:srgbClr val="478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淘宝网Chenying0907出品 61"/>
            <p:cNvSpPr>
              <a:spLocks/>
            </p:cNvSpPr>
            <p:nvPr/>
          </p:nvSpPr>
          <p:spPr bwMode="auto">
            <a:xfrm>
              <a:off x="2029" y="1635"/>
              <a:ext cx="142" cy="526"/>
            </a:xfrm>
            <a:custGeom>
              <a:avLst/>
              <a:gdLst>
                <a:gd name="T0" fmla="*/ 57 w 57"/>
                <a:gd name="T1" fmla="*/ 0 h 211"/>
                <a:gd name="T2" fmla="*/ 50 w 57"/>
                <a:gd name="T3" fmla="*/ 26 h 211"/>
                <a:gd name="T4" fmla="*/ 42 w 57"/>
                <a:gd name="T5" fmla="*/ 53 h 211"/>
                <a:gd name="T6" fmla="*/ 33 w 57"/>
                <a:gd name="T7" fmla="*/ 78 h 211"/>
                <a:gd name="T8" fmla="*/ 26 w 57"/>
                <a:gd name="T9" fmla="*/ 105 h 211"/>
                <a:gd name="T10" fmla="*/ 20 w 57"/>
                <a:gd name="T11" fmla="*/ 132 h 211"/>
                <a:gd name="T12" fmla="*/ 14 w 57"/>
                <a:gd name="T13" fmla="*/ 158 h 211"/>
                <a:gd name="T14" fmla="*/ 0 w 57"/>
                <a:gd name="T15" fmla="*/ 211 h 211"/>
                <a:gd name="T16" fmla="*/ 0 w 57"/>
                <a:gd name="T17" fmla="*/ 211 h 211"/>
                <a:gd name="T18" fmla="*/ 8 w 57"/>
                <a:gd name="T19" fmla="*/ 157 h 211"/>
                <a:gd name="T20" fmla="*/ 14 w 57"/>
                <a:gd name="T21" fmla="*/ 130 h 211"/>
                <a:gd name="T22" fmla="*/ 23 w 57"/>
                <a:gd name="T23" fmla="*/ 104 h 211"/>
                <a:gd name="T24" fmla="*/ 31 w 57"/>
                <a:gd name="T25" fmla="*/ 78 h 211"/>
                <a:gd name="T26" fmla="*/ 37 w 57"/>
                <a:gd name="T27" fmla="*/ 51 h 211"/>
                <a:gd name="T28" fmla="*/ 46 w 57"/>
                <a:gd name="T29" fmla="*/ 25 h 211"/>
                <a:gd name="T30" fmla="*/ 56 w 57"/>
                <a:gd name="T31" fmla="*/ 0 h 211"/>
                <a:gd name="T32" fmla="*/ 57 w 57"/>
                <a:gd name="T33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211">
                  <a:moveTo>
                    <a:pt x="57" y="0"/>
                  </a:moveTo>
                  <a:cubicBezTo>
                    <a:pt x="55" y="9"/>
                    <a:pt x="53" y="18"/>
                    <a:pt x="50" y="26"/>
                  </a:cubicBezTo>
                  <a:cubicBezTo>
                    <a:pt x="48" y="35"/>
                    <a:pt x="45" y="44"/>
                    <a:pt x="42" y="53"/>
                  </a:cubicBezTo>
                  <a:cubicBezTo>
                    <a:pt x="39" y="61"/>
                    <a:pt x="36" y="70"/>
                    <a:pt x="33" y="78"/>
                  </a:cubicBezTo>
                  <a:cubicBezTo>
                    <a:pt x="30" y="87"/>
                    <a:pt x="28" y="96"/>
                    <a:pt x="26" y="105"/>
                  </a:cubicBezTo>
                  <a:cubicBezTo>
                    <a:pt x="24" y="114"/>
                    <a:pt x="22" y="123"/>
                    <a:pt x="20" y="132"/>
                  </a:cubicBezTo>
                  <a:cubicBezTo>
                    <a:pt x="18" y="141"/>
                    <a:pt x="16" y="150"/>
                    <a:pt x="14" y="158"/>
                  </a:cubicBezTo>
                  <a:cubicBezTo>
                    <a:pt x="10" y="176"/>
                    <a:pt x="5" y="194"/>
                    <a:pt x="0" y="211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1" y="193"/>
                    <a:pt x="4" y="175"/>
                    <a:pt x="8" y="157"/>
                  </a:cubicBezTo>
                  <a:cubicBezTo>
                    <a:pt x="10" y="148"/>
                    <a:pt x="12" y="139"/>
                    <a:pt x="14" y="130"/>
                  </a:cubicBezTo>
                  <a:cubicBezTo>
                    <a:pt x="17" y="121"/>
                    <a:pt x="20" y="113"/>
                    <a:pt x="23" y="104"/>
                  </a:cubicBezTo>
                  <a:cubicBezTo>
                    <a:pt x="26" y="95"/>
                    <a:pt x="29" y="87"/>
                    <a:pt x="31" y="78"/>
                  </a:cubicBezTo>
                  <a:cubicBezTo>
                    <a:pt x="33" y="69"/>
                    <a:pt x="35" y="60"/>
                    <a:pt x="37" y="51"/>
                  </a:cubicBezTo>
                  <a:cubicBezTo>
                    <a:pt x="39" y="42"/>
                    <a:pt x="42" y="34"/>
                    <a:pt x="46" y="25"/>
                  </a:cubicBezTo>
                  <a:cubicBezTo>
                    <a:pt x="49" y="16"/>
                    <a:pt x="52" y="8"/>
                    <a:pt x="5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478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淘宝网Chenying0907出品 62"/>
            <p:cNvSpPr>
              <a:spLocks/>
            </p:cNvSpPr>
            <p:nvPr/>
          </p:nvSpPr>
          <p:spPr bwMode="auto">
            <a:xfrm>
              <a:off x="1368" y="465"/>
              <a:ext cx="589" cy="1010"/>
            </a:xfrm>
            <a:custGeom>
              <a:avLst/>
              <a:gdLst>
                <a:gd name="T0" fmla="*/ 233 w 236"/>
                <a:gd name="T1" fmla="*/ 396 h 405"/>
                <a:gd name="T2" fmla="*/ 232 w 236"/>
                <a:gd name="T3" fmla="*/ 404 h 405"/>
                <a:gd name="T4" fmla="*/ 64 w 236"/>
                <a:gd name="T5" fmla="*/ 246 h 405"/>
                <a:gd name="T6" fmla="*/ 16 w 236"/>
                <a:gd name="T7" fmla="*/ 12 h 405"/>
                <a:gd name="T8" fmla="*/ 53 w 236"/>
                <a:gd name="T9" fmla="*/ 18 h 405"/>
                <a:gd name="T10" fmla="*/ 114 w 236"/>
                <a:gd name="T11" fmla="*/ 273 h 405"/>
                <a:gd name="T12" fmla="*/ 233 w 236"/>
                <a:gd name="T13" fmla="*/ 396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405">
                  <a:moveTo>
                    <a:pt x="233" y="396"/>
                  </a:moveTo>
                  <a:cubicBezTo>
                    <a:pt x="233" y="396"/>
                    <a:pt x="236" y="405"/>
                    <a:pt x="232" y="404"/>
                  </a:cubicBezTo>
                  <a:cubicBezTo>
                    <a:pt x="207" y="396"/>
                    <a:pt x="121" y="354"/>
                    <a:pt x="64" y="246"/>
                  </a:cubicBezTo>
                  <a:cubicBezTo>
                    <a:pt x="0" y="124"/>
                    <a:pt x="16" y="12"/>
                    <a:pt x="16" y="12"/>
                  </a:cubicBezTo>
                  <a:cubicBezTo>
                    <a:pt x="16" y="12"/>
                    <a:pt x="47" y="0"/>
                    <a:pt x="53" y="18"/>
                  </a:cubicBezTo>
                  <a:cubicBezTo>
                    <a:pt x="59" y="36"/>
                    <a:pt x="54" y="181"/>
                    <a:pt x="114" y="273"/>
                  </a:cubicBezTo>
                  <a:cubicBezTo>
                    <a:pt x="151" y="329"/>
                    <a:pt x="188" y="367"/>
                    <a:pt x="233" y="396"/>
                  </a:cubicBezTo>
                  <a:close/>
                </a:path>
              </a:pathLst>
            </a:custGeom>
            <a:solidFill>
              <a:srgbClr val="56C3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淘宝网Chenying0907出品 63"/>
            <p:cNvSpPr>
              <a:spLocks/>
            </p:cNvSpPr>
            <p:nvPr/>
          </p:nvSpPr>
          <p:spPr bwMode="auto">
            <a:xfrm>
              <a:off x="1406" y="465"/>
              <a:ext cx="543" cy="995"/>
            </a:xfrm>
            <a:custGeom>
              <a:avLst/>
              <a:gdLst>
                <a:gd name="T0" fmla="*/ 215 w 218"/>
                <a:gd name="T1" fmla="*/ 399 h 399"/>
                <a:gd name="T2" fmla="*/ 92 w 218"/>
                <a:gd name="T3" fmla="*/ 278 h 399"/>
                <a:gd name="T4" fmla="*/ 22 w 218"/>
                <a:gd name="T5" fmla="*/ 26 h 399"/>
                <a:gd name="T6" fmla="*/ 0 w 218"/>
                <a:gd name="T7" fmla="*/ 17 h 399"/>
                <a:gd name="T8" fmla="*/ 1 w 218"/>
                <a:gd name="T9" fmla="*/ 12 h 399"/>
                <a:gd name="T10" fmla="*/ 38 w 218"/>
                <a:gd name="T11" fmla="*/ 18 h 399"/>
                <a:gd name="T12" fmla="*/ 99 w 218"/>
                <a:gd name="T13" fmla="*/ 273 h 399"/>
                <a:gd name="T14" fmla="*/ 218 w 218"/>
                <a:gd name="T15" fmla="*/ 396 h 399"/>
                <a:gd name="T16" fmla="*/ 215 w 218"/>
                <a:gd name="T17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8" h="399">
                  <a:moveTo>
                    <a:pt x="215" y="399"/>
                  </a:moveTo>
                  <a:cubicBezTo>
                    <a:pt x="169" y="371"/>
                    <a:pt x="131" y="334"/>
                    <a:pt x="92" y="278"/>
                  </a:cubicBezTo>
                  <a:cubicBezTo>
                    <a:pt x="30" y="189"/>
                    <a:pt x="29" y="44"/>
                    <a:pt x="22" y="26"/>
                  </a:cubicBezTo>
                  <a:cubicBezTo>
                    <a:pt x="19" y="16"/>
                    <a:pt x="8" y="15"/>
                    <a:pt x="0" y="17"/>
                  </a:cubicBezTo>
                  <a:cubicBezTo>
                    <a:pt x="1" y="14"/>
                    <a:pt x="1" y="12"/>
                    <a:pt x="1" y="12"/>
                  </a:cubicBezTo>
                  <a:cubicBezTo>
                    <a:pt x="1" y="12"/>
                    <a:pt x="32" y="0"/>
                    <a:pt x="38" y="18"/>
                  </a:cubicBezTo>
                  <a:cubicBezTo>
                    <a:pt x="44" y="36"/>
                    <a:pt x="39" y="181"/>
                    <a:pt x="99" y="273"/>
                  </a:cubicBezTo>
                  <a:cubicBezTo>
                    <a:pt x="136" y="329"/>
                    <a:pt x="173" y="367"/>
                    <a:pt x="218" y="396"/>
                  </a:cubicBezTo>
                  <a:lnTo>
                    <a:pt x="215" y="399"/>
                  </a:lnTo>
                  <a:close/>
                </a:path>
              </a:pathLst>
            </a:custGeom>
            <a:solidFill>
              <a:srgbClr val="478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淘宝网Chenying0907出品 64"/>
            <p:cNvSpPr>
              <a:spLocks/>
            </p:cNvSpPr>
            <p:nvPr/>
          </p:nvSpPr>
          <p:spPr bwMode="auto">
            <a:xfrm>
              <a:off x="2431" y="1600"/>
              <a:ext cx="329" cy="958"/>
            </a:xfrm>
            <a:custGeom>
              <a:avLst/>
              <a:gdLst>
                <a:gd name="T0" fmla="*/ 5 w 132"/>
                <a:gd name="T1" fmla="*/ 0 h 384"/>
                <a:gd name="T2" fmla="*/ 93 w 132"/>
                <a:gd name="T3" fmla="*/ 149 h 384"/>
                <a:gd name="T4" fmla="*/ 130 w 132"/>
                <a:gd name="T5" fmla="*/ 347 h 384"/>
                <a:gd name="T6" fmla="*/ 96 w 132"/>
                <a:gd name="T7" fmla="*/ 381 h 384"/>
                <a:gd name="T8" fmla="*/ 87 w 132"/>
                <a:gd name="T9" fmla="*/ 347 h 384"/>
                <a:gd name="T10" fmla="*/ 68 w 132"/>
                <a:gd name="T11" fmla="*/ 194 h 384"/>
                <a:gd name="T12" fmla="*/ 0 w 132"/>
                <a:gd name="T13" fmla="*/ 7 h 384"/>
                <a:gd name="T14" fmla="*/ 5 w 132"/>
                <a:gd name="T15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84">
                  <a:moveTo>
                    <a:pt x="5" y="0"/>
                  </a:moveTo>
                  <a:cubicBezTo>
                    <a:pt x="5" y="0"/>
                    <a:pt x="57" y="60"/>
                    <a:pt x="93" y="149"/>
                  </a:cubicBezTo>
                  <a:cubicBezTo>
                    <a:pt x="129" y="239"/>
                    <a:pt x="132" y="319"/>
                    <a:pt x="130" y="347"/>
                  </a:cubicBezTo>
                  <a:cubicBezTo>
                    <a:pt x="129" y="374"/>
                    <a:pt x="123" y="384"/>
                    <a:pt x="96" y="381"/>
                  </a:cubicBezTo>
                  <a:cubicBezTo>
                    <a:pt x="89" y="380"/>
                    <a:pt x="85" y="381"/>
                    <a:pt x="87" y="347"/>
                  </a:cubicBezTo>
                  <a:cubicBezTo>
                    <a:pt x="89" y="317"/>
                    <a:pt x="85" y="258"/>
                    <a:pt x="68" y="194"/>
                  </a:cubicBezTo>
                  <a:cubicBezTo>
                    <a:pt x="51" y="130"/>
                    <a:pt x="34" y="64"/>
                    <a:pt x="0" y="7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56C3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淘宝网Chenying0907出品 65"/>
            <p:cNvSpPr>
              <a:spLocks/>
            </p:cNvSpPr>
            <p:nvPr/>
          </p:nvSpPr>
          <p:spPr bwMode="auto">
            <a:xfrm>
              <a:off x="2441" y="1600"/>
              <a:ext cx="319" cy="958"/>
            </a:xfrm>
            <a:custGeom>
              <a:avLst/>
              <a:gdLst>
                <a:gd name="T0" fmla="*/ 126 w 128"/>
                <a:gd name="T1" fmla="*/ 347 h 384"/>
                <a:gd name="T2" fmla="*/ 89 w 128"/>
                <a:gd name="T3" fmla="*/ 149 h 384"/>
                <a:gd name="T4" fmla="*/ 1 w 128"/>
                <a:gd name="T5" fmla="*/ 0 h 384"/>
                <a:gd name="T6" fmla="*/ 0 w 128"/>
                <a:gd name="T7" fmla="*/ 1 h 384"/>
                <a:gd name="T8" fmla="*/ 80 w 128"/>
                <a:gd name="T9" fmla="*/ 141 h 384"/>
                <a:gd name="T10" fmla="*/ 116 w 128"/>
                <a:gd name="T11" fmla="*/ 339 h 384"/>
                <a:gd name="T12" fmla="*/ 83 w 128"/>
                <a:gd name="T13" fmla="*/ 373 h 384"/>
                <a:gd name="T14" fmla="*/ 92 w 128"/>
                <a:gd name="T15" fmla="*/ 381 h 384"/>
                <a:gd name="T16" fmla="*/ 126 w 128"/>
                <a:gd name="T17" fmla="*/ 347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384">
                  <a:moveTo>
                    <a:pt x="126" y="347"/>
                  </a:moveTo>
                  <a:cubicBezTo>
                    <a:pt x="128" y="319"/>
                    <a:pt x="125" y="239"/>
                    <a:pt x="89" y="149"/>
                  </a:cubicBezTo>
                  <a:cubicBezTo>
                    <a:pt x="53" y="6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22"/>
                    <a:pt x="53" y="73"/>
                    <a:pt x="80" y="141"/>
                  </a:cubicBezTo>
                  <a:cubicBezTo>
                    <a:pt x="115" y="231"/>
                    <a:pt x="118" y="311"/>
                    <a:pt x="116" y="339"/>
                  </a:cubicBezTo>
                  <a:cubicBezTo>
                    <a:pt x="115" y="367"/>
                    <a:pt x="110" y="381"/>
                    <a:pt x="83" y="373"/>
                  </a:cubicBezTo>
                  <a:cubicBezTo>
                    <a:pt x="84" y="381"/>
                    <a:pt x="88" y="380"/>
                    <a:pt x="92" y="381"/>
                  </a:cubicBezTo>
                  <a:cubicBezTo>
                    <a:pt x="119" y="384"/>
                    <a:pt x="125" y="374"/>
                    <a:pt x="126" y="347"/>
                  </a:cubicBezTo>
                  <a:close/>
                </a:path>
              </a:pathLst>
            </a:custGeom>
            <a:solidFill>
              <a:srgbClr val="478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淘宝网Chenying0907出品 66"/>
            <p:cNvSpPr>
              <a:spLocks noEditPoints="1"/>
            </p:cNvSpPr>
            <p:nvPr/>
          </p:nvSpPr>
          <p:spPr bwMode="auto">
            <a:xfrm>
              <a:off x="1533" y="1420"/>
              <a:ext cx="1227" cy="1138"/>
            </a:xfrm>
            <a:custGeom>
              <a:avLst/>
              <a:gdLst>
                <a:gd name="T0" fmla="*/ 485 w 492"/>
                <a:gd name="T1" fmla="*/ 326 h 456"/>
                <a:gd name="T2" fmla="*/ 468 w 492"/>
                <a:gd name="T3" fmla="*/ 250 h 456"/>
                <a:gd name="T4" fmla="*/ 426 w 492"/>
                <a:gd name="T5" fmla="*/ 155 h 456"/>
                <a:gd name="T6" fmla="*/ 383 w 492"/>
                <a:gd name="T7" fmla="*/ 90 h 456"/>
                <a:gd name="T8" fmla="*/ 366 w 492"/>
                <a:gd name="T9" fmla="*/ 69 h 456"/>
                <a:gd name="T10" fmla="*/ 365 w 492"/>
                <a:gd name="T11" fmla="*/ 71 h 456"/>
                <a:gd name="T12" fmla="*/ 422 w 492"/>
                <a:gd name="T13" fmla="*/ 157 h 456"/>
                <a:gd name="T14" fmla="*/ 463 w 492"/>
                <a:gd name="T15" fmla="*/ 252 h 456"/>
                <a:gd name="T16" fmla="*/ 486 w 492"/>
                <a:gd name="T17" fmla="*/ 352 h 456"/>
                <a:gd name="T18" fmla="*/ 487 w 492"/>
                <a:gd name="T19" fmla="*/ 430 h 456"/>
                <a:gd name="T20" fmla="*/ 476 w 492"/>
                <a:gd name="T21" fmla="*/ 450 h 456"/>
                <a:gd name="T22" fmla="*/ 464 w 492"/>
                <a:gd name="T23" fmla="*/ 451 h 456"/>
                <a:gd name="T24" fmla="*/ 457 w 492"/>
                <a:gd name="T25" fmla="*/ 451 h 456"/>
                <a:gd name="T26" fmla="*/ 447 w 492"/>
                <a:gd name="T27" fmla="*/ 441 h 456"/>
                <a:gd name="T28" fmla="*/ 447 w 492"/>
                <a:gd name="T29" fmla="*/ 416 h 456"/>
                <a:gd name="T30" fmla="*/ 447 w 492"/>
                <a:gd name="T31" fmla="*/ 376 h 456"/>
                <a:gd name="T32" fmla="*/ 404 w 492"/>
                <a:gd name="T33" fmla="*/ 173 h 456"/>
                <a:gd name="T34" fmla="*/ 360 w 492"/>
                <a:gd name="T35" fmla="*/ 78 h 456"/>
                <a:gd name="T36" fmla="*/ 359 w 492"/>
                <a:gd name="T37" fmla="*/ 80 h 456"/>
                <a:gd name="T38" fmla="*/ 399 w 492"/>
                <a:gd name="T39" fmla="*/ 175 h 456"/>
                <a:gd name="T40" fmla="*/ 416 w 492"/>
                <a:gd name="T41" fmla="*/ 235 h 456"/>
                <a:gd name="T42" fmla="*/ 441 w 492"/>
                <a:gd name="T43" fmla="*/ 377 h 456"/>
                <a:gd name="T44" fmla="*/ 441 w 492"/>
                <a:gd name="T45" fmla="*/ 415 h 456"/>
                <a:gd name="T46" fmla="*/ 442 w 492"/>
                <a:gd name="T47" fmla="*/ 442 h 456"/>
                <a:gd name="T48" fmla="*/ 451 w 492"/>
                <a:gd name="T49" fmla="*/ 454 h 456"/>
                <a:gd name="T50" fmla="*/ 458 w 492"/>
                <a:gd name="T51" fmla="*/ 455 h 456"/>
                <a:gd name="T52" fmla="*/ 464 w 492"/>
                <a:gd name="T53" fmla="*/ 456 h 456"/>
                <a:gd name="T54" fmla="*/ 484 w 492"/>
                <a:gd name="T55" fmla="*/ 449 h 456"/>
                <a:gd name="T56" fmla="*/ 491 w 492"/>
                <a:gd name="T57" fmla="*/ 430 h 456"/>
                <a:gd name="T58" fmla="*/ 489 w 492"/>
                <a:gd name="T59" fmla="*/ 352 h 456"/>
                <a:gd name="T60" fmla="*/ 375 w 492"/>
                <a:gd name="T61" fmla="*/ 329 h 456"/>
                <a:gd name="T62" fmla="*/ 354 w 492"/>
                <a:gd name="T63" fmla="*/ 58 h 456"/>
                <a:gd name="T64" fmla="*/ 352 w 492"/>
                <a:gd name="T65" fmla="*/ 57 h 456"/>
                <a:gd name="T66" fmla="*/ 345 w 492"/>
                <a:gd name="T67" fmla="*/ 195 h 456"/>
                <a:gd name="T68" fmla="*/ 371 w 492"/>
                <a:gd name="T69" fmla="*/ 344 h 456"/>
                <a:gd name="T70" fmla="*/ 378 w 492"/>
                <a:gd name="T71" fmla="*/ 380 h 456"/>
                <a:gd name="T72" fmla="*/ 355 w 492"/>
                <a:gd name="T73" fmla="*/ 413 h 456"/>
                <a:gd name="T74" fmla="*/ 306 w 492"/>
                <a:gd name="T75" fmla="*/ 421 h 456"/>
                <a:gd name="T76" fmla="*/ 238 w 492"/>
                <a:gd name="T77" fmla="*/ 414 h 456"/>
                <a:gd name="T78" fmla="*/ 107 w 492"/>
                <a:gd name="T79" fmla="*/ 375 h 456"/>
                <a:gd name="T80" fmla="*/ 31 w 492"/>
                <a:gd name="T81" fmla="*/ 338 h 456"/>
                <a:gd name="T82" fmla="*/ 10 w 492"/>
                <a:gd name="T83" fmla="*/ 316 h 456"/>
                <a:gd name="T84" fmla="*/ 11 w 492"/>
                <a:gd name="T85" fmla="*/ 294 h 456"/>
                <a:gd name="T86" fmla="*/ 20 w 492"/>
                <a:gd name="T87" fmla="*/ 279 h 456"/>
                <a:gd name="T88" fmla="*/ 41 w 492"/>
                <a:gd name="T89" fmla="*/ 253 h 456"/>
                <a:gd name="T90" fmla="*/ 93 w 492"/>
                <a:gd name="T91" fmla="*/ 184 h 456"/>
                <a:gd name="T92" fmla="*/ 162 w 492"/>
                <a:gd name="T93" fmla="*/ 65 h 456"/>
                <a:gd name="T94" fmla="*/ 187 w 492"/>
                <a:gd name="T95" fmla="*/ 1 h 456"/>
                <a:gd name="T96" fmla="*/ 185 w 492"/>
                <a:gd name="T97" fmla="*/ 0 h 456"/>
                <a:gd name="T98" fmla="*/ 158 w 492"/>
                <a:gd name="T99" fmla="*/ 63 h 456"/>
                <a:gd name="T100" fmla="*/ 87 w 492"/>
                <a:gd name="T101" fmla="*/ 180 h 456"/>
                <a:gd name="T102" fmla="*/ 35 w 492"/>
                <a:gd name="T103" fmla="*/ 248 h 456"/>
                <a:gd name="T104" fmla="*/ 4 w 492"/>
                <a:gd name="T105" fmla="*/ 293 h 456"/>
                <a:gd name="T106" fmla="*/ 12 w 492"/>
                <a:gd name="T107" fmla="*/ 335 h 456"/>
                <a:gd name="T108" fmla="*/ 27 w 492"/>
                <a:gd name="T109" fmla="*/ 345 h 456"/>
                <a:gd name="T110" fmla="*/ 105 w 492"/>
                <a:gd name="T111" fmla="*/ 382 h 456"/>
                <a:gd name="T112" fmla="*/ 237 w 492"/>
                <a:gd name="T113" fmla="*/ 418 h 456"/>
                <a:gd name="T114" fmla="*/ 306 w 492"/>
                <a:gd name="T115" fmla="*/ 425 h 456"/>
                <a:gd name="T116" fmla="*/ 340 w 492"/>
                <a:gd name="T117" fmla="*/ 422 h 456"/>
                <a:gd name="T118" fmla="*/ 377 w 492"/>
                <a:gd name="T119" fmla="*/ 400 h 456"/>
                <a:gd name="T120" fmla="*/ 383 w 492"/>
                <a:gd name="T121" fmla="*/ 363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2" h="456">
                  <a:moveTo>
                    <a:pt x="489" y="352"/>
                  </a:moveTo>
                  <a:cubicBezTo>
                    <a:pt x="488" y="344"/>
                    <a:pt x="487" y="336"/>
                    <a:pt x="485" y="326"/>
                  </a:cubicBezTo>
                  <a:cubicBezTo>
                    <a:pt x="484" y="318"/>
                    <a:pt x="483" y="309"/>
                    <a:pt x="481" y="300"/>
                  </a:cubicBezTo>
                  <a:cubicBezTo>
                    <a:pt x="478" y="283"/>
                    <a:pt x="473" y="266"/>
                    <a:pt x="468" y="250"/>
                  </a:cubicBezTo>
                  <a:cubicBezTo>
                    <a:pt x="462" y="232"/>
                    <a:pt x="456" y="216"/>
                    <a:pt x="450" y="201"/>
                  </a:cubicBezTo>
                  <a:cubicBezTo>
                    <a:pt x="443" y="186"/>
                    <a:pt x="435" y="170"/>
                    <a:pt x="426" y="155"/>
                  </a:cubicBezTo>
                  <a:cubicBezTo>
                    <a:pt x="418" y="140"/>
                    <a:pt x="409" y="126"/>
                    <a:pt x="398" y="111"/>
                  </a:cubicBezTo>
                  <a:cubicBezTo>
                    <a:pt x="394" y="104"/>
                    <a:pt x="389" y="97"/>
                    <a:pt x="383" y="90"/>
                  </a:cubicBezTo>
                  <a:cubicBezTo>
                    <a:pt x="378" y="83"/>
                    <a:pt x="372" y="76"/>
                    <a:pt x="366" y="70"/>
                  </a:cubicBezTo>
                  <a:cubicBezTo>
                    <a:pt x="366" y="69"/>
                    <a:pt x="366" y="69"/>
                    <a:pt x="366" y="69"/>
                  </a:cubicBezTo>
                  <a:cubicBezTo>
                    <a:pt x="364" y="70"/>
                    <a:pt x="364" y="70"/>
                    <a:pt x="364" y="70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74" y="83"/>
                    <a:pt x="384" y="96"/>
                    <a:pt x="395" y="113"/>
                  </a:cubicBezTo>
                  <a:cubicBezTo>
                    <a:pt x="404" y="126"/>
                    <a:pt x="413" y="141"/>
                    <a:pt x="422" y="157"/>
                  </a:cubicBezTo>
                  <a:cubicBezTo>
                    <a:pt x="430" y="172"/>
                    <a:pt x="438" y="188"/>
                    <a:pt x="445" y="203"/>
                  </a:cubicBezTo>
                  <a:cubicBezTo>
                    <a:pt x="452" y="221"/>
                    <a:pt x="458" y="237"/>
                    <a:pt x="463" y="252"/>
                  </a:cubicBezTo>
                  <a:cubicBezTo>
                    <a:pt x="469" y="268"/>
                    <a:pt x="473" y="285"/>
                    <a:pt x="477" y="301"/>
                  </a:cubicBezTo>
                  <a:cubicBezTo>
                    <a:pt x="481" y="319"/>
                    <a:pt x="484" y="336"/>
                    <a:pt x="486" y="352"/>
                  </a:cubicBezTo>
                  <a:cubicBezTo>
                    <a:pt x="488" y="370"/>
                    <a:pt x="489" y="387"/>
                    <a:pt x="489" y="404"/>
                  </a:cubicBezTo>
                  <a:cubicBezTo>
                    <a:pt x="489" y="412"/>
                    <a:pt x="488" y="421"/>
                    <a:pt x="487" y="430"/>
                  </a:cubicBezTo>
                  <a:cubicBezTo>
                    <a:pt x="487" y="433"/>
                    <a:pt x="486" y="438"/>
                    <a:pt x="484" y="442"/>
                  </a:cubicBezTo>
                  <a:cubicBezTo>
                    <a:pt x="482" y="445"/>
                    <a:pt x="480" y="448"/>
                    <a:pt x="476" y="450"/>
                  </a:cubicBezTo>
                  <a:cubicBezTo>
                    <a:pt x="473" y="451"/>
                    <a:pt x="470" y="451"/>
                    <a:pt x="465" y="451"/>
                  </a:cubicBezTo>
                  <a:cubicBezTo>
                    <a:pt x="464" y="451"/>
                    <a:pt x="464" y="451"/>
                    <a:pt x="464" y="451"/>
                  </a:cubicBezTo>
                  <a:cubicBezTo>
                    <a:pt x="462" y="451"/>
                    <a:pt x="460" y="451"/>
                    <a:pt x="458" y="451"/>
                  </a:cubicBezTo>
                  <a:cubicBezTo>
                    <a:pt x="457" y="451"/>
                    <a:pt x="457" y="451"/>
                    <a:pt x="457" y="451"/>
                  </a:cubicBezTo>
                  <a:cubicBezTo>
                    <a:pt x="455" y="451"/>
                    <a:pt x="454" y="450"/>
                    <a:pt x="452" y="450"/>
                  </a:cubicBezTo>
                  <a:cubicBezTo>
                    <a:pt x="449" y="449"/>
                    <a:pt x="448" y="444"/>
                    <a:pt x="447" y="441"/>
                  </a:cubicBezTo>
                  <a:cubicBezTo>
                    <a:pt x="447" y="437"/>
                    <a:pt x="446" y="433"/>
                    <a:pt x="446" y="428"/>
                  </a:cubicBezTo>
                  <a:cubicBezTo>
                    <a:pt x="446" y="424"/>
                    <a:pt x="446" y="420"/>
                    <a:pt x="447" y="416"/>
                  </a:cubicBezTo>
                  <a:cubicBezTo>
                    <a:pt x="447" y="412"/>
                    <a:pt x="447" y="407"/>
                    <a:pt x="447" y="403"/>
                  </a:cubicBezTo>
                  <a:cubicBezTo>
                    <a:pt x="447" y="395"/>
                    <a:pt x="447" y="387"/>
                    <a:pt x="447" y="376"/>
                  </a:cubicBezTo>
                  <a:cubicBezTo>
                    <a:pt x="445" y="341"/>
                    <a:pt x="441" y="306"/>
                    <a:pt x="433" y="273"/>
                  </a:cubicBezTo>
                  <a:cubicBezTo>
                    <a:pt x="423" y="233"/>
                    <a:pt x="414" y="202"/>
                    <a:pt x="404" y="173"/>
                  </a:cubicBezTo>
                  <a:cubicBezTo>
                    <a:pt x="391" y="134"/>
                    <a:pt x="377" y="104"/>
                    <a:pt x="361" y="78"/>
                  </a:cubicBezTo>
                  <a:cubicBezTo>
                    <a:pt x="360" y="78"/>
                    <a:pt x="360" y="78"/>
                    <a:pt x="360" y="78"/>
                  </a:cubicBezTo>
                  <a:cubicBezTo>
                    <a:pt x="359" y="79"/>
                    <a:pt x="359" y="79"/>
                    <a:pt x="359" y="79"/>
                  </a:cubicBezTo>
                  <a:cubicBezTo>
                    <a:pt x="359" y="80"/>
                    <a:pt x="359" y="80"/>
                    <a:pt x="359" y="80"/>
                  </a:cubicBezTo>
                  <a:cubicBezTo>
                    <a:pt x="367" y="93"/>
                    <a:pt x="374" y="108"/>
                    <a:pt x="381" y="126"/>
                  </a:cubicBezTo>
                  <a:cubicBezTo>
                    <a:pt x="387" y="140"/>
                    <a:pt x="393" y="156"/>
                    <a:pt x="399" y="175"/>
                  </a:cubicBezTo>
                  <a:cubicBezTo>
                    <a:pt x="404" y="190"/>
                    <a:pt x="408" y="206"/>
                    <a:pt x="413" y="225"/>
                  </a:cubicBezTo>
                  <a:cubicBezTo>
                    <a:pt x="416" y="235"/>
                    <a:pt x="416" y="235"/>
                    <a:pt x="416" y="235"/>
                  </a:cubicBezTo>
                  <a:cubicBezTo>
                    <a:pt x="420" y="248"/>
                    <a:pt x="423" y="261"/>
                    <a:pt x="427" y="275"/>
                  </a:cubicBezTo>
                  <a:cubicBezTo>
                    <a:pt x="434" y="308"/>
                    <a:pt x="439" y="343"/>
                    <a:pt x="441" y="377"/>
                  </a:cubicBezTo>
                  <a:cubicBezTo>
                    <a:pt x="441" y="384"/>
                    <a:pt x="441" y="393"/>
                    <a:pt x="441" y="403"/>
                  </a:cubicBezTo>
                  <a:cubicBezTo>
                    <a:pt x="441" y="407"/>
                    <a:pt x="441" y="411"/>
                    <a:pt x="441" y="415"/>
                  </a:cubicBezTo>
                  <a:cubicBezTo>
                    <a:pt x="441" y="420"/>
                    <a:pt x="441" y="425"/>
                    <a:pt x="441" y="429"/>
                  </a:cubicBezTo>
                  <a:cubicBezTo>
                    <a:pt x="441" y="433"/>
                    <a:pt x="442" y="437"/>
                    <a:pt x="442" y="442"/>
                  </a:cubicBezTo>
                  <a:cubicBezTo>
                    <a:pt x="443" y="444"/>
                    <a:pt x="443" y="446"/>
                    <a:pt x="445" y="449"/>
                  </a:cubicBezTo>
                  <a:cubicBezTo>
                    <a:pt x="446" y="451"/>
                    <a:pt x="448" y="453"/>
                    <a:pt x="451" y="454"/>
                  </a:cubicBezTo>
                  <a:cubicBezTo>
                    <a:pt x="453" y="455"/>
                    <a:pt x="454" y="455"/>
                    <a:pt x="456" y="455"/>
                  </a:cubicBezTo>
                  <a:cubicBezTo>
                    <a:pt x="457" y="455"/>
                    <a:pt x="457" y="455"/>
                    <a:pt x="458" y="455"/>
                  </a:cubicBezTo>
                  <a:cubicBezTo>
                    <a:pt x="460" y="456"/>
                    <a:pt x="462" y="456"/>
                    <a:pt x="464" y="456"/>
                  </a:cubicBezTo>
                  <a:cubicBezTo>
                    <a:pt x="464" y="456"/>
                    <a:pt x="464" y="456"/>
                    <a:pt x="464" y="456"/>
                  </a:cubicBezTo>
                  <a:cubicBezTo>
                    <a:pt x="468" y="456"/>
                    <a:pt x="473" y="455"/>
                    <a:pt x="478" y="453"/>
                  </a:cubicBezTo>
                  <a:cubicBezTo>
                    <a:pt x="480" y="452"/>
                    <a:pt x="482" y="451"/>
                    <a:pt x="484" y="449"/>
                  </a:cubicBezTo>
                  <a:cubicBezTo>
                    <a:pt x="485" y="447"/>
                    <a:pt x="487" y="445"/>
                    <a:pt x="488" y="443"/>
                  </a:cubicBezTo>
                  <a:cubicBezTo>
                    <a:pt x="490" y="439"/>
                    <a:pt x="490" y="434"/>
                    <a:pt x="491" y="430"/>
                  </a:cubicBezTo>
                  <a:cubicBezTo>
                    <a:pt x="492" y="421"/>
                    <a:pt x="492" y="412"/>
                    <a:pt x="492" y="404"/>
                  </a:cubicBezTo>
                  <a:cubicBezTo>
                    <a:pt x="492" y="388"/>
                    <a:pt x="491" y="371"/>
                    <a:pt x="489" y="352"/>
                  </a:cubicBezTo>
                  <a:close/>
                  <a:moveTo>
                    <a:pt x="377" y="339"/>
                  </a:moveTo>
                  <a:cubicBezTo>
                    <a:pt x="376" y="336"/>
                    <a:pt x="375" y="332"/>
                    <a:pt x="375" y="329"/>
                  </a:cubicBezTo>
                  <a:cubicBezTo>
                    <a:pt x="362" y="282"/>
                    <a:pt x="355" y="238"/>
                    <a:pt x="352" y="195"/>
                  </a:cubicBezTo>
                  <a:cubicBezTo>
                    <a:pt x="349" y="153"/>
                    <a:pt x="349" y="108"/>
                    <a:pt x="354" y="58"/>
                  </a:cubicBezTo>
                  <a:cubicBezTo>
                    <a:pt x="354" y="57"/>
                    <a:pt x="354" y="57"/>
                    <a:pt x="354" y="57"/>
                  </a:cubicBezTo>
                  <a:cubicBezTo>
                    <a:pt x="352" y="57"/>
                    <a:pt x="352" y="57"/>
                    <a:pt x="352" y="57"/>
                  </a:cubicBezTo>
                  <a:cubicBezTo>
                    <a:pt x="352" y="58"/>
                    <a:pt x="352" y="58"/>
                    <a:pt x="352" y="58"/>
                  </a:cubicBezTo>
                  <a:cubicBezTo>
                    <a:pt x="345" y="105"/>
                    <a:pt x="343" y="151"/>
                    <a:pt x="345" y="195"/>
                  </a:cubicBezTo>
                  <a:cubicBezTo>
                    <a:pt x="348" y="241"/>
                    <a:pt x="355" y="287"/>
                    <a:pt x="368" y="331"/>
                  </a:cubicBezTo>
                  <a:cubicBezTo>
                    <a:pt x="369" y="335"/>
                    <a:pt x="370" y="339"/>
                    <a:pt x="371" y="344"/>
                  </a:cubicBezTo>
                  <a:cubicBezTo>
                    <a:pt x="373" y="350"/>
                    <a:pt x="375" y="357"/>
                    <a:pt x="377" y="364"/>
                  </a:cubicBezTo>
                  <a:cubicBezTo>
                    <a:pt x="378" y="370"/>
                    <a:pt x="378" y="375"/>
                    <a:pt x="378" y="380"/>
                  </a:cubicBezTo>
                  <a:cubicBezTo>
                    <a:pt x="377" y="385"/>
                    <a:pt x="376" y="390"/>
                    <a:pt x="373" y="396"/>
                  </a:cubicBezTo>
                  <a:cubicBezTo>
                    <a:pt x="369" y="401"/>
                    <a:pt x="360" y="410"/>
                    <a:pt x="355" y="413"/>
                  </a:cubicBezTo>
                  <a:cubicBezTo>
                    <a:pt x="350" y="415"/>
                    <a:pt x="344" y="416"/>
                    <a:pt x="339" y="418"/>
                  </a:cubicBezTo>
                  <a:cubicBezTo>
                    <a:pt x="330" y="420"/>
                    <a:pt x="319" y="421"/>
                    <a:pt x="306" y="421"/>
                  </a:cubicBezTo>
                  <a:cubicBezTo>
                    <a:pt x="305" y="421"/>
                    <a:pt x="304" y="421"/>
                    <a:pt x="302" y="421"/>
                  </a:cubicBezTo>
                  <a:cubicBezTo>
                    <a:pt x="283" y="421"/>
                    <a:pt x="263" y="419"/>
                    <a:pt x="238" y="414"/>
                  </a:cubicBezTo>
                  <a:cubicBezTo>
                    <a:pt x="218" y="411"/>
                    <a:pt x="196" y="405"/>
                    <a:pt x="171" y="398"/>
                  </a:cubicBezTo>
                  <a:cubicBezTo>
                    <a:pt x="151" y="392"/>
                    <a:pt x="130" y="384"/>
                    <a:pt x="107" y="375"/>
                  </a:cubicBezTo>
                  <a:cubicBezTo>
                    <a:pt x="84" y="366"/>
                    <a:pt x="64" y="357"/>
                    <a:pt x="45" y="347"/>
                  </a:cubicBezTo>
                  <a:cubicBezTo>
                    <a:pt x="41" y="344"/>
                    <a:pt x="36" y="341"/>
                    <a:pt x="31" y="338"/>
                  </a:cubicBezTo>
                  <a:cubicBezTo>
                    <a:pt x="27" y="335"/>
                    <a:pt x="21" y="332"/>
                    <a:pt x="17" y="329"/>
                  </a:cubicBezTo>
                  <a:cubicBezTo>
                    <a:pt x="13" y="325"/>
                    <a:pt x="12" y="320"/>
                    <a:pt x="10" y="316"/>
                  </a:cubicBezTo>
                  <a:cubicBezTo>
                    <a:pt x="10" y="315"/>
                    <a:pt x="10" y="315"/>
                    <a:pt x="10" y="315"/>
                  </a:cubicBezTo>
                  <a:cubicBezTo>
                    <a:pt x="8" y="311"/>
                    <a:pt x="10" y="299"/>
                    <a:pt x="11" y="294"/>
                  </a:cubicBezTo>
                  <a:cubicBezTo>
                    <a:pt x="12" y="290"/>
                    <a:pt x="15" y="286"/>
                    <a:pt x="18" y="282"/>
                  </a:cubicBezTo>
                  <a:cubicBezTo>
                    <a:pt x="19" y="281"/>
                    <a:pt x="20" y="280"/>
                    <a:pt x="20" y="279"/>
                  </a:cubicBezTo>
                  <a:cubicBezTo>
                    <a:pt x="23" y="275"/>
                    <a:pt x="26" y="271"/>
                    <a:pt x="30" y="266"/>
                  </a:cubicBezTo>
                  <a:cubicBezTo>
                    <a:pt x="41" y="253"/>
                    <a:pt x="41" y="253"/>
                    <a:pt x="41" y="253"/>
                  </a:cubicBezTo>
                  <a:cubicBezTo>
                    <a:pt x="52" y="240"/>
                    <a:pt x="52" y="240"/>
                    <a:pt x="52" y="240"/>
                  </a:cubicBezTo>
                  <a:cubicBezTo>
                    <a:pt x="68" y="220"/>
                    <a:pt x="81" y="202"/>
                    <a:pt x="93" y="184"/>
                  </a:cubicBezTo>
                  <a:cubicBezTo>
                    <a:pt x="106" y="165"/>
                    <a:pt x="119" y="146"/>
                    <a:pt x="130" y="126"/>
                  </a:cubicBezTo>
                  <a:cubicBezTo>
                    <a:pt x="142" y="107"/>
                    <a:pt x="152" y="86"/>
                    <a:pt x="162" y="65"/>
                  </a:cubicBezTo>
                  <a:cubicBezTo>
                    <a:pt x="167" y="55"/>
                    <a:pt x="172" y="44"/>
                    <a:pt x="176" y="34"/>
                  </a:cubicBezTo>
                  <a:cubicBezTo>
                    <a:pt x="179" y="25"/>
                    <a:pt x="183" y="13"/>
                    <a:pt x="187" y="1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77" y="22"/>
                    <a:pt x="167" y="43"/>
                    <a:pt x="158" y="63"/>
                  </a:cubicBezTo>
                  <a:cubicBezTo>
                    <a:pt x="148" y="81"/>
                    <a:pt x="138" y="101"/>
                    <a:pt x="124" y="123"/>
                  </a:cubicBezTo>
                  <a:cubicBezTo>
                    <a:pt x="113" y="142"/>
                    <a:pt x="100" y="161"/>
                    <a:pt x="87" y="180"/>
                  </a:cubicBezTo>
                  <a:cubicBezTo>
                    <a:pt x="73" y="200"/>
                    <a:pt x="59" y="217"/>
                    <a:pt x="46" y="234"/>
                  </a:cubicBezTo>
                  <a:cubicBezTo>
                    <a:pt x="35" y="248"/>
                    <a:pt x="35" y="248"/>
                    <a:pt x="35" y="248"/>
                  </a:cubicBezTo>
                  <a:cubicBezTo>
                    <a:pt x="24" y="261"/>
                    <a:pt x="24" y="261"/>
                    <a:pt x="24" y="261"/>
                  </a:cubicBezTo>
                  <a:cubicBezTo>
                    <a:pt x="17" y="269"/>
                    <a:pt x="7" y="280"/>
                    <a:pt x="4" y="293"/>
                  </a:cubicBezTo>
                  <a:cubicBezTo>
                    <a:pt x="1" y="299"/>
                    <a:pt x="0" y="310"/>
                    <a:pt x="2" y="318"/>
                  </a:cubicBezTo>
                  <a:cubicBezTo>
                    <a:pt x="4" y="324"/>
                    <a:pt x="7" y="331"/>
                    <a:pt x="12" y="335"/>
                  </a:cubicBezTo>
                  <a:cubicBezTo>
                    <a:pt x="16" y="338"/>
                    <a:pt x="21" y="341"/>
                    <a:pt x="26" y="344"/>
                  </a:cubicBezTo>
                  <a:cubicBezTo>
                    <a:pt x="27" y="345"/>
                    <a:pt x="27" y="345"/>
                    <a:pt x="27" y="345"/>
                  </a:cubicBezTo>
                  <a:cubicBezTo>
                    <a:pt x="31" y="348"/>
                    <a:pt x="36" y="351"/>
                    <a:pt x="42" y="353"/>
                  </a:cubicBezTo>
                  <a:cubicBezTo>
                    <a:pt x="60" y="363"/>
                    <a:pt x="80" y="372"/>
                    <a:pt x="105" y="382"/>
                  </a:cubicBezTo>
                  <a:cubicBezTo>
                    <a:pt x="124" y="389"/>
                    <a:pt x="146" y="396"/>
                    <a:pt x="170" y="403"/>
                  </a:cubicBezTo>
                  <a:cubicBezTo>
                    <a:pt x="192" y="409"/>
                    <a:pt x="214" y="414"/>
                    <a:pt x="237" y="418"/>
                  </a:cubicBezTo>
                  <a:cubicBezTo>
                    <a:pt x="249" y="420"/>
                    <a:pt x="260" y="422"/>
                    <a:pt x="271" y="423"/>
                  </a:cubicBezTo>
                  <a:cubicBezTo>
                    <a:pt x="284" y="424"/>
                    <a:pt x="295" y="425"/>
                    <a:pt x="306" y="425"/>
                  </a:cubicBezTo>
                  <a:cubicBezTo>
                    <a:pt x="306" y="425"/>
                    <a:pt x="306" y="425"/>
                    <a:pt x="306" y="425"/>
                  </a:cubicBezTo>
                  <a:cubicBezTo>
                    <a:pt x="318" y="425"/>
                    <a:pt x="329" y="424"/>
                    <a:pt x="340" y="422"/>
                  </a:cubicBezTo>
                  <a:cubicBezTo>
                    <a:pt x="347" y="421"/>
                    <a:pt x="352" y="419"/>
                    <a:pt x="357" y="417"/>
                  </a:cubicBezTo>
                  <a:cubicBezTo>
                    <a:pt x="362" y="415"/>
                    <a:pt x="373" y="407"/>
                    <a:pt x="377" y="400"/>
                  </a:cubicBezTo>
                  <a:cubicBezTo>
                    <a:pt x="380" y="396"/>
                    <a:pt x="383" y="386"/>
                    <a:pt x="384" y="381"/>
                  </a:cubicBezTo>
                  <a:cubicBezTo>
                    <a:pt x="385" y="375"/>
                    <a:pt x="384" y="368"/>
                    <a:pt x="383" y="363"/>
                  </a:cubicBezTo>
                  <a:cubicBezTo>
                    <a:pt x="381" y="355"/>
                    <a:pt x="379" y="347"/>
                    <a:pt x="377" y="339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淘宝网Chenying0907出品 67"/>
            <p:cNvSpPr>
              <a:spLocks/>
            </p:cNvSpPr>
            <p:nvPr/>
          </p:nvSpPr>
          <p:spPr bwMode="auto">
            <a:xfrm>
              <a:off x="2074" y="1475"/>
              <a:ext cx="242" cy="270"/>
            </a:xfrm>
            <a:custGeom>
              <a:avLst/>
              <a:gdLst>
                <a:gd name="T0" fmla="*/ 97 w 97"/>
                <a:gd name="T1" fmla="*/ 32 h 108"/>
                <a:gd name="T2" fmla="*/ 1 w 97"/>
                <a:gd name="T3" fmla="*/ 5 h 108"/>
                <a:gd name="T4" fmla="*/ 68 w 97"/>
                <a:gd name="T5" fmla="*/ 28 h 108"/>
                <a:gd name="T6" fmla="*/ 97 w 97"/>
                <a:gd name="T7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8">
                  <a:moveTo>
                    <a:pt x="97" y="32"/>
                  </a:moveTo>
                  <a:cubicBezTo>
                    <a:pt x="27" y="108"/>
                    <a:pt x="1" y="5"/>
                    <a:pt x="1" y="5"/>
                  </a:cubicBezTo>
                  <a:cubicBezTo>
                    <a:pt x="0" y="0"/>
                    <a:pt x="47" y="25"/>
                    <a:pt x="68" y="28"/>
                  </a:cubicBezTo>
                  <a:cubicBezTo>
                    <a:pt x="89" y="31"/>
                    <a:pt x="97" y="32"/>
                    <a:pt x="97" y="32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淘宝网Chenying0907出品 68"/>
            <p:cNvSpPr>
              <a:spLocks/>
            </p:cNvSpPr>
            <p:nvPr/>
          </p:nvSpPr>
          <p:spPr bwMode="auto">
            <a:xfrm>
              <a:off x="2176" y="1538"/>
              <a:ext cx="177" cy="182"/>
            </a:xfrm>
            <a:custGeom>
              <a:avLst/>
              <a:gdLst>
                <a:gd name="T0" fmla="*/ 59 w 71"/>
                <a:gd name="T1" fmla="*/ 4 h 73"/>
                <a:gd name="T2" fmla="*/ 5 w 71"/>
                <a:gd name="T3" fmla="*/ 33 h 73"/>
                <a:gd name="T4" fmla="*/ 25 w 71"/>
                <a:gd name="T5" fmla="*/ 73 h 73"/>
                <a:gd name="T6" fmla="*/ 71 w 71"/>
                <a:gd name="T7" fmla="*/ 0 h 73"/>
                <a:gd name="T8" fmla="*/ 59 w 71"/>
                <a:gd name="T9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3">
                  <a:moveTo>
                    <a:pt x="59" y="4"/>
                  </a:moveTo>
                  <a:cubicBezTo>
                    <a:pt x="59" y="4"/>
                    <a:pt x="9" y="27"/>
                    <a:pt x="5" y="33"/>
                  </a:cubicBezTo>
                  <a:cubicBezTo>
                    <a:pt x="0" y="40"/>
                    <a:pt x="31" y="48"/>
                    <a:pt x="25" y="73"/>
                  </a:cubicBezTo>
                  <a:cubicBezTo>
                    <a:pt x="25" y="73"/>
                    <a:pt x="63" y="35"/>
                    <a:pt x="71" y="0"/>
                  </a:cubicBezTo>
                  <a:lnTo>
                    <a:pt x="59" y="4"/>
                  </a:lnTo>
                  <a:close/>
                </a:path>
              </a:pathLst>
            </a:custGeom>
            <a:solidFill>
              <a:srgbClr val="56C3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淘宝网Chenying0907出品 69"/>
            <p:cNvSpPr>
              <a:spLocks/>
            </p:cNvSpPr>
            <p:nvPr/>
          </p:nvSpPr>
          <p:spPr bwMode="auto">
            <a:xfrm>
              <a:off x="2032" y="1463"/>
              <a:ext cx="142" cy="222"/>
            </a:xfrm>
            <a:custGeom>
              <a:avLst/>
              <a:gdLst>
                <a:gd name="T0" fmla="*/ 16 w 57"/>
                <a:gd name="T1" fmla="*/ 8 h 89"/>
                <a:gd name="T2" fmla="*/ 56 w 57"/>
                <a:gd name="T3" fmla="*/ 59 h 89"/>
                <a:gd name="T4" fmla="*/ 23 w 57"/>
                <a:gd name="T5" fmla="*/ 89 h 89"/>
                <a:gd name="T6" fmla="*/ 8 w 57"/>
                <a:gd name="T7" fmla="*/ 0 h 89"/>
                <a:gd name="T8" fmla="*/ 16 w 57"/>
                <a:gd name="T9" fmla="*/ 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89">
                  <a:moveTo>
                    <a:pt x="16" y="8"/>
                  </a:moveTo>
                  <a:cubicBezTo>
                    <a:pt x="16" y="8"/>
                    <a:pt x="54" y="51"/>
                    <a:pt x="56" y="59"/>
                  </a:cubicBezTo>
                  <a:cubicBezTo>
                    <a:pt x="57" y="67"/>
                    <a:pt x="28" y="64"/>
                    <a:pt x="23" y="89"/>
                  </a:cubicBezTo>
                  <a:cubicBezTo>
                    <a:pt x="23" y="89"/>
                    <a:pt x="0" y="35"/>
                    <a:pt x="8" y="0"/>
                  </a:cubicBezTo>
                  <a:lnTo>
                    <a:pt x="16" y="8"/>
                  </a:lnTo>
                  <a:close/>
                </a:path>
              </a:pathLst>
            </a:custGeom>
            <a:solidFill>
              <a:srgbClr val="56C3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淘宝网Chenying0907出品 70"/>
            <p:cNvSpPr>
              <a:spLocks noEditPoints="1"/>
            </p:cNvSpPr>
            <p:nvPr/>
          </p:nvSpPr>
          <p:spPr bwMode="auto">
            <a:xfrm>
              <a:off x="2039" y="1453"/>
              <a:ext cx="319" cy="292"/>
            </a:xfrm>
            <a:custGeom>
              <a:avLst/>
              <a:gdLst>
                <a:gd name="T0" fmla="*/ 128 w 128"/>
                <a:gd name="T1" fmla="*/ 31 h 117"/>
                <a:gd name="T2" fmla="*/ 125 w 128"/>
                <a:gd name="T3" fmla="*/ 33 h 117"/>
                <a:gd name="T4" fmla="*/ 124 w 128"/>
                <a:gd name="T5" fmla="*/ 33 h 117"/>
                <a:gd name="T6" fmla="*/ 95 w 128"/>
                <a:gd name="T7" fmla="*/ 45 h 117"/>
                <a:gd name="T8" fmla="*/ 63 w 128"/>
                <a:gd name="T9" fmla="*/ 60 h 117"/>
                <a:gd name="T10" fmla="*/ 57 w 128"/>
                <a:gd name="T11" fmla="*/ 66 h 117"/>
                <a:gd name="T12" fmla="*/ 57 w 128"/>
                <a:gd name="T13" fmla="*/ 66 h 117"/>
                <a:gd name="T14" fmla="*/ 57 w 128"/>
                <a:gd name="T15" fmla="*/ 67 h 117"/>
                <a:gd name="T16" fmla="*/ 57 w 128"/>
                <a:gd name="T17" fmla="*/ 72 h 117"/>
                <a:gd name="T18" fmla="*/ 57 w 128"/>
                <a:gd name="T19" fmla="*/ 73 h 117"/>
                <a:gd name="T20" fmla="*/ 60 w 128"/>
                <a:gd name="T21" fmla="*/ 75 h 117"/>
                <a:gd name="T22" fmla="*/ 71 w 128"/>
                <a:gd name="T23" fmla="*/ 83 h 117"/>
                <a:gd name="T24" fmla="*/ 77 w 128"/>
                <a:gd name="T25" fmla="*/ 106 h 117"/>
                <a:gd name="T26" fmla="*/ 77 w 128"/>
                <a:gd name="T27" fmla="*/ 106 h 117"/>
                <a:gd name="T28" fmla="*/ 73 w 128"/>
                <a:gd name="T29" fmla="*/ 117 h 117"/>
                <a:gd name="T30" fmla="*/ 82 w 128"/>
                <a:gd name="T31" fmla="*/ 109 h 117"/>
                <a:gd name="T32" fmla="*/ 83 w 128"/>
                <a:gd name="T33" fmla="*/ 109 h 117"/>
                <a:gd name="T34" fmla="*/ 111 w 128"/>
                <a:gd name="T35" fmla="*/ 76 h 117"/>
                <a:gd name="T36" fmla="*/ 127 w 128"/>
                <a:gd name="T37" fmla="*/ 35 h 117"/>
                <a:gd name="T38" fmla="*/ 127 w 128"/>
                <a:gd name="T39" fmla="*/ 35 h 117"/>
                <a:gd name="T40" fmla="*/ 115 w 128"/>
                <a:gd name="T41" fmla="*/ 53 h 117"/>
                <a:gd name="T42" fmla="*/ 91 w 128"/>
                <a:gd name="T43" fmla="*/ 88 h 117"/>
                <a:gd name="T44" fmla="*/ 82 w 128"/>
                <a:gd name="T45" fmla="*/ 93 h 117"/>
                <a:gd name="T46" fmla="*/ 69 w 128"/>
                <a:gd name="T47" fmla="*/ 76 h 117"/>
                <a:gd name="T48" fmla="*/ 62 w 128"/>
                <a:gd name="T49" fmla="*/ 69 h 117"/>
                <a:gd name="T50" fmla="*/ 62 w 128"/>
                <a:gd name="T51" fmla="*/ 69 h 117"/>
                <a:gd name="T52" fmla="*/ 67 w 128"/>
                <a:gd name="T53" fmla="*/ 66 h 117"/>
                <a:gd name="T54" fmla="*/ 91 w 128"/>
                <a:gd name="T55" fmla="*/ 53 h 117"/>
                <a:gd name="T56" fmla="*/ 115 w 128"/>
                <a:gd name="T57" fmla="*/ 39 h 117"/>
                <a:gd name="T58" fmla="*/ 115 w 128"/>
                <a:gd name="T59" fmla="*/ 53 h 117"/>
                <a:gd name="T60" fmla="*/ 34 w 128"/>
                <a:gd name="T61" fmla="*/ 31 h 117"/>
                <a:gd name="T62" fmla="*/ 14 w 128"/>
                <a:gd name="T63" fmla="*/ 11 h 117"/>
                <a:gd name="T64" fmla="*/ 6 w 128"/>
                <a:gd name="T65" fmla="*/ 3 h 117"/>
                <a:gd name="T66" fmla="*/ 6 w 128"/>
                <a:gd name="T67" fmla="*/ 3 h 117"/>
                <a:gd name="T68" fmla="*/ 3 w 128"/>
                <a:gd name="T69" fmla="*/ 3 h 117"/>
                <a:gd name="T70" fmla="*/ 2 w 128"/>
                <a:gd name="T71" fmla="*/ 4 h 117"/>
                <a:gd name="T72" fmla="*/ 0 w 128"/>
                <a:gd name="T73" fmla="*/ 27 h 117"/>
                <a:gd name="T74" fmla="*/ 9 w 128"/>
                <a:gd name="T75" fmla="*/ 73 h 117"/>
                <a:gd name="T76" fmla="*/ 17 w 128"/>
                <a:gd name="T77" fmla="*/ 94 h 117"/>
                <a:gd name="T78" fmla="*/ 18 w 128"/>
                <a:gd name="T79" fmla="*/ 94 h 117"/>
                <a:gd name="T80" fmla="*/ 23 w 128"/>
                <a:gd name="T81" fmla="*/ 94 h 117"/>
                <a:gd name="T82" fmla="*/ 23 w 128"/>
                <a:gd name="T83" fmla="*/ 93 h 117"/>
                <a:gd name="T84" fmla="*/ 27 w 128"/>
                <a:gd name="T85" fmla="*/ 82 h 117"/>
                <a:gd name="T86" fmla="*/ 45 w 128"/>
                <a:gd name="T87" fmla="*/ 71 h 117"/>
                <a:gd name="T88" fmla="*/ 55 w 128"/>
                <a:gd name="T89" fmla="*/ 66 h 117"/>
                <a:gd name="T90" fmla="*/ 55 w 128"/>
                <a:gd name="T91" fmla="*/ 60 h 117"/>
                <a:gd name="T92" fmla="*/ 49 w 128"/>
                <a:gd name="T93" fmla="*/ 65 h 117"/>
                <a:gd name="T94" fmla="*/ 36 w 128"/>
                <a:gd name="T95" fmla="*/ 71 h 117"/>
                <a:gd name="T96" fmla="*/ 20 w 128"/>
                <a:gd name="T97" fmla="*/ 85 h 117"/>
                <a:gd name="T98" fmla="*/ 11 w 128"/>
                <a:gd name="T99" fmla="*/ 49 h 117"/>
                <a:gd name="T100" fmla="*/ 7 w 128"/>
                <a:gd name="T101" fmla="*/ 26 h 117"/>
                <a:gd name="T102" fmla="*/ 12 w 128"/>
                <a:gd name="T103" fmla="*/ 13 h 117"/>
                <a:gd name="T104" fmla="*/ 29 w 128"/>
                <a:gd name="T105" fmla="*/ 35 h 117"/>
                <a:gd name="T106" fmla="*/ 46 w 128"/>
                <a:gd name="T107" fmla="*/ 57 h 117"/>
                <a:gd name="T108" fmla="*/ 50 w 128"/>
                <a:gd name="T109" fmla="*/ 6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8" h="117">
                  <a:moveTo>
                    <a:pt x="127" y="34"/>
                  </a:moveTo>
                  <a:cubicBezTo>
                    <a:pt x="128" y="31"/>
                    <a:pt x="128" y="31"/>
                    <a:pt x="128" y="31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1" y="35"/>
                    <a:pt x="117" y="36"/>
                    <a:pt x="114" y="37"/>
                  </a:cubicBezTo>
                  <a:cubicBezTo>
                    <a:pt x="108" y="40"/>
                    <a:pt x="101" y="42"/>
                    <a:pt x="95" y="45"/>
                  </a:cubicBezTo>
                  <a:cubicBezTo>
                    <a:pt x="93" y="46"/>
                    <a:pt x="91" y="46"/>
                    <a:pt x="88" y="47"/>
                  </a:cubicBezTo>
                  <a:cubicBezTo>
                    <a:pt x="78" y="51"/>
                    <a:pt x="70" y="55"/>
                    <a:pt x="63" y="60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61" y="62"/>
                    <a:pt x="59" y="63"/>
                    <a:pt x="57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6"/>
                    <a:pt x="57" y="67"/>
                    <a:pt x="57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6" y="68"/>
                    <a:pt x="56" y="68"/>
                    <a:pt x="56" y="69"/>
                  </a:cubicBezTo>
                  <a:cubicBezTo>
                    <a:pt x="56" y="70"/>
                    <a:pt x="57" y="71"/>
                    <a:pt x="57" y="72"/>
                  </a:cubicBezTo>
                  <a:cubicBezTo>
                    <a:pt x="58" y="72"/>
                    <a:pt x="58" y="72"/>
                    <a:pt x="58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59" y="74"/>
                    <a:pt x="60" y="74"/>
                    <a:pt x="60" y="75"/>
                  </a:cubicBezTo>
                  <a:cubicBezTo>
                    <a:pt x="61" y="76"/>
                    <a:pt x="62" y="76"/>
                    <a:pt x="63" y="77"/>
                  </a:cubicBezTo>
                  <a:cubicBezTo>
                    <a:pt x="66" y="79"/>
                    <a:pt x="69" y="81"/>
                    <a:pt x="71" y="83"/>
                  </a:cubicBezTo>
                  <a:cubicBezTo>
                    <a:pt x="74" y="87"/>
                    <a:pt x="77" y="91"/>
                    <a:pt x="78" y="94"/>
                  </a:cubicBezTo>
                  <a:cubicBezTo>
                    <a:pt x="79" y="98"/>
                    <a:pt x="79" y="102"/>
                    <a:pt x="77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87" y="104"/>
                    <a:pt x="92" y="100"/>
                    <a:pt x="97" y="93"/>
                  </a:cubicBezTo>
                  <a:cubicBezTo>
                    <a:pt x="101" y="89"/>
                    <a:pt x="106" y="82"/>
                    <a:pt x="111" y="76"/>
                  </a:cubicBezTo>
                  <a:cubicBezTo>
                    <a:pt x="116" y="68"/>
                    <a:pt x="119" y="62"/>
                    <a:pt x="122" y="56"/>
                  </a:cubicBezTo>
                  <a:cubicBezTo>
                    <a:pt x="124" y="50"/>
                    <a:pt x="126" y="43"/>
                    <a:pt x="127" y="35"/>
                  </a:cubicBezTo>
                  <a:cubicBezTo>
                    <a:pt x="128" y="35"/>
                    <a:pt x="128" y="35"/>
                    <a:pt x="128" y="35"/>
                  </a:cubicBezTo>
                  <a:cubicBezTo>
                    <a:pt x="127" y="35"/>
                    <a:pt x="127" y="35"/>
                    <a:pt x="127" y="35"/>
                  </a:cubicBezTo>
                  <a:cubicBezTo>
                    <a:pt x="127" y="35"/>
                    <a:pt x="127" y="34"/>
                    <a:pt x="127" y="34"/>
                  </a:cubicBezTo>
                  <a:close/>
                  <a:moveTo>
                    <a:pt x="115" y="53"/>
                  </a:moveTo>
                  <a:cubicBezTo>
                    <a:pt x="111" y="60"/>
                    <a:pt x="107" y="66"/>
                    <a:pt x="104" y="71"/>
                  </a:cubicBezTo>
                  <a:cubicBezTo>
                    <a:pt x="100" y="77"/>
                    <a:pt x="96" y="83"/>
                    <a:pt x="91" y="88"/>
                  </a:cubicBezTo>
                  <a:cubicBezTo>
                    <a:pt x="89" y="92"/>
                    <a:pt x="86" y="95"/>
                    <a:pt x="83" y="99"/>
                  </a:cubicBezTo>
                  <a:cubicBezTo>
                    <a:pt x="83" y="97"/>
                    <a:pt x="82" y="95"/>
                    <a:pt x="82" y="93"/>
                  </a:cubicBezTo>
                  <a:cubicBezTo>
                    <a:pt x="80" y="89"/>
                    <a:pt x="77" y="85"/>
                    <a:pt x="74" y="81"/>
                  </a:cubicBezTo>
                  <a:cubicBezTo>
                    <a:pt x="72" y="79"/>
                    <a:pt x="70" y="78"/>
                    <a:pt x="69" y="76"/>
                  </a:cubicBezTo>
                  <a:cubicBezTo>
                    <a:pt x="67" y="75"/>
                    <a:pt x="65" y="73"/>
                    <a:pt x="64" y="71"/>
                  </a:cubicBezTo>
                  <a:cubicBezTo>
                    <a:pt x="63" y="71"/>
                    <a:pt x="62" y="70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8"/>
                    <a:pt x="65" y="67"/>
                    <a:pt x="67" y="66"/>
                  </a:cubicBezTo>
                  <a:cubicBezTo>
                    <a:pt x="68" y="65"/>
                    <a:pt x="70" y="64"/>
                    <a:pt x="72" y="63"/>
                  </a:cubicBezTo>
                  <a:cubicBezTo>
                    <a:pt x="78" y="60"/>
                    <a:pt x="85" y="57"/>
                    <a:pt x="91" y="53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00" y="47"/>
                    <a:pt x="107" y="43"/>
                    <a:pt x="115" y="39"/>
                  </a:cubicBezTo>
                  <a:cubicBezTo>
                    <a:pt x="117" y="38"/>
                    <a:pt x="120" y="37"/>
                    <a:pt x="123" y="37"/>
                  </a:cubicBezTo>
                  <a:cubicBezTo>
                    <a:pt x="121" y="42"/>
                    <a:pt x="118" y="48"/>
                    <a:pt x="115" y="53"/>
                  </a:cubicBezTo>
                  <a:close/>
                  <a:moveTo>
                    <a:pt x="52" y="53"/>
                  </a:moveTo>
                  <a:cubicBezTo>
                    <a:pt x="47" y="46"/>
                    <a:pt x="41" y="39"/>
                    <a:pt x="34" y="31"/>
                  </a:cubicBezTo>
                  <a:cubicBezTo>
                    <a:pt x="32" y="29"/>
                    <a:pt x="30" y="27"/>
                    <a:pt x="28" y="25"/>
                  </a:cubicBezTo>
                  <a:cubicBezTo>
                    <a:pt x="23" y="21"/>
                    <a:pt x="18" y="16"/>
                    <a:pt x="14" y="11"/>
                  </a:cubicBezTo>
                  <a:cubicBezTo>
                    <a:pt x="11" y="8"/>
                    <a:pt x="9" y="6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12"/>
                    <a:pt x="0" y="19"/>
                    <a:pt x="0" y="27"/>
                  </a:cubicBezTo>
                  <a:cubicBezTo>
                    <a:pt x="0" y="34"/>
                    <a:pt x="1" y="41"/>
                    <a:pt x="3" y="50"/>
                  </a:cubicBezTo>
                  <a:cubicBezTo>
                    <a:pt x="4" y="58"/>
                    <a:pt x="7" y="66"/>
                    <a:pt x="9" y="73"/>
                  </a:cubicBezTo>
                  <a:cubicBezTo>
                    <a:pt x="11" y="80"/>
                    <a:pt x="14" y="87"/>
                    <a:pt x="17" y="94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7" y="94"/>
                    <a:pt x="18" y="94"/>
                    <a:pt x="18" y="9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4" y="89"/>
                    <a:pt x="25" y="85"/>
                    <a:pt x="27" y="82"/>
                  </a:cubicBezTo>
                  <a:cubicBezTo>
                    <a:pt x="30" y="79"/>
                    <a:pt x="33" y="76"/>
                    <a:pt x="38" y="74"/>
                  </a:cubicBezTo>
                  <a:cubicBezTo>
                    <a:pt x="40" y="73"/>
                    <a:pt x="43" y="72"/>
                    <a:pt x="45" y="71"/>
                  </a:cubicBezTo>
                  <a:cubicBezTo>
                    <a:pt x="47" y="70"/>
                    <a:pt x="49" y="70"/>
                    <a:pt x="51" y="69"/>
                  </a:cubicBezTo>
                  <a:cubicBezTo>
                    <a:pt x="52" y="68"/>
                    <a:pt x="54" y="68"/>
                    <a:pt x="55" y="66"/>
                  </a:cubicBezTo>
                  <a:cubicBezTo>
                    <a:pt x="55" y="65"/>
                    <a:pt x="56" y="64"/>
                    <a:pt x="56" y="63"/>
                  </a:cubicBezTo>
                  <a:cubicBezTo>
                    <a:pt x="56" y="62"/>
                    <a:pt x="55" y="61"/>
                    <a:pt x="55" y="60"/>
                  </a:cubicBezTo>
                  <a:cubicBezTo>
                    <a:pt x="54" y="58"/>
                    <a:pt x="53" y="56"/>
                    <a:pt x="52" y="53"/>
                  </a:cubicBezTo>
                  <a:close/>
                  <a:moveTo>
                    <a:pt x="49" y="65"/>
                  </a:moveTo>
                  <a:cubicBezTo>
                    <a:pt x="47" y="66"/>
                    <a:pt x="44" y="67"/>
                    <a:pt x="42" y="68"/>
                  </a:cubicBezTo>
                  <a:cubicBezTo>
                    <a:pt x="40" y="69"/>
                    <a:pt x="38" y="70"/>
                    <a:pt x="36" y="71"/>
                  </a:cubicBezTo>
                  <a:cubicBezTo>
                    <a:pt x="31" y="73"/>
                    <a:pt x="27" y="76"/>
                    <a:pt x="24" y="79"/>
                  </a:cubicBezTo>
                  <a:cubicBezTo>
                    <a:pt x="23" y="81"/>
                    <a:pt x="22" y="83"/>
                    <a:pt x="20" y="85"/>
                  </a:cubicBezTo>
                  <a:cubicBezTo>
                    <a:pt x="19" y="80"/>
                    <a:pt x="18" y="75"/>
                    <a:pt x="16" y="70"/>
                  </a:cubicBezTo>
                  <a:cubicBezTo>
                    <a:pt x="14" y="64"/>
                    <a:pt x="13" y="56"/>
                    <a:pt x="11" y="49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9" y="41"/>
                    <a:pt x="8" y="34"/>
                    <a:pt x="7" y="26"/>
                  </a:cubicBezTo>
                  <a:cubicBezTo>
                    <a:pt x="6" y="20"/>
                    <a:pt x="6" y="13"/>
                    <a:pt x="6" y="7"/>
                  </a:cubicBezTo>
                  <a:cubicBezTo>
                    <a:pt x="8" y="9"/>
                    <a:pt x="10" y="11"/>
                    <a:pt x="12" y="13"/>
                  </a:cubicBezTo>
                  <a:cubicBezTo>
                    <a:pt x="18" y="19"/>
                    <a:pt x="23" y="26"/>
                    <a:pt x="28" y="33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4" y="42"/>
                    <a:pt x="39" y="48"/>
                    <a:pt x="44" y="54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9"/>
                    <a:pt x="49" y="61"/>
                    <a:pt x="50" y="62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50" y="64"/>
                    <a:pt x="50" y="64"/>
                    <a:pt x="49" y="65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淘宝网Chenying0907出品 71"/>
            <p:cNvSpPr>
              <a:spLocks/>
            </p:cNvSpPr>
            <p:nvPr/>
          </p:nvSpPr>
          <p:spPr bwMode="auto">
            <a:xfrm>
              <a:off x="1713" y="310"/>
              <a:ext cx="1356" cy="1275"/>
            </a:xfrm>
            <a:custGeom>
              <a:avLst/>
              <a:gdLst>
                <a:gd name="T0" fmla="*/ 14 w 544"/>
                <a:gd name="T1" fmla="*/ 199 h 511"/>
                <a:gd name="T2" fmla="*/ 131 w 544"/>
                <a:gd name="T3" fmla="*/ 44 h 511"/>
                <a:gd name="T4" fmla="*/ 323 w 544"/>
                <a:gd name="T5" fmla="*/ 15 h 511"/>
                <a:gd name="T6" fmla="*/ 493 w 544"/>
                <a:gd name="T7" fmla="*/ 118 h 511"/>
                <a:gd name="T8" fmla="*/ 530 w 544"/>
                <a:gd name="T9" fmla="*/ 310 h 511"/>
                <a:gd name="T10" fmla="*/ 417 w 544"/>
                <a:gd name="T11" fmla="*/ 471 h 511"/>
                <a:gd name="T12" fmla="*/ 218 w 544"/>
                <a:gd name="T13" fmla="*/ 496 h 511"/>
                <a:gd name="T14" fmla="*/ 51 w 544"/>
                <a:gd name="T15" fmla="*/ 390 h 511"/>
                <a:gd name="T16" fmla="*/ 14 w 544"/>
                <a:gd name="T17" fmla="*/ 199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4" h="511">
                  <a:moveTo>
                    <a:pt x="14" y="199"/>
                  </a:moveTo>
                  <a:cubicBezTo>
                    <a:pt x="28" y="133"/>
                    <a:pt x="72" y="78"/>
                    <a:pt x="131" y="44"/>
                  </a:cubicBezTo>
                  <a:cubicBezTo>
                    <a:pt x="186" y="12"/>
                    <a:pt x="254" y="0"/>
                    <a:pt x="323" y="15"/>
                  </a:cubicBezTo>
                  <a:cubicBezTo>
                    <a:pt x="392" y="30"/>
                    <a:pt x="455" y="66"/>
                    <a:pt x="493" y="118"/>
                  </a:cubicBezTo>
                  <a:cubicBezTo>
                    <a:pt x="533" y="173"/>
                    <a:pt x="544" y="244"/>
                    <a:pt x="530" y="310"/>
                  </a:cubicBezTo>
                  <a:cubicBezTo>
                    <a:pt x="516" y="375"/>
                    <a:pt x="477" y="438"/>
                    <a:pt x="417" y="471"/>
                  </a:cubicBezTo>
                  <a:cubicBezTo>
                    <a:pt x="361" y="502"/>
                    <a:pt x="287" y="511"/>
                    <a:pt x="218" y="496"/>
                  </a:cubicBezTo>
                  <a:cubicBezTo>
                    <a:pt x="149" y="481"/>
                    <a:pt x="88" y="442"/>
                    <a:pt x="51" y="390"/>
                  </a:cubicBezTo>
                  <a:cubicBezTo>
                    <a:pt x="12" y="335"/>
                    <a:pt x="0" y="264"/>
                    <a:pt x="14" y="199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淘宝网Chenying0907出品 72"/>
            <p:cNvSpPr>
              <a:spLocks/>
            </p:cNvSpPr>
            <p:nvPr/>
          </p:nvSpPr>
          <p:spPr bwMode="auto">
            <a:xfrm>
              <a:off x="1757" y="467"/>
              <a:ext cx="1294" cy="1111"/>
            </a:xfrm>
            <a:custGeom>
              <a:avLst/>
              <a:gdLst>
                <a:gd name="T0" fmla="*/ 475 w 519"/>
                <a:gd name="T1" fmla="*/ 55 h 445"/>
                <a:gd name="T2" fmla="*/ 418 w 519"/>
                <a:gd name="T3" fmla="*/ 0 h 445"/>
                <a:gd name="T4" fmla="*/ 464 w 519"/>
                <a:gd name="T5" fmla="*/ 58 h 445"/>
                <a:gd name="T6" fmla="*/ 490 w 519"/>
                <a:gd name="T7" fmla="*/ 160 h 445"/>
                <a:gd name="T8" fmla="*/ 464 w 519"/>
                <a:gd name="T9" fmla="*/ 280 h 445"/>
                <a:gd name="T10" fmla="*/ 217 w 519"/>
                <a:gd name="T11" fmla="*/ 411 h 445"/>
                <a:gd name="T12" fmla="*/ 203 w 519"/>
                <a:gd name="T13" fmla="*/ 408 h 445"/>
                <a:gd name="T14" fmla="*/ 0 w 519"/>
                <a:gd name="T15" fmla="*/ 256 h 445"/>
                <a:gd name="T16" fmla="*/ 35 w 519"/>
                <a:gd name="T17" fmla="*/ 332 h 445"/>
                <a:gd name="T18" fmla="*/ 93 w 519"/>
                <a:gd name="T19" fmla="*/ 390 h 445"/>
                <a:gd name="T20" fmla="*/ 239 w 519"/>
                <a:gd name="T21" fmla="*/ 439 h 445"/>
                <a:gd name="T22" fmla="*/ 431 w 519"/>
                <a:gd name="T23" fmla="*/ 387 h 445"/>
                <a:gd name="T24" fmla="*/ 486 w 519"/>
                <a:gd name="T25" fmla="*/ 319 h 445"/>
                <a:gd name="T26" fmla="*/ 514 w 519"/>
                <a:gd name="T27" fmla="*/ 234 h 445"/>
                <a:gd name="T28" fmla="*/ 513 w 519"/>
                <a:gd name="T29" fmla="*/ 148 h 445"/>
                <a:gd name="T30" fmla="*/ 482 w 519"/>
                <a:gd name="T31" fmla="*/ 65 h 445"/>
                <a:gd name="T32" fmla="*/ 475 w 519"/>
                <a:gd name="T33" fmla="*/ 5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9" h="445">
                  <a:moveTo>
                    <a:pt x="475" y="55"/>
                  </a:moveTo>
                  <a:cubicBezTo>
                    <a:pt x="460" y="34"/>
                    <a:pt x="440" y="16"/>
                    <a:pt x="418" y="0"/>
                  </a:cubicBezTo>
                  <a:cubicBezTo>
                    <a:pt x="432" y="16"/>
                    <a:pt x="458" y="45"/>
                    <a:pt x="464" y="58"/>
                  </a:cubicBezTo>
                  <a:cubicBezTo>
                    <a:pt x="481" y="90"/>
                    <a:pt x="480" y="124"/>
                    <a:pt x="490" y="160"/>
                  </a:cubicBezTo>
                  <a:cubicBezTo>
                    <a:pt x="502" y="203"/>
                    <a:pt x="479" y="243"/>
                    <a:pt x="464" y="280"/>
                  </a:cubicBezTo>
                  <a:cubicBezTo>
                    <a:pt x="419" y="388"/>
                    <a:pt x="323" y="432"/>
                    <a:pt x="217" y="411"/>
                  </a:cubicBezTo>
                  <a:cubicBezTo>
                    <a:pt x="214" y="411"/>
                    <a:pt x="206" y="409"/>
                    <a:pt x="203" y="408"/>
                  </a:cubicBezTo>
                  <a:cubicBezTo>
                    <a:pt x="98" y="394"/>
                    <a:pt x="41" y="342"/>
                    <a:pt x="0" y="256"/>
                  </a:cubicBezTo>
                  <a:cubicBezTo>
                    <a:pt x="12" y="281"/>
                    <a:pt x="18" y="308"/>
                    <a:pt x="35" y="332"/>
                  </a:cubicBezTo>
                  <a:cubicBezTo>
                    <a:pt x="50" y="354"/>
                    <a:pt x="71" y="374"/>
                    <a:pt x="93" y="390"/>
                  </a:cubicBezTo>
                  <a:cubicBezTo>
                    <a:pt x="134" y="421"/>
                    <a:pt x="190" y="434"/>
                    <a:pt x="239" y="439"/>
                  </a:cubicBezTo>
                  <a:cubicBezTo>
                    <a:pt x="306" y="445"/>
                    <a:pt x="378" y="431"/>
                    <a:pt x="431" y="387"/>
                  </a:cubicBezTo>
                  <a:cubicBezTo>
                    <a:pt x="452" y="369"/>
                    <a:pt x="472" y="343"/>
                    <a:pt x="486" y="319"/>
                  </a:cubicBezTo>
                  <a:cubicBezTo>
                    <a:pt x="500" y="295"/>
                    <a:pt x="509" y="262"/>
                    <a:pt x="514" y="234"/>
                  </a:cubicBezTo>
                  <a:cubicBezTo>
                    <a:pt x="518" y="207"/>
                    <a:pt x="519" y="175"/>
                    <a:pt x="513" y="148"/>
                  </a:cubicBezTo>
                  <a:cubicBezTo>
                    <a:pt x="508" y="124"/>
                    <a:pt x="497" y="86"/>
                    <a:pt x="482" y="65"/>
                  </a:cubicBezTo>
                  <a:cubicBezTo>
                    <a:pt x="480" y="62"/>
                    <a:pt x="477" y="58"/>
                    <a:pt x="475" y="55"/>
                  </a:cubicBezTo>
                  <a:close/>
                </a:path>
              </a:pathLst>
            </a:custGeom>
            <a:solidFill>
              <a:srgbClr val="F9C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淘宝网Chenying0907出品 73"/>
            <p:cNvSpPr>
              <a:spLocks/>
            </p:cNvSpPr>
            <p:nvPr/>
          </p:nvSpPr>
          <p:spPr bwMode="auto">
            <a:xfrm>
              <a:off x="2114" y="358"/>
              <a:ext cx="651" cy="197"/>
            </a:xfrm>
            <a:custGeom>
              <a:avLst/>
              <a:gdLst>
                <a:gd name="T0" fmla="*/ 105 w 261"/>
                <a:gd name="T1" fmla="*/ 28 h 79"/>
                <a:gd name="T2" fmla="*/ 109 w 261"/>
                <a:gd name="T3" fmla="*/ 31 h 79"/>
                <a:gd name="T4" fmla="*/ 115 w 261"/>
                <a:gd name="T5" fmla="*/ 34 h 79"/>
                <a:gd name="T6" fmla="*/ 124 w 261"/>
                <a:gd name="T7" fmla="*/ 31 h 79"/>
                <a:gd name="T8" fmla="*/ 128 w 261"/>
                <a:gd name="T9" fmla="*/ 36 h 79"/>
                <a:gd name="T10" fmla="*/ 133 w 261"/>
                <a:gd name="T11" fmla="*/ 37 h 79"/>
                <a:gd name="T12" fmla="*/ 137 w 261"/>
                <a:gd name="T13" fmla="*/ 36 h 79"/>
                <a:gd name="T14" fmla="*/ 144 w 261"/>
                <a:gd name="T15" fmla="*/ 35 h 79"/>
                <a:gd name="T16" fmla="*/ 151 w 261"/>
                <a:gd name="T17" fmla="*/ 42 h 79"/>
                <a:gd name="T18" fmla="*/ 159 w 261"/>
                <a:gd name="T19" fmla="*/ 47 h 79"/>
                <a:gd name="T20" fmla="*/ 165 w 261"/>
                <a:gd name="T21" fmla="*/ 50 h 79"/>
                <a:gd name="T22" fmla="*/ 172 w 261"/>
                <a:gd name="T23" fmla="*/ 51 h 79"/>
                <a:gd name="T24" fmla="*/ 178 w 261"/>
                <a:gd name="T25" fmla="*/ 55 h 79"/>
                <a:gd name="T26" fmla="*/ 185 w 261"/>
                <a:gd name="T27" fmla="*/ 50 h 79"/>
                <a:gd name="T28" fmla="*/ 197 w 261"/>
                <a:gd name="T29" fmla="*/ 59 h 79"/>
                <a:gd name="T30" fmla="*/ 202 w 261"/>
                <a:gd name="T31" fmla="*/ 57 h 79"/>
                <a:gd name="T32" fmla="*/ 208 w 261"/>
                <a:gd name="T33" fmla="*/ 63 h 79"/>
                <a:gd name="T34" fmla="*/ 216 w 261"/>
                <a:gd name="T35" fmla="*/ 55 h 79"/>
                <a:gd name="T36" fmla="*/ 222 w 261"/>
                <a:gd name="T37" fmla="*/ 59 h 79"/>
                <a:gd name="T38" fmla="*/ 226 w 261"/>
                <a:gd name="T39" fmla="*/ 65 h 79"/>
                <a:gd name="T40" fmla="*/ 230 w 261"/>
                <a:gd name="T41" fmla="*/ 72 h 79"/>
                <a:gd name="T42" fmla="*/ 238 w 261"/>
                <a:gd name="T43" fmla="*/ 75 h 79"/>
                <a:gd name="T44" fmla="*/ 248 w 261"/>
                <a:gd name="T45" fmla="*/ 77 h 79"/>
                <a:gd name="T46" fmla="*/ 250 w 261"/>
                <a:gd name="T47" fmla="*/ 75 h 79"/>
                <a:gd name="T48" fmla="*/ 244 w 261"/>
                <a:gd name="T49" fmla="*/ 70 h 79"/>
                <a:gd name="T50" fmla="*/ 256 w 261"/>
                <a:gd name="T51" fmla="*/ 77 h 79"/>
                <a:gd name="T52" fmla="*/ 258 w 261"/>
                <a:gd name="T53" fmla="*/ 76 h 79"/>
                <a:gd name="T54" fmla="*/ 258 w 261"/>
                <a:gd name="T55" fmla="*/ 75 h 79"/>
                <a:gd name="T56" fmla="*/ 255 w 261"/>
                <a:gd name="T57" fmla="*/ 71 h 79"/>
                <a:gd name="T58" fmla="*/ 249 w 261"/>
                <a:gd name="T59" fmla="*/ 68 h 79"/>
                <a:gd name="T60" fmla="*/ 246 w 261"/>
                <a:gd name="T61" fmla="*/ 65 h 79"/>
                <a:gd name="T62" fmla="*/ 235 w 261"/>
                <a:gd name="T63" fmla="*/ 59 h 79"/>
                <a:gd name="T64" fmla="*/ 242 w 261"/>
                <a:gd name="T65" fmla="*/ 58 h 79"/>
                <a:gd name="T66" fmla="*/ 233 w 261"/>
                <a:gd name="T67" fmla="*/ 52 h 79"/>
                <a:gd name="T68" fmla="*/ 235 w 261"/>
                <a:gd name="T69" fmla="*/ 46 h 79"/>
                <a:gd name="T70" fmla="*/ 226 w 261"/>
                <a:gd name="T71" fmla="*/ 38 h 79"/>
                <a:gd name="T72" fmla="*/ 217 w 261"/>
                <a:gd name="T73" fmla="*/ 31 h 79"/>
                <a:gd name="T74" fmla="*/ 212 w 261"/>
                <a:gd name="T75" fmla="*/ 28 h 79"/>
                <a:gd name="T76" fmla="*/ 204 w 261"/>
                <a:gd name="T77" fmla="*/ 20 h 79"/>
                <a:gd name="T78" fmla="*/ 189 w 261"/>
                <a:gd name="T79" fmla="*/ 20 h 79"/>
                <a:gd name="T80" fmla="*/ 190 w 261"/>
                <a:gd name="T81" fmla="*/ 23 h 79"/>
                <a:gd name="T82" fmla="*/ 189 w 261"/>
                <a:gd name="T83" fmla="*/ 14 h 79"/>
                <a:gd name="T84" fmla="*/ 161 w 261"/>
                <a:gd name="T85" fmla="*/ 7 h 79"/>
                <a:gd name="T86" fmla="*/ 125 w 261"/>
                <a:gd name="T87" fmla="*/ 7 h 79"/>
                <a:gd name="T88" fmla="*/ 116 w 261"/>
                <a:gd name="T89" fmla="*/ 3 h 79"/>
                <a:gd name="T90" fmla="*/ 99 w 261"/>
                <a:gd name="T91" fmla="*/ 0 h 79"/>
                <a:gd name="T92" fmla="*/ 85 w 261"/>
                <a:gd name="T93" fmla="*/ 2 h 79"/>
                <a:gd name="T94" fmla="*/ 77 w 261"/>
                <a:gd name="T95" fmla="*/ 5 h 79"/>
                <a:gd name="T96" fmla="*/ 60 w 261"/>
                <a:gd name="T97" fmla="*/ 7 h 79"/>
                <a:gd name="T98" fmla="*/ 33 w 261"/>
                <a:gd name="T99" fmla="*/ 18 h 79"/>
                <a:gd name="T100" fmla="*/ 11 w 261"/>
                <a:gd name="T101" fmla="*/ 32 h 79"/>
                <a:gd name="T102" fmla="*/ 2 w 261"/>
                <a:gd name="T103" fmla="*/ 40 h 79"/>
                <a:gd name="T104" fmla="*/ 15 w 261"/>
                <a:gd name="T105" fmla="*/ 34 h 79"/>
                <a:gd name="T106" fmla="*/ 18 w 261"/>
                <a:gd name="T107" fmla="*/ 34 h 79"/>
                <a:gd name="T108" fmla="*/ 32 w 261"/>
                <a:gd name="T109" fmla="*/ 30 h 79"/>
                <a:gd name="T110" fmla="*/ 43 w 261"/>
                <a:gd name="T111" fmla="*/ 28 h 79"/>
                <a:gd name="T112" fmla="*/ 50 w 261"/>
                <a:gd name="T113" fmla="*/ 28 h 79"/>
                <a:gd name="T114" fmla="*/ 58 w 261"/>
                <a:gd name="T115" fmla="*/ 27 h 79"/>
                <a:gd name="T116" fmla="*/ 68 w 261"/>
                <a:gd name="T117" fmla="*/ 23 h 79"/>
                <a:gd name="T118" fmla="*/ 73 w 261"/>
                <a:gd name="T119" fmla="*/ 28 h 79"/>
                <a:gd name="T120" fmla="*/ 85 w 261"/>
                <a:gd name="T121" fmla="*/ 27 h 79"/>
                <a:gd name="T122" fmla="*/ 95 w 261"/>
                <a:gd name="T123" fmla="*/ 2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" h="79">
                  <a:moveTo>
                    <a:pt x="96" y="27"/>
                  </a:moveTo>
                  <a:cubicBezTo>
                    <a:pt x="94" y="28"/>
                    <a:pt x="96" y="30"/>
                    <a:pt x="95" y="31"/>
                  </a:cubicBezTo>
                  <a:cubicBezTo>
                    <a:pt x="96" y="31"/>
                    <a:pt x="97" y="31"/>
                    <a:pt x="97" y="30"/>
                  </a:cubicBezTo>
                  <a:cubicBezTo>
                    <a:pt x="97" y="33"/>
                    <a:pt x="100" y="29"/>
                    <a:pt x="101" y="32"/>
                  </a:cubicBezTo>
                  <a:cubicBezTo>
                    <a:pt x="101" y="31"/>
                    <a:pt x="100" y="30"/>
                    <a:pt x="101" y="30"/>
                  </a:cubicBezTo>
                  <a:cubicBezTo>
                    <a:pt x="102" y="30"/>
                    <a:pt x="102" y="31"/>
                    <a:pt x="102" y="32"/>
                  </a:cubicBezTo>
                  <a:cubicBezTo>
                    <a:pt x="103" y="31"/>
                    <a:pt x="104" y="31"/>
                    <a:pt x="104" y="31"/>
                  </a:cubicBezTo>
                  <a:cubicBezTo>
                    <a:pt x="105" y="31"/>
                    <a:pt x="104" y="28"/>
                    <a:pt x="105" y="28"/>
                  </a:cubicBezTo>
                  <a:cubicBezTo>
                    <a:pt x="106" y="26"/>
                    <a:pt x="107" y="28"/>
                    <a:pt x="108" y="27"/>
                  </a:cubicBezTo>
                  <a:cubicBezTo>
                    <a:pt x="108" y="29"/>
                    <a:pt x="106" y="28"/>
                    <a:pt x="106" y="29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30"/>
                    <a:pt x="108" y="30"/>
                    <a:pt x="107" y="30"/>
                  </a:cubicBezTo>
                  <a:cubicBezTo>
                    <a:pt x="108" y="31"/>
                    <a:pt x="110" y="30"/>
                    <a:pt x="110" y="29"/>
                  </a:cubicBezTo>
                  <a:cubicBezTo>
                    <a:pt x="111" y="30"/>
                    <a:pt x="112" y="29"/>
                    <a:pt x="112" y="30"/>
                  </a:cubicBezTo>
                  <a:cubicBezTo>
                    <a:pt x="111" y="31"/>
                    <a:pt x="111" y="33"/>
                    <a:pt x="110" y="34"/>
                  </a:cubicBezTo>
                  <a:cubicBezTo>
                    <a:pt x="108" y="33"/>
                    <a:pt x="111" y="32"/>
                    <a:pt x="109" y="31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9" y="31"/>
                    <a:pt x="108" y="32"/>
                    <a:pt x="107" y="32"/>
                  </a:cubicBezTo>
                  <a:cubicBezTo>
                    <a:pt x="107" y="32"/>
                    <a:pt x="107" y="32"/>
                    <a:pt x="108" y="32"/>
                  </a:cubicBezTo>
                  <a:cubicBezTo>
                    <a:pt x="106" y="32"/>
                    <a:pt x="106" y="30"/>
                    <a:pt x="104" y="32"/>
                  </a:cubicBezTo>
                  <a:cubicBezTo>
                    <a:pt x="106" y="34"/>
                    <a:pt x="109" y="33"/>
                    <a:pt x="109" y="35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3" y="32"/>
                    <a:pt x="112" y="31"/>
                    <a:pt x="113" y="30"/>
                  </a:cubicBezTo>
                  <a:cubicBezTo>
                    <a:pt x="113" y="32"/>
                    <a:pt x="114" y="33"/>
                    <a:pt x="115" y="34"/>
                  </a:cubicBezTo>
                  <a:cubicBezTo>
                    <a:pt x="115" y="32"/>
                    <a:pt x="117" y="33"/>
                    <a:pt x="117" y="31"/>
                  </a:cubicBezTo>
                  <a:cubicBezTo>
                    <a:pt x="116" y="32"/>
                    <a:pt x="116" y="30"/>
                    <a:pt x="116" y="30"/>
                  </a:cubicBezTo>
                  <a:cubicBezTo>
                    <a:pt x="117" y="30"/>
                    <a:pt x="117" y="28"/>
                    <a:pt x="117" y="28"/>
                  </a:cubicBezTo>
                  <a:cubicBezTo>
                    <a:pt x="119" y="29"/>
                    <a:pt x="117" y="29"/>
                    <a:pt x="119" y="31"/>
                  </a:cubicBezTo>
                  <a:cubicBezTo>
                    <a:pt x="118" y="31"/>
                    <a:pt x="117" y="33"/>
                    <a:pt x="115" y="34"/>
                  </a:cubicBezTo>
                  <a:cubicBezTo>
                    <a:pt x="115" y="35"/>
                    <a:pt x="117" y="34"/>
                    <a:pt x="117" y="35"/>
                  </a:cubicBezTo>
                  <a:cubicBezTo>
                    <a:pt x="116" y="34"/>
                    <a:pt x="118" y="33"/>
                    <a:pt x="117" y="33"/>
                  </a:cubicBezTo>
                  <a:cubicBezTo>
                    <a:pt x="119" y="32"/>
                    <a:pt x="122" y="31"/>
                    <a:pt x="124" y="31"/>
                  </a:cubicBezTo>
                  <a:cubicBezTo>
                    <a:pt x="123" y="34"/>
                    <a:pt x="120" y="32"/>
                    <a:pt x="120" y="36"/>
                  </a:cubicBezTo>
                  <a:cubicBezTo>
                    <a:pt x="121" y="36"/>
                    <a:pt x="121" y="34"/>
                    <a:pt x="122" y="35"/>
                  </a:cubicBezTo>
                  <a:cubicBezTo>
                    <a:pt x="122" y="37"/>
                    <a:pt x="124" y="36"/>
                    <a:pt x="125" y="36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6" y="35"/>
                    <a:pt x="127" y="36"/>
                    <a:pt x="127" y="36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9" y="36"/>
                    <a:pt x="130" y="37"/>
                    <a:pt x="131" y="37"/>
                  </a:cubicBezTo>
                  <a:cubicBezTo>
                    <a:pt x="132" y="35"/>
                    <a:pt x="130" y="37"/>
                    <a:pt x="130" y="36"/>
                  </a:cubicBezTo>
                  <a:cubicBezTo>
                    <a:pt x="130" y="36"/>
                    <a:pt x="129" y="35"/>
                    <a:pt x="130" y="34"/>
                  </a:cubicBezTo>
                  <a:cubicBezTo>
                    <a:pt x="131" y="34"/>
                    <a:pt x="133" y="33"/>
                    <a:pt x="135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35" y="32"/>
                    <a:pt x="136" y="33"/>
                    <a:pt x="137" y="33"/>
                  </a:cubicBezTo>
                  <a:cubicBezTo>
                    <a:pt x="138" y="35"/>
                    <a:pt x="135" y="35"/>
                    <a:pt x="135" y="36"/>
                  </a:cubicBezTo>
                  <a:cubicBezTo>
                    <a:pt x="134" y="37"/>
                    <a:pt x="134" y="35"/>
                    <a:pt x="133" y="37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4" y="39"/>
                    <a:pt x="135" y="41"/>
                    <a:pt x="135" y="41"/>
                  </a:cubicBezTo>
                  <a:cubicBezTo>
                    <a:pt x="135" y="40"/>
                    <a:pt x="135" y="40"/>
                    <a:pt x="135" y="40"/>
                  </a:cubicBezTo>
                  <a:cubicBezTo>
                    <a:pt x="136" y="38"/>
                    <a:pt x="136" y="40"/>
                    <a:pt x="136" y="40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37"/>
                    <a:pt x="134" y="39"/>
                    <a:pt x="134" y="37"/>
                  </a:cubicBezTo>
                  <a:cubicBezTo>
                    <a:pt x="136" y="37"/>
                    <a:pt x="136" y="34"/>
                    <a:pt x="138" y="35"/>
                  </a:cubicBezTo>
                  <a:cubicBezTo>
                    <a:pt x="138" y="36"/>
                    <a:pt x="138" y="35"/>
                    <a:pt x="137" y="36"/>
                  </a:cubicBezTo>
                  <a:cubicBezTo>
                    <a:pt x="138" y="37"/>
                    <a:pt x="139" y="35"/>
                    <a:pt x="140" y="36"/>
                  </a:cubicBezTo>
                  <a:cubicBezTo>
                    <a:pt x="139" y="37"/>
                    <a:pt x="138" y="37"/>
                    <a:pt x="138" y="39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40" y="38"/>
                    <a:pt x="139" y="39"/>
                    <a:pt x="139" y="39"/>
                  </a:cubicBezTo>
                  <a:cubicBezTo>
                    <a:pt x="140" y="40"/>
                    <a:pt x="140" y="37"/>
                    <a:pt x="141" y="38"/>
                  </a:cubicBezTo>
                  <a:cubicBezTo>
                    <a:pt x="141" y="38"/>
                    <a:pt x="141" y="39"/>
                    <a:pt x="141" y="39"/>
                  </a:cubicBezTo>
                  <a:cubicBezTo>
                    <a:pt x="142" y="40"/>
                    <a:pt x="142" y="39"/>
                    <a:pt x="143" y="38"/>
                  </a:cubicBezTo>
                  <a:cubicBezTo>
                    <a:pt x="142" y="38"/>
                    <a:pt x="143" y="35"/>
                    <a:pt x="144" y="35"/>
                  </a:cubicBezTo>
                  <a:cubicBezTo>
                    <a:pt x="146" y="36"/>
                    <a:pt x="147" y="35"/>
                    <a:pt x="148" y="38"/>
                  </a:cubicBezTo>
                  <a:cubicBezTo>
                    <a:pt x="149" y="37"/>
                    <a:pt x="149" y="37"/>
                    <a:pt x="149" y="37"/>
                  </a:cubicBezTo>
                  <a:cubicBezTo>
                    <a:pt x="148" y="38"/>
                    <a:pt x="149" y="38"/>
                    <a:pt x="150" y="38"/>
                  </a:cubicBezTo>
                  <a:cubicBezTo>
                    <a:pt x="149" y="41"/>
                    <a:pt x="148" y="37"/>
                    <a:pt x="146" y="41"/>
                  </a:cubicBezTo>
                  <a:cubicBezTo>
                    <a:pt x="147" y="42"/>
                    <a:pt x="146" y="42"/>
                    <a:pt x="146" y="43"/>
                  </a:cubicBezTo>
                  <a:cubicBezTo>
                    <a:pt x="147" y="43"/>
                    <a:pt x="147" y="41"/>
                    <a:pt x="148" y="40"/>
                  </a:cubicBezTo>
                  <a:cubicBezTo>
                    <a:pt x="148" y="41"/>
                    <a:pt x="150" y="41"/>
                    <a:pt x="148" y="42"/>
                  </a:cubicBezTo>
                  <a:cubicBezTo>
                    <a:pt x="149" y="43"/>
                    <a:pt x="150" y="41"/>
                    <a:pt x="151" y="42"/>
                  </a:cubicBezTo>
                  <a:cubicBezTo>
                    <a:pt x="150" y="42"/>
                    <a:pt x="150" y="44"/>
                    <a:pt x="149" y="45"/>
                  </a:cubicBezTo>
                  <a:cubicBezTo>
                    <a:pt x="150" y="44"/>
                    <a:pt x="150" y="45"/>
                    <a:pt x="150" y="45"/>
                  </a:cubicBezTo>
                  <a:cubicBezTo>
                    <a:pt x="150" y="45"/>
                    <a:pt x="151" y="44"/>
                    <a:pt x="150" y="44"/>
                  </a:cubicBezTo>
                  <a:cubicBezTo>
                    <a:pt x="151" y="42"/>
                    <a:pt x="152" y="45"/>
                    <a:pt x="153" y="43"/>
                  </a:cubicBezTo>
                  <a:cubicBezTo>
                    <a:pt x="152" y="45"/>
                    <a:pt x="154" y="45"/>
                    <a:pt x="155" y="46"/>
                  </a:cubicBezTo>
                  <a:cubicBezTo>
                    <a:pt x="157" y="41"/>
                    <a:pt x="153" y="47"/>
                    <a:pt x="154" y="43"/>
                  </a:cubicBezTo>
                  <a:cubicBezTo>
                    <a:pt x="156" y="42"/>
                    <a:pt x="158" y="45"/>
                    <a:pt x="160" y="43"/>
                  </a:cubicBezTo>
                  <a:cubicBezTo>
                    <a:pt x="161" y="45"/>
                    <a:pt x="159" y="45"/>
                    <a:pt x="159" y="47"/>
                  </a:cubicBezTo>
                  <a:cubicBezTo>
                    <a:pt x="157" y="47"/>
                    <a:pt x="157" y="46"/>
                    <a:pt x="156" y="46"/>
                  </a:cubicBezTo>
                  <a:cubicBezTo>
                    <a:pt x="157" y="47"/>
                    <a:pt x="159" y="48"/>
                    <a:pt x="161" y="47"/>
                  </a:cubicBezTo>
                  <a:cubicBezTo>
                    <a:pt x="162" y="48"/>
                    <a:pt x="160" y="53"/>
                    <a:pt x="163" y="53"/>
                  </a:cubicBezTo>
                  <a:cubicBezTo>
                    <a:pt x="163" y="51"/>
                    <a:pt x="163" y="51"/>
                    <a:pt x="163" y="50"/>
                  </a:cubicBezTo>
                  <a:cubicBezTo>
                    <a:pt x="164" y="49"/>
                    <a:pt x="164" y="50"/>
                    <a:pt x="165" y="50"/>
                  </a:cubicBezTo>
                  <a:cubicBezTo>
                    <a:pt x="165" y="50"/>
                    <a:pt x="164" y="49"/>
                    <a:pt x="165" y="48"/>
                  </a:cubicBezTo>
                  <a:cubicBezTo>
                    <a:pt x="166" y="49"/>
                    <a:pt x="166" y="49"/>
                    <a:pt x="165" y="50"/>
                  </a:cubicBezTo>
                  <a:cubicBezTo>
                    <a:pt x="165" y="50"/>
                    <a:pt x="165" y="50"/>
                    <a:pt x="165" y="50"/>
                  </a:cubicBezTo>
                  <a:cubicBezTo>
                    <a:pt x="168" y="50"/>
                    <a:pt x="165" y="55"/>
                    <a:pt x="168" y="53"/>
                  </a:cubicBezTo>
                  <a:cubicBezTo>
                    <a:pt x="168" y="52"/>
                    <a:pt x="167" y="53"/>
                    <a:pt x="167" y="52"/>
                  </a:cubicBezTo>
                  <a:cubicBezTo>
                    <a:pt x="167" y="50"/>
                    <a:pt x="169" y="49"/>
                    <a:pt x="170" y="49"/>
                  </a:cubicBezTo>
                  <a:cubicBezTo>
                    <a:pt x="169" y="50"/>
                    <a:pt x="170" y="49"/>
                    <a:pt x="171" y="50"/>
                  </a:cubicBezTo>
                  <a:cubicBezTo>
                    <a:pt x="170" y="52"/>
                    <a:pt x="169" y="50"/>
                    <a:pt x="168" y="51"/>
                  </a:cubicBezTo>
                  <a:cubicBezTo>
                    <a:pt x="170" y="52"/>
                    <a:pt x="170" y="52"/>
                    <a:pt x="170" y="52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72" y="51"/>
                    <a:pt x="172" y="51"/>
                    <a:pt x="172" y="51"/>
                  </a:cubicBezTo>
                  <a:cubicBezTo>
                    <a:pt x="170" y="51"/>
                    <a:pt x="172" y="48"/>
                    <a:pt x="173" y="48"/>
                  </a:cubicBezTo>
                  <a:cubicBezTo>
                    <a:pt x="174" y="49"/>
                    <a:pt x="174" y="50"/>
                    <a:pt x="173" y="52"/>
                  </a:cubicBezTo>
                  <a:cubicBezTo>
                    <a:pt x="174" y="50"/>
                    <a:pt x="176" y="50"/>
                    <a:pt x="177" y="50"/>
                  </a:cubicBezTo>
                  <a:cubicBezTo>
                    <a:pt x="176" y="49"/>
                    <a:pt x="177" y="48"/>
                    <a:pt x="178" y="48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7" y="51"/>
                    <a:pt x="178" y="53"/>
                    <a:pt x="177" y="54"/>
                  </a:cubicBezTo>
                  <a:cubicBezTo>
                    <a:pt x="175" y="56"/>
                    <a:pt x="175" y="54"/>
                    <a:pt x="174" y="54"/>
                  </a:cubicBezTo>
                  <a:cubicBezTo>
                    <a:pt x="174" y="58"/>
                    <a:pt x="178" y="53"/>
                    <a:pt x="178" y="55"/>
                  </a:cubicBezTo>
                  <a:cubicBezTo>
                    <a:pt x="178" y="56"/>
                    <a:pt x="177" y="57"/>
                    <a:pt x="177" y="57"/>
                  </a:cubicBezTo>
                  <a:cubicBezTo>
                    <a:pt x="176" y="58"/>
                    <a:pt x="179" y="55"/>
                    <a:pt x="179" y="57"/>
                  </a:cubicBezTo>
                  <a:cubicBezTo>
                    <a:pt x="179" y="56"/>
                    <a:pt x="180" y="54"/>
                    <a:pt x="181" y="54"/>
                  </a:cubicBezTo>
                  <a:cubicBezTo>
                    <a:pt x="181" y="57"/>
                    <a:pt x="181" y="57"/>
                    <a:pt x="181" y="57"/>
                  </a:cubicBezTo>
                  <a:cubicBezTo>
                    <a:pt x="182" y="58"/>
                    <a:pt x="183" y="54"/>
                    <a:pt x="184" y="54"/>
                  </a:cubicBezTo>
                  <a:cubicBezTo>
                    <a:pt x="184" y="52"/>
                    <a:pt x="184" y="52"/>
                    <a:pt x="184" y="52"/>
                  </a:cubicBezTo>
                  <a:cubicBezTo>
                    <a:pt x="186" y="50"/>
                    <a:pt x="186" y="52"/>
                    <a:pt x="187" y="50"/>
                  </a:cubicBezTo>
                  <a:cubicBezTo>
                    <a:pt x="186" y="50"/>
                    <a:pt x="185" y="51"/>
                    <a:pt x="185" y="50"/>
                  </a:cubicBezTo>
                  <a:cubicBezTo>
                    <a:pt x="185" y="48"/>
                    <a:pt x="186" y="50"/>
                    <a:pt x="187" y="49"/>
                  </a:cubicBezTo>
                  <a:cubicBezTo>
                    <a:pt x="188" y="50"/>
                    <a:pt x="188" y="50"/>
                    <a:pt x="188" y="53"/>
                  </a:cubicBezTo>
                  <a:cubicBezTo>
                    <a:pt x="187" y="56"/>
                    <a:pt x="184" y="56"/>
                    <a:pt x="182" y="60"/>
                  </a:cubicBezTo>
                  <a:cubicBezTo>
                    <a:pt x="184" y="61"/>
                    <a:pt x="187" y="60"/>
                    <a:pt x="187" y="62"/>
                  </a:cubicBezTo>
                  <a:cubicBezTo>
                    <a:pt x="189" y="62"/>
                    <a:pt x="191" y="59"/>
                    <a:pt x="191" y="57"/>
                  </a:cubicBezTo>
                  <a:cubicBezTo>
                    <a:pt x="192" y="57"/>
                    <a:pt x="192" y="57"/>
                    <a:pt x="192" y="58"/>
                  </a:cubicBezTo>
                  <a:cubicBezTo>
                    <a:pt x="191" y="59"/>
                    <a:pt x="191" y="59"/>
                    <a:pt x="191" y="59"/>
                  </a:cubicBezTo>
                  <a:cubicBezTo>
                    <a:pt x="193" y="58"/>
                    <a:pt x="195" y="58"/>
                    <a:pt x="197" y="59"/>
                  </a:cubicBezTo>
                  <a:cubicBezTo>
                    <a:pt x="198" y="58"/>
                    <a:pt x="199" y="56"/>
                    <a:pt x="199" y="55"/>
                  </a:cubicBezTo>
                  <a:cubicBezTo>
                    <a:pt x="201" y="55"/>
                    <a:pt x="201" y="55"/>
                    <a:pt x="201" y="55"/>
                  </a:cubicBezTo>
                  <a:cubicBezTo>
                    <a:pt x="201" y="54"/>
                    <a:pt x="201" y="54"/>
                    <a:pt x="201" y="54"/>
                  </a:cubicBezTo>
                  <a:cubicBezTo>
                    <a:pt x="202" y="52"/>
                    <a:pt x="203" y="54"/>
                    <a:pt x="203" y="54"/>
                  </a:cubicBezTo>
                  <a:cubicBezTo>
                    <a:pt x="203" y="55"/>
                    <a:pt x="202" y="55"/>
                    <a:pt x="202" y="55"/>
                  </a:cubicBezTo>
                  <a:cubicBezTo>
                    <a:pt x="202" y="57"/>
                    <a:pt x="203" y="57"/>
                    <a:pt x="204" y="56"/>
                  </a:cubicBezTo>
                  <a:cubicBezTo>
                    <a:pt x="204" y="57"/>
                    <a:pt x="202" y="59"/>
                    <a:pt x="202" y="58"/>
                  </a:cubicBezTo>
                  <a:cubicBezTo>
                    <a:pt x="202" y="58"/>
                    <a:pt x="202" y="57"/>
                    <a:pt x="202" y="57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202" y="57"/>
                    <a:pt x="202" y="60"/>
                    <a:pt x="201" y="62"/>
                  </a:cubicBezTo>
                  <a:cubicBezTo>
                    <a:pt x="203" y="61"/>
                    <a:pt x="201" y="59"/>
                    <a:pt x="203" y="59"/>
                  </a:cubicBezTo>
                  <a:cubicBezTo>
                    <a:pt x="203" y="64"/>
                    <a:pt x="208" y="60"/>
                    <a:pt x="207" y="66"/>
                  </a:cubicBezTo>
                  <a:cubicBezTo>
                    <a:pt x="209" y="65"/>
                    <a:pt x="211" y="64"/>
                    <a:pt x="213" y="65"/>
                  </a:cubicBezTo>
                  <a:cubicBezTo>
                    <a:pt x="214" y="63"/>
                    <a:pt x="214" y="65"/>
                    <a:pt x="215" y="63"/>
                  </a:cubicBezTo>
                  <a:cubicBezTo>
                    <a:pt x="214" y="60"/>
                    <a:pt x="210" y="64"/>
                    <a:pt x="211" y="61"/>
                  </a:cubicBezTo>
                  <a:cubicBezTo>
                    <a:pt x="209" y="61"/>
                    <a:pt x="209" y="63"/>
                    <a:pt x="208" y="63"/>
                  </a:cubicBezTo>
                  <a:cubicBezTo>
                    <a:pt x="207" y="63"/>
                    <a:pt x="207" y="63"/>
                    <a:pt x="207" y="62"/>
                  </a:cubicBezTo>
                  <a:cubicBezTo>
                    <a:pt x="209" y="61"/>
                    <a:pt x="210" y="58"/>
                    <a:pt x="212" y="59"/>
                  </a:cubicBezTo>
                  <a:cubicBezTo>
                    <a:pt x="212" y="57"/>
                    <a:pt x="210" y="57"/>
                    <a:pt x="210" y="56"/>
                  </a:cubicBezTo>
                  <a:cubicBezTo>
                    <a:pt x="211" y="56"/>
                    <a:pt x="211" y="55"/>
                    <a:pt x="211" y="54"/>
                  </a:cubicBezTo>
                  <a:cubicBezTo>
                    <a:pt x="212" y="53"/>
                    <a:pt x="214" y="52"/>
                    <a:pt x="215" y="51"/>
                  </a:cubicBezTo>
                  <a:cubicBezTo>
                    <a:pt x="214" y="52"/>
                    <a:pt x="214" y="53"/>
                    <a:pt x="214" y="53"/>
                  </a:cubicBezTo>
                  <a:cubicBezTo>
                    <a:pt x="217" y="52"/>
                    <a:pt x="217" y="52"/>
                    <a:pt x="217" y="52"/>
                  </a:cubicBezTo>
                  <a:cubicBezTo>
                    <a:pt x="217" y="53"/>
                    <a:pt x="217" y="54"/>
                    <a:pt x="216" y="55"/>
                  </a:cubicBezTo>
                  <a:cubicBezTo>
                    <a:pt x="217" y="56"/>
                    <a:pt x="220" y="55"/>
                    <a:pt x="218" y="57"/>
                  </a:cubicBezTo>
                  <a:cubicBezTo>
                    <a:pt x="220" y="58"/>
                    <a:pt x="219" y="56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4"/>
                    <a:pt x="218" y="54"/>
                    <a:pt x="218" y="54"/>
                  </a:cubicBezTo>
                  <a:cubicBezTo>
                    <a:pt x="219" y="52"/>
                    <a:pt x="219" y="56"/>
                    <a:pt x="220" y="54"/>
                  </a:cubicBezTo>
                  <a:cubicBezTo>
                    <a:pt x="223" y="49"/>
                    <a:pt x="222" y="56"/>
                    <a:pt x="223" y="56"/>
                  </a:cubicBezTo>
                  <a:cubicBezTo>
                    <a:pt x="220" y="59"/>
                    <a:pt x="220" y="59"/>
                    <a:pt x="220" y="59"/>
                  </a:cubicBezTo>
                  <a:cubicBezTo>
                    <a:pt x="222" y="59"/>
                    <a:pt x="222" y="59"/>
                    <a:pt x="222" y="59"/>
                  </a:cubicBezTo>
                  <a:cubicBezTo>
                    <a:pt x="220" y="60"/>
                    <a:pt x="219" y="62"/>
                    <a:pt x="217" y="63"/>
                  </a:cubicBezTo>
                  <a:cubicBezTo>
                    <a:pt x="219" y="64"/>
                    <a:pt x="221" y="65"/>
                    <a:pt x="222" y="65"/>
                  </a:cubicBezTo>
                  <a:cubicBezTo>
                    <a:pt x="222" y="67"/>
                    <a:pt x="221" y="68"/>
                    <a:pt x="220" y="69"/>
                  </a:cubicBezTo>
                  <a:cubicBezTo>
                    <a:pt x="223" y="67"/>
                    <a:pt x="222" y="71"/>
                    <a:pt x="224" y="71"/>
                  </a:cubicBezTo>
                  <a:cubicBezTo>
                    <a:pt x="226" y="71"/>
                    <a:pt x="223" y="69"/>
                    <a:pt x="225" y="68"/>
                  </a:cubicBezTo>
                  <a:cubicBezTo>
                    <a:pt x="225" y="69"/>
                    <a:pt x="226" y="69"/>
                    <a:pt x="227" y="68"/>
                  </a:cubicBezTo>
                  <a:cubicBezTo>
                    <a:pt x="226" y="69"/>
                    <a:pt x="225" y="67"/>
                    <a:pt x="224" y="66"/>
                  </a:cubicBezTo>
                  <a:cubicBezTo>
                    <a:pt x="225" y="67"/>
                    <a:pt x="226" y="65"/>
                    <a:pt x="226" y="65"/>
                  </a:cubicBezTo>
                  <a:cubicBezTo>
                    <a:pt x="225" y="64"/>
                    <a:pt x="225" y="64"/>
                    <a:pt x="225" y="64"/>
                  </a:cubicBezTo>
                  <a:cubicBezTo>
                    <a:pt x="226" y="62"/>
                    <a:pt x="227" y="64"/>
                    <a:pt x="228" y="64"/>
                  </a:cubicBezTo>
                  <a:cubicBezTo>
                    <a:pt x="227" y="65"/>
                    <a:pt x="227" y="65"/>
                    <a:pt x="225" y="67"/>
                  </a:cubicBezTo>
                  <a:cubicBezTo>
                    <a:pt x="227" y="67"/>
                    <a:pt x="229" y="67"/>
                    <a:pt x="229" y="69"/>
                  </a:cubicBezTo>
                  <a:cubicBezTo>
                    <a:pt x="229" y="69"/>
                    <a:pt x="228" y="69"/>
                    <a:pt x="228" y="69"/>
                  </a:cubicBezTo>
                  <a:cubicBezTo>
                    <a:pt x="227" y="71"/>
                    <a:pt x="229" y="69"/>
                    <a:pt x="229" y="71"/>
                  </a:cubicBezTo>
                  <a:cubicBezTo>
                    <a:pt x="228" y="72"/>
                    <a:pt x="228" y="71"/>
                    <a:pt x="227" y="71"/>
                  </a:cubicBezTo>
                  <a:cubicBezTo>
                    <a:pt x="230" y="72"/>
                    <a:pt x="230" y="72"/>
                    <a:pt x="230" y="72"/>
                  </a:cubicBezTo>
                  <a:cubicBezTo>
                    <a:pt x="230" y="73"/>
                    <a:pt x="229" y="73"/>
                    <a:pt x="229" y="72"/>
                  </a:cubicBezTo>
                  <a:cubicBezTo>
                    <a:pt x="229" y="73"/>
                    <a:pt x="230" y="73"/>
                    <a:pt x="232" y="72"/>
                  </a:cubicBezTo>
                  <a:cubicBezTo>
                    <a:pt x="233" y="73"/>
                    <a:pt x="234" y="74"/>
                    <a:pt x="233" y="75"/>
                  </a:cubicBezTo>
                  <a:cubicBezTo>
                    <a:pt x="234" y="75"/>
                    <a:pt x="234" y="74"/>
                    <a:pt x="234" y="73"/>
                  </a:cubicBezTo>
                  <a:cubicBezTo>
                    <a:pt x="236" y="74"/>
                    <a:pt x="237" y="72"/>
                    <a:pt x="238" y="73"/>
                  </a:cubicBezTo>
                  <a:cubicBezTo>
                    <a:pt x="238" y="72"/>
                    <a:pt x="238" y="72"/>
                    <a:pt x="238" y="72"/>
                  </a:cubicBezTo>
                  <a:cubicBezTo>
                    <a:pt x="238" y="73"/>
                    <a:pt x="239" y="70"/>
                    <a:pt x="240" y="71"/>
                  </a:cubicBezTo>
                  <a:cubicBezTo>
                    <a:pt x="239" y="72"/>
                    <a:pt x="238" y="73"/>
                    <a:pt x="238" y="75"/>
                  </a:cubicBezTo>
                  <a:cubicBezTo>
                    <a:pt x="239" y="74"/>
                    <a:pt x="239" y="75"/>
                    <a:pt x="240" y="75"/>
                  </a:cubicBezTo>
                  <a:cubicBezTo>
                    <a:pt x="240" y="74"/>
                    <a:pt x="241" y="75"/>
                    <a:pt x="241" y="73"/>
                  </a:cubicBezTo>
                  <a:cubicBezTo>
                    <a:pt x="243" y="73"/>
                    <a:pt x="243" y="75"/>
                    <a:pt x="244" y="74"/>
                  </a:cubicBezTo>
                  <a:cubicBezTo>
                    <a:pt x="244" y="73"/>
                    <a:pt x="246" y="74"/>
                    <a:pt x="245" y="73"/>
                  </a:cubicBezTo>
                  <a:cubicBezTo>
                    <a:pt x="247" y="73"/>
                    <a:pt x="247" y="75"/>
                    <a:pt x="246" y="75"/>
                  </a:cubicBezTo>
                  <a:cubicBezTo>
                    <a:pt x="246" y="75"/>
                    <a:pt x="245" y="74"/>
                    <a:pt x="245" y="75"/>
                  </a:cubicBezTo>
                  <a:cubicBezTo>
                    <a:pt x="247" y="76"/>
                    <a:pt x="247" y="76"/>
                    <a:pt x="247" y="76"/>
                  </a:cubicBezTo>
                  <a:cubicBezTo>
                    <a:pt x="248" y="76"/>
                    <a:pt x="249" y="77"/>
                    <a:pt x="248" y="77"/>
                  </a:cubicBezTo>
                  <a:cubicBezTo>
                    <a:pt x="249" y="77"/>
                    <a:pt x="250" y="79"/>
                    <a:pt x="251" y="78"/>
                  </a:cubicBezTo>
                  <a:cubicBezTo>
                    <a:pt x="250" y="78"/>
                    <a:pt x="250" y="77"/>
                    <a:pt x="250" y="77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50" y="77"/>
                    <a:pt x="251" y="77"/>
                    <a:pt x="252" y="76"/>
                  </a:cubicBezTo>
                  <a:cubicBezTo>
                    <a:pt x="251" y="75"/>
                    <a:pt x="251" y="77"/>
                    <a:pt x="250" y="76"/>
                  </a:cubicBezTo>
                  <a:cubicBezTo>
                    <a:pt x="249" y="75"/>
                    <a:pt x="253" y="76"/>
                    <a:pt x="252" y="75"/>
                  </a:cubicBezTo>
                  <a:cubicBezTo>
                    <a:pt x="251" y="74"/>
                    <a:pt x="251" y="75"/>
                    <a:pt x="250" y="75"/>
                  </a:cubicBezTo>
                  <a:cubicBezTo>
                    <a:pt x="250" y="75"/>
                    <a:pt x="250" y="75"/>
                    <a:pt x="250" y="75"/>
                  </a:cubicBezTo>
                  <a:cubicBezTo>
                    <a:pt x="250" y="75"/>
                    <a:pt x="249" y="75"/>
                    <a:pt x="248" y="75"/>
                  </a:cubicBezTo>
                  <a:cubicBezTo>
                    <a:pt x="248" y="74"/>
                    <a:pt x="249" y="74"/>
                    <a:pt x="249" y="74"/>
                  </a:cubicBezTo>
                  <a:cubicBezTo>
                    <a:pt x="247" y="73"/>
                    <a:pt x="247" y="72"/>
                    <a:pt x="245" y="71"/>
                  </a:cubicBezTo>
                  <a:cubicBezTo>
                    <a:pt x="245" y="71"/>
                    <a:pt x="245" y="73"/>
                    <a:pt x="243" y="73"/>
                  </a:cubicBezTo>
                  <a:cubicBezTo>
                    <a:pt x="242" y="73"/>
                    <a:pt x="243" y="72"/>
                    <a:pt x="242" y="71"/>
                  </a:cubicBezTo>
                  <a:cubicBezTo>
                    <a:pt x="243" y="71"/>
                    <a:pt x="244" y="71"/>
                    <a:pt x="244" y="72"/>
                  </a:cubicBezTo>
                  <a:cubicBezTo>
                    <a:pt x="244" y="70"/>
                    <a:pt x="244" y="70"/>
                    <a:pt x="244" y="70"/>
                  </a:cubicBezTo>
                  <a:cubicBezTo>
                    <a:pt x="247" y="70"/>
                    <a:pt x="246" y="68"/>
                    <a:pt x="249" y="70"/>
                  </a:cubicBezTo>
                  <a:cubicBezTo>
                    <a:pt x="249" y="69"/>
                    <a:pt x="251" y="70"/>
                    <a:pt x="252" y="71"/>
                  </a:cubicBezTo>
                  <a:cubicBezTo>
                    <a:pt x="251" y="70"/>
                    <a:pt x="251" y="70"/>
                    <a:pt x="251" y="70"/>
                  </a:cubicBezTo>
                  <a:cubicBezTo>
                    <a:pt x="253" y="70"/>
                    <a:pt x="251" y="71"/>
                    <a:pt x="253" y="71"/>
                  </a:cubicBezTo>
                  <a:cubicBezTo>
                    <a:pt x="253" y="73"/>
                    <a:pt x="254" y="75"/>
                    <a:pt x="253" y="75"/>
                  </a:cubicBezTo>
                  <a:cubicBezTo>
                    <a:pt x="254" y="76"/>
                    <a:pt x="254" y="76"/>
                    <a:pt x="255" y="76"/>
                  </a:cubicBezTo>
                  <a:cubicBezTo>
                    <a:pt x="256" y="77"/>
                    <a:pt x="255" y="77"/>
                    <a:pt x="254" y="77"/>
                  </a:cubicBezTo>
                  <a:cubicBezTo>
                    <a:pt x="255" y="78"/>
                    <a:pt x="256" y="78"/>
                    <a:pt x="256" y="77"/>
                  </a:cubicBezTo>
                  <a:cubicBezTo>
                    <a:pt x="256" y="78"/>
                    <a:pt x="257" y="78"/>
                    <a:pt x="257" y="78"/>
                  </a:cubicBezTo>
                  <a:cubicBezTo>
                    <a:pt x="257" y="78"/>
                    <a:pt x="257" y="78"/>
                    <a:pt x="257" y="78"/>
                  </a:cubicBezTo>
                  <a:cubicBezTo>
                    <a:pt x="257" y="78"/>
                    <a:pt x="258" y="79"/>
                    <a:pt x="259" y="79"/>
                  </a:cubicBezTo>
                  <a:cubicBezTo>
                    <a:pt x="259" y="79"/>
                    <a:pt x="258" y="79"/>
                    <a:pt x="258" y="78"/>
                  </a:cubicBezTo>
                  <a:cubicBezTo>
                    <a:pt x="259" y="79"/>
                    <a:pt x="260" y="79"/>
                    <a:pt x="260" y="79"/>
                  </a:cubicBezTo>
                  <a:cubicBezTo>
                    <a:pt x="259" y="79"/>
                    <a:pt x="259" y="78"/>
                    <a:pt x="258" y="78"/>
                  </a:cubicBezTo>
                  <a:cubicBezTo>
                    <a:pt x="258" y="78"/>
                    <a:pt x="259" y="78"/>
                    <a:pt x="259" y="78"/>
                  </a:cubicBezTo>
                  <a:cubicBezTo>
                    <a:pt x="258" y="77"/>
                    <a:pt x="258" y="77"/>
                    <a:pt x="258" y="76"/>
                  </a:cubicBezTo>
                  <a:cubicBezTo>
                    <a:pt x="258" y="77"/>
                    <a:pt x="259" y="77"/>
                    <a:pt x="259" y="77"/>
                  </a:cubicBezTo>
                  <a:cubicBezTo>
                    <a:pt x="258" y="77"/>
                    <a:pt x="257" y="76"/>
                    <a:pt x="257" y="76"/>
                  </a:cubicBezTo>
                  <a:cubicBezTo>
                    <a:pt x="257" y="75"/>
                    <a:pt x="255" y="74"/>
                    <a:pt x="256" y="74"/>
                  </a:cubicBezTo>
                  <a:cubicBezTo>
                    <a:pt x="255" y="74"/>
                    <a:pt x="255" y="74"/>
                    <a:pt x="254" y="73"/>
                  </a:cubicBezTo>
                  <a:cubicBezTo>
                    <a:pt x="255" y="73"/>
                    <a:pt x="256" y="73"/>
                    <a:pt x="256" y="74"/>
                  </a:cubicBezTo>
                  <a:cubicBezTo>
                    <a:pt x="258" y="75"/>
                    <a:pt x="256" y="74"/>
                    <a:pt x="256" y="75"/>
                  </a:cubicBezTo>
                  <a:cubicBezTo>
                    <a:pt x="257" y="75"/>
                    <a:pt x="257" y="75"/>
                    <a:pt x="258" y="76"/>
                  </a:cubicBezTo>
                  <a:cubicBezTo>
                    <a:pt x="258" y="76"/>
                    <a:pt x="259" y="76"/>
                    <a:pt x="258" y="75"/>
                  </a:cubicBezTo>
                  <a:cubicBezTo>
                    <a:pt x="258" y="75"/>
                    <a:pt x="259" y="76"/>
                    <a:pt x="260" y="77"/>
                  </a:cubicBezTo>
                  <a:cubicBezTo>
                    <a:pt x="260" y="77"/>
                    <a:pt x="260" y="77"/>
                    <a:pt x="259" y="76"/>
                  </a:cubicBezTo>
                  <a:cubicBezTo>
                    <a:pt x="260" y="76"/>
                    <a:pt x="261" y="77"/>
                    <a:pt x="260" y="76"/>
                  </a:cubicBezTo>
                  <a:cubicBezTo>
                    <a:pt x="260" y="76"/>
                    <a:pt x="259" y="75"/>
                    <a:pt x="259" y="76"/>
                  </a:cubicBezTo>
                  <a:cubicBezTo>
                    <a:pt x="259" y="76"/>
                    <a:pt x="258" y="74"/>
                    <a:pt x="259" y="74"/>
                  </a:cubicBezTo>
                  <a:cubicBezTo>
                    <a:pt x="258" y="73"/>
                    <a:pt x="257" y="73"/>
                    <a:pt x="256" y="72"/>
                  </a:cubicBezTo>
                  <a:cubicBezTo>
                    <a:pt x="256" y="72"/>
                    <a:pt x="257" y="72"/>
                    <a:pt x="257" y="73"/>
                  </a:cubicBezTo>
                  <a:cubicBezTo>
                    <a:pt x="255" y="71"/>
                    <a:pt x="255" y="71"/>
                    <a:pt x="255" y="71"/>
                  </a:cubicBezTo>
                  <a:cubicBezTo>
                    <a:pt x="256" y="72"/>
                    <a:pt x="256" y="72"/>
                    <a:pt x="256" y="72"/>
                  </a:cubicBezTo>
                  <a:cubicBezTo>
                    <a:pt x="255" y="70"/>
                    <a:pt x="253" y="70"/>
                    <a:pt x="252" y="70"/>
                  </a:cubicBezTo>
                  <a:cubicBezTo>
                    <a:pt x="253" y="69"/>
                    <a:pt x="254" y="70"/>
                    <a:pt x="254" y="70"/>
                  </a:cubicBezTo>
                  <a:cubicBezTo>
                    <a:pt x="254" y="69"/>
                    <a:pt x="254" y="70"/>
                    <a:pt x="253" y="69"/>
                  </a:cubicBezTo>
                  <a:cubicBezTo>
                    <a:pt x="253" y="69"/>
                    <a:pt x="253" y="69"/>
                    <a:pt x="253" y="68"/>
                  </a:cubicBezTo>
                  <a:cubicBezTo>
                    <a:pt x="253" y="68"/>
                    <a:pt x="252" y="68"/>
                    <a:pt x="252" y="68"/>
                  </a:cubicBezTo>
                  <a:cubicBezTo>
                    <a:pt x="252" y="68"/>
                    <a:pt x="252" y="68"/>
                    <a:pt x="252" y="68"/>
                  </a:cubicBezTo>
                  <a:cubicBezTo>
                    <a:pt x="250" y="68"/>
                    <a:pt x="251" y="69"/>
                    <a:pt x="249" y="68"/>
                  </a:cubicBezTo>
                  <a:cubicBezTo>
                    <a:pt x="250" y="69"/>
                    <a:pt x="251" y="68"/>
                    <a:pt x="252" y="69"/>
                  </a:cubicBezTo>
                  <a:cubicBezTo>
                    <a:pt x="252" y="70"/>
                    <a:pt x="250" y="69"/>
                    <a:pt x="249" y="69"/>
                  </a:cubicBezTo>
                  <a:cubicBezTo>
                    <a:pt x="248" y="68"/>
                    <a:pt x="249" y="67"/>
                    <a:pt x="248" y="67"/>
                  </a:cubicBezTo>
                  <a:cubicBezTo>
                    <a:pt x="249" y="67"/>
                    <a:pt x="248" y="66"/>
                    <a:pt x="249" y="67"/>
                  </a:cubicBezTo>
                  <a:cubicBezTo>
                    <a:pt x="250" y="67"/>
                    <a:pt x="249" y="66"/>
                    <a:pt x="249" y="65"/>
                  </a:cubicBezTo>
                  <a:cubicBezTo>
                    <a:pt x="249" y="65"/>
                    <a:pt x="249" y="66"/>
                    <a:pt x="248" y="65"/>
                  </a:cubicBezTo>
                  <a:cubicBezTo>
                    <a:pt x="248" y="65"/>
                    <a:pt x="248" y="65"/>
                    <a:pt x="248" y="65"/>
                  </a:cubicBezTo>
                  <a:cubicBezTo>
                    <a:pt x="248" y="65"/>
                    <a:pt x="247" y="65"/>
                    <a:pt x="246" y="65"/>
                  </a:cubicBezTo>
                  <a:cubicBezTo>
                    <a:pt x="245" y="63"/>
                    <a:pt x="242" y="64"/>
                    <a:pt x="242" y="62"/>
                  </a:cubicBezTo>
                  <a:cubicBezTo>
                    <a:pt x="242" y="63"/>
                    <a:pt x="242" y="63"/>
                    <a:pt x="242" y="63"/>
                  </a:cubicBezTo>
                  <a:cubicBezTo>
                    <a:pt x="241" y="63"/>
                    <a:pt x="239" y="62"/>
                    <a:pt x="239" y="62"/>
                  </a:cubicBezTo>
                  <a:cubicBezTo>
                    <a:pt x="239" y="61"/>
                    <a:pt x="240" y="62"/>
                    <a:pt x="241" y="62"/>
                  </a:cubicBezTo>
                  <a:cubicBezTo>
                    <a:pt x="239" y="60"/>
                    <a:pt x="237" y="60"/>
                    <a:pt x="236" y="61"/>
                  </a:cubicBezTo>
                  <a:cubicBezTo>
                    <a:pt x="236" y="62"/>
                    <a:pt x="236" y="62"/>
                    <a:pt x="236" y="63"/>
                  </a:cubicBezTo>
                  <a:cubicBezTo>
                    <a:pt x="234" y="65"/>
                    <a:pt x="236" y="61"/>
                    <a:pt x="234" y="62"/>
                  </a:cubicBezTo>
                  <a:cubicBezTo>
                    <a:pt x="235" y="60"/>
                    <a:pt x="235" y="60"/>
                    <a:pt x="235" y="59"/>
                  </a:cubicBezTo>
                  <a:cubicBezTo>
                    <a:pt x="234" y="59"/>
                    <a:pt x="233" y="58"/>
                    <a:pt x="232" y="59"/>
                  </a:cubicBezTo>
                  <a:cubicBezTo>
                    <a:pt x="233" y="57"/>
                    <a:pt x="234" y="56"/>
                    <a:pt x="236" y="57"/>
                  </a:cubicBezTo>
                  <a:cubicBezTo>
                    <a:pt x="236" y="59"/>
                    <a:pt x="238" y="58"/>
                    <a:pt x="238" y="60"/>
                  </a:cubicBezTo>
                  <a:cubicBezTo>
                    <a:pt x="238" y="58"/>
                    <a:pt x="238" y="58"/>
                    <a:pt x="238" y="58"/>
                  </a:cubicBezTo>
                  <a:cubicBezTo>
                    <a:pt x="240" y="59"/>
                    <a:pt x="240" y="59"/>
                    <a:pt x="241" y="60"/>
                  </a:cubicBezTo>
                  <a:cubicBezTo>
                    <a:pt x="241" y="60"/>
                    <a:pt x="241" y="60"/>
                    <a:pt x="241" y="60"/>
                  </a:cubicBezTo>
                  <a:cubicBezTo>
                    <a:pt x="242" y="59"/>
                    <a:pt x="242" y="59"/>
                    <a:pt x="242" y="59"/>
                  </a:cubicBezTo>
                  <a:cubicBezTo>
                    <a:pt x="242" y="58"/>
                    <a:pt x="242" y="58"/>
                    <a:pt x="242" y="58"/>
                  </a:cubicBezTo>
                  <a:cubicBezTo>
                    <a:pt x="243" y="58"/>
                    <a:pt x="244" y="58"/>
                    <a:pt x="245" y="58"/>
                  </a:cubicBezTo>
                  <a:cubicBezTo>
                    <a:pt x="243" y="57"/>
                    <a:pt x="242" y="59"/>
                    <a:pt x="240" y="59"/>
                  </a:cubicBezTo>
                  <a:cubicBezTo>
                    <a:pt x="239" y="58"/>
                    <a:pt x="240" y="55"/>
                    <a:pt x="239" y="56"/>
                  </a:cubicBezTo>
                  <a:cubicBezTo>
                    <a:pt x="239" y="55"/>
                    <a:pt x="239" y="53"/>
                    <a:pt x="240" y="53"/>
                  </a:cubicBezTo>
                  <a:cubicBezTo>
                    <a:pt x="240" y="54"/>
                    <a:pt x="240" y="55"/>
                    <a:pt x="241" y="54"/>
                  </a:cubicBezTo>
                  <a:cubicBezTo>
                    <a:pt x="240" y="53"/>
                    <a:pt x="241" y="53"/>
                    <a:pt x="240" y="52"/>
                  </a:cubicBezTo>
                  <a:cubicBezTo>
                    <a:pt x="239" y="53"/>
                    <a:pt x="237" y="54"/>
                    <a:pt x="236" y="54"/>
                  </a:cubicBezTo>
                  <a:cubicBezTo>
                    <a:pt x="234" y="54"/>
                    <a:pt x="233" y="53"/>
                    <a:pt x="233" y="52"/>
                  </a:cubicBezTo>
                  <a:cubicBezTo>
                    <a:pt x="234" y="53"/>
                    <a:pt x="235" y="52"/>
                    <a:pt x="236" y="51"/>
                  </a:cubicBezTo>
                  <a:cubicBezTo>
                    <a:pt x="235" y="52"/>
                    <a:pt x="235" y="48"/>
                    <a:pt x="234" y="51"/>
                  </a:cubicBezTo>
                  <a:cubicBezTo>
                    <a:pt x="233" y="50"/>
                    <a:pt x="231" y="48"/>
                    <a:pt x="232" y="46"/>
                  </a:cubicBezTo>
                  <a:cubicBezTo>
                    <a:pt x="234" y="46"/>
                    <a:pt x="234" y="48"/>
                    <a:pt x="235" y="49"/>
                  </a:cubicBezTo>
                  <a:cubicBezTo>
                    <a:pt x="235" y="48"/>
                    <a:pt x="235" y="48"/>
                    <a:pt x="235" y="47"/>
                  </a:cubicBezTo>
                  <a:cubicBezTo>
                    <a:pt x="236" y="49"/>
                    <a:pt x="236" y="49"/>
                    <a:pt x="236" y="49"/>
                  </a:cubicBezTo>
                  <a:cubicBezTo>
                    <a:pt x="236" y="47"/>
                    <a:pt x="236" y="46"/>
                    <a:pt x="235" y="46"/>
                  </a:cubicBezTo>
                  <a:cubicBezTo>
                    <a:pt x="235" y="46"/>
                    <a:pt x="235" y="46"/>
                    <a:pt x="235" y="46"/>
                  </a:cubicBezTo>
                  <a:cubicBezTo>
                    <a:pt x="235" y="46"/>
                    <a:pt x="234" y="46"/>
                    <a:pt x="234" y="45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4" y="44"/>
                    <a:pt x="233" y="40"/>
                    <a:pt x="231" y="40"/>
                  </a:cubicBezTo>
                  <a:cubicBezTo>
                    <a:pt x="231" y="39"/>
                    <a:pt x="231" y="39"/>
                    <a:pt x="231" y="39"/>
                  </a:cubicBezTo>
                  <a:cubicBezTo>
                    <a:pt x="230" y="38"/>
                    <a:pt x="228" y="42"/>
                    <a:pt x="227" y="41"/>
                  </a:cubicBezTo>
                  <a:cubicBezTo>
                    <a:pt x="227" y="40"/>
                    <a:pt x="228" y="39"/>
                    <a:pt x="228" y="38"/>
                  </a:cubicBezTo>
                  <a:cubicBezTo>
                    <a:pt x="227" y="39"/>
                    <a:pt x="227" y="37"/>
                    <a:pt x="227" y="36"/>
                  </a:cubicBezTo>
                  <a:cubicBezTo>
                    <a:pt x="227" y="38"/>
                    <a:pt x="225" y="37"/>
                    <a:pt x="226" y="38"/>
                  </a:cubicBezTo>
                  <a:cubicBezTo>
                    <a:pt x="225" y="41"/>
                    <a:pt x="223" y="39"/>
                    <a:pt x="222" y="39"/>
                  </a:cubicBezTo>
                  <a:cubicBezTo>
                    <a:pt x="223" y="36"/>
                    <a:pt x="225" y="39"/>
                    <a:pt x="226" y="35"/>
                  </a:cubicBezTo>
                  <a:cubicBezTo>
                    <a:pt x="225" y="34"/>
                    <a:pt x="224" y="36"/>
                    <a:pt x="224" y="37"/>
                  </a:cubicBezTo>
                  <a:cubicBezTo>
                    <a:pt x="224" y="36"/>
                    <a:pt x="223" y="34"/>
                    <a:pt x="223" y="32"/>
                  </a:cubicBezTo>
                  <a:cubicBezTo>
                    <a:pt x="221" y="33"/>
                    <a:pt x="221" y="32"/>
                    <a:pt x="219" y="34"/>
                  </a:cubicBezTo>
                  <a:cubicBezTo>
                    <a:pt x="219" y="34"/>
                    <a:pt x="220" y="32"/>
                    <a:pt x="220" y="34"/>
                  </a:cubicBezTo>
                  <a:cubicBezTo>
                    <a:pt x="219" y="35"/>
                    <a:pt x="219" y="35"/>
                    <a:pt x="219" y="35"/>
                  </a:cubicBezTo>
                  <a:cubicBezTo>
                    <a:pt x="217" y="35"/>
                    <a:pt x="217" y="32"/>
                    <a:pt x="217" y="31"/>
                  </a:cubicBezTo>
                  <a:cubicBezTo>
                    <a:pt x="218" y="31"/>
                    <a:pt x="218" y="31"/>
                    <a:pt x="218" y="31"/>
                  </a:cubicBezTo>
                  <a:cubicBezTo>
                    <a:pt x="218" y="31"/>
                    <a:pt x="218" y="31"/>
                    <a:pt x="218" y="31"/>
                  </a:cubicBezTo>
                  <a:cubicBezTo>
                    <a:pt x="219" y="31"/>
                    <a:pt x="219" y="32"/>
                    <a:pt x="220" y="30"/>
                  </a:cubicBezTo>
                  <a:cubicBezTo>
                    <a:pt x="218" y="32"/>
                    <a:pt x="219" y="29"/>
                    <a:pt x="217" y="30"/>
                  </a:cubicBezTo>
                  <a:cubicBezTo>
                    <a:pt x="217" y="30"/>
                    <a:pt x="217" y="30"/>
                    <a:pt x="217" y="30"/>
                  </a:cubicBezTo>
                  <a:cubicBezTo>
                    <a:pt x="215" y="30"/>
                    <a:pt x="216" y="24"/>
                    <a:pt x="213" y="28"/>
                  </a:cubicBezTo>
                  <a:cubicBezTo>
                    <a:pt x="213" y="28"/>
                    <a:pt x="213" y="30"/>
                    <a:pt x="212" y="31"/>
                  </a:cubicBezTo>
                  <a:cubicBezTo>
                    <a:pt x="212" y="29"/>
                    <a:pt x="211" y="29"/>
                    <a:pt x="212" y="28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2" y="27"/>
                    <a:pt x="211" y="26"/>
                    <a:pt x="211" y="26"/>
                  </a:cubicBezTo>
                  <a:cubicBezTo>
                    <a:pt x="210" y="28"/>
                    <a:pt x="209" y="29"/>
                    <a:pt x="208" y="29"/>
                  </a:cubicBezTo>
                  <a:cubicBezTo>
                    <a:pt x="207" y="27"/>
                    <a:pt x="211" y="26"/>
                    <a:pt x="210" y="24"/>
                  </a:cubicBezTo>
                  <a:cubicBezTo>
                    <a:pt x="208" y="25"/>
                    <a:pt x="208" y="25"/>
                    <a:pt x="208" y="25"/>
                  </a:cubicBezTo>
                  <a:cubicBezTo>
                    <a:pt x="208" y="23"/>
                    <a:pt x="208" y="23"/>
                    <a:pt x="208" y="23"/>
                  </a:cubicBezTo>
                  <a:cubicBezTo>
                    <a:pt x="206" y="20"/>
                    <a:pt x="202" y="24"/>
                    <a:pt x="199" y="22"/>
                  </a:cubicBezTo>
                  <a:cubicBezTo>
                    <a:pt x="200" y="20"/>
                    <a:pt x="203" y="20"/>
                    <a:pt x="204" y="20"/>
                  </a:cubicBezTo>
                  <a:cubicBezTo>
                    <a:pt x="204" y="17"/>
                    <a:pt x="201" y="19"/>
                    <a:pt x="201" y="17"/>
                  </a:cubicBezTo>
                  <a:cubicBezTo>
                    <a:pt x="200" y="16"/>
                    <a:pt x="198" y="18"/>
                    <a:pt x="197" y="20"/>
                  </a:cubicBezTo>
                  <a:cubicBezTo>
                    <a:pt x="196" y="20"/>
                    <a:pt x="197" y="18"/>
                    <a:pt x="197" y="17"/>
                  </a:cubicBezTo>
                  <a:cubicBezTo>
                    <a:pt x="196" y="20"/>
                    <a:pt x="194" y="18"/>
                    <a:pt x="193" y="18"/>
                  </a:cubicBezTo>
                  <a:cubicBezTo>
                    <a:pt x="194" y="16"/>
                    <a:pt x="194" y="16"/>
                    <a:pt x="194" y="16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1" y="18"/>
                    <a:pt x="190" y="19"/>
                    <a:pt x="190" y="20"/>
                  </a:cubicBezTo>
                  <a:cubicBezTo>
                    <a:pt x="189" y="20"/>
                    <a:pt x="189" y="20"/>
                    <a:pt x="189" y="20"/>
                  </a:cubicBezTo>
                  <a:cubicBezTo>
                    <a:pt x="189" y="25"/>
                    <a:pt x="195" y="19"/>
                    <a:pt x="194" y="24"/>
                  </a:cubicBezTo>
                  <a:cubicBezTo>
                    <a:pt x="193" y="25"/>
                    <a:pt x="193" y="26"/>
                    <a:pt x="193" y="26"/>
                  </a:cubicBezTo>
                  <a:cubicBezTo>
                    <a:pt x="192" y="26"/>
                    <a:pt x="192" y="25"/>
                    <a:pt x="193" y="25"/>
                  </a:cubicBezTo>
                  <a:cubicBezTo>
                    <a:pt x="192" y="26"/>
                    <a:pt x="191" y="27"/>
                    <a:pt x="191" y="27"/>
                  </a:cubicBezTo>
                  <a:cubicBezTo>
                    <a:pt x="190" y="30"/>
                    <a:pt x="188" y="29"/>
                    <a:pt x="187" y="29"/>
                  </a:cubicBezTo>
                  <a:cubicBezTo>
                    <a:pt x="187" y="27"/>
                    <a:pt x="189" y="27"/>
                    <a:pt x="190" y="25"/>
                  </a:cubicBezTo>
                  <a:cubicBezTo>
                    <a:pt x="190" y="25"/>
                    <a:pt x="189" y="27"/>
                    <a:pt x="189" y="25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87" y="24"/>
                    <a:pt x="188" y="25"/>
                    <a:pt x="187" y="27"/>
                  </a:cubicBezTo>
                  <a:cubicBezTo>
                    <a:pt x="185" y="30"/>
                    <a:pt x="185" y="26"/>
                    <a:pt x="185" y="26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5" y="24"/>
                    <a:pt x="183" y="27"/>
                    <a:pt x="182" y="26"/>
                  </a:cubicBezTo>
                  <a:cubicBezTo>
                    <a:pt x="182" y="24"/>
                    <a:pt x="182" y="24"/>
                    <a:pt x="182" y="24"/>
                  </a:cubicBezTo>
                  <a:cubicBezTo>
                    <a:pt x="183" y="27"/>
                    <a:pt x="186" y="21"/>
                    <a:pt x="186" y="23"/>
                  </a:cubicBezTo>
                  <a:cubicBezTo>
                    <a:pt x="185" y="20"/>
                    <a:pt x="189" y="18"/>
                    <a:pt x="191" y="16"/>
                  </a:cubicBezTo>
                  <a:cubicBezTo>
                    <a:pt x="189" y="16"/>
                    <a:pt x="189" y="16"/>
                    <a:pt x="189" y="14"/>
                  </a:cubicBezTo>
                  <a:cubicBezTo>
                    <a:pt x="186" y="17"/>
                    <a:pt x="186" y="12"/>
                    <a:pt x="183" y="15"/>
                  </a:cubicBezTo>
                  <a:cubicBezTo>
                    <a:pt x="183" y="14"/>
                    <a:pt x="185" y="13"/>
                    <a:pt x="184" y="13"/>
                  </a:cubicBezTo>
                  <a:cubicBezTo>
                    <a:pt x="182" y="12"/>
                    <a:pt x="181" y="12"/>
                    <a:pt x="178" y="13"/>
                  </a:cubicBezTo>
                  <a:cubicBezTo>
                    <a:pt x="178" y="13"/>
                    <a:pt x="178" y="12"/>
                    <a:pt x="178" y="11"/>
                  </a:cubicBezTo>
                  <a:cubicBezTo>
                    <a:pt x="175" y="8"/>
                    <a:pt x="171" y="13"/>
                    <a:pt x="167" y="11"/>
                  </a:cubicBezTo>
                  <a:cubicBezTo>
                    <a:pt x="168" y="9"/>
                    <a:pt x="168" y="9"/>
                    <a:pt x="168" y="9"/>
                  </a:cubicBezTo>
                  <a:cubicBezTo>
                    <a:pt x="167" y="9"/>
                    <a:pt x="167" y="8"/>
                    <a:pt x="166" y="10"/>
                  </a:cubicBezTo>
                  <a:cubicBezTo>
                    <a:pt x="166" y="6"/>
                    <a:pt x="161" y="11"/>
                    <a:pt x="161" y="7"/>
                  </a:cubicBezTo>
                  <a:cubicBezTo>
                    <a:pt x="159" y="6"/>
                    <a:pt x="157" y="9"/>
                    <a:pt x="156" y="9"/>
                  </a:cubicBezTo>
                  <a:cubicBezTo>
                    <a:pt x="156" y="8"/>
                    <a:pt x="157" y="7"/>
                    <a:pt x="156" y="6"/>
                  </a:cubicBezTo>
                  <a:cubicBezTo>
                    <a:pt x="151" y="6"/>
                    <a:pt x="146" y="6"/>
                    <a:pt x="140" y="5"/>
                  </a:cubicBezTo>
                  <a:cubicBezTo>
                    <a:pt x="140" y="5"/>
                    <a:pt x="141" y="5"/>
                    <a:pt x="141" y="4"/>
                  </a:cubicBezTo>
                  <a:cubicBezTo>
                    <a:pt x="137" y="3"/>
                    <a:pt x="132" y="6"/>
                    <a:pt x="130" y="4"/>
                  </a:cubicBezTo>
                  <a:cubicBezTo>
                    <a:pt x="129" y="5"/>
                    <a:pt x="127" y="5"/>
                    <a:pt x="127" y="7"/>
                  </a:cubicBezTo>
                  <a:cubicBezTo>
                    <a:pt x="128" y="7"/>
                    <a:pt x="128" y="9"/>
                    <a:pt x="127" y="10"/>
                  </a:cubicBezTo>
                  <a:cubicBezTo>
                    <a:pt x="124" y="11"/>
                    <a:pt x="127" y="7"/>
                    <a:pt x="125" y="7"/>
                  </a:cubicBezTo>
                  <a:cubicBezTo>
                    <a:pt x="125" y="4"/>
                    <a:pt x="126" y="6"/>
                    <a:pt x="127" y="3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2" y="3"/>
                    <a:pt x="121" y="5"/>
                    <a:pt x="120" y="3"/>
                  </a:cubicBezTo>
                  <a:cubicBezTo>
                    <a:pt x="120" y="4"/>
                    <a:pt x="120" y="1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3" y="3"/>
                    <a:pt x="122" y="2"/>
                    <a:pt x="124" y="2"/>
                  </a:cubicBezTo>
                  <a:cubicBezTo>
                    <a:pt x="122" y="2"/>
                    <a:pt x="120" y="2"/>
                    <a:pt x="118" y="2"/>
                  </a:cubicBezTo>
                  <a:cubicBezTo>
                    <a:pt x="118" y="3"/>
                    <a:pt x="117" y="2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4"/>
                    <a:pt x="115" y="4"/>
                    <a:pt x="115" y="4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2"/>
                    <a:pt x="115" y="3"/>
                    <a:pt x="114" y="3"/>
                  </a:cubicBezTo>
                  <a:cubicBezTo>
                    <a:pt x="113" y="4"/>
                    <a:pt x="109" y="4"/>
                    <a:pt x="109" y="2"/>
                  </a:cubicBezTo>
                  <a:cubicBezTo>
                    <a:pt x="108" y="2"/>
                    <a:pt x="108" y="3"/>
                    <a:pt x="107" y="2"/>
                  </a:cubicBezTo>
                  <a:cubicBezTo>
                    <a:pt x="107" y="2"/>
                    <a:pt x="107" y="2"/>
                    <a:pt x="107" y="1"/>
                  </a:cubicBezTo>
                  <a:cubicBezTo>
                    <a:pt x="105" y="1"/>
                    <a:pt x="101" y="1"/>
                    <a:pt x="99" y="0"/>
                  </a:cubicBezTo>
                  <a:cubicBezTo>
                    <a:pt x="97" y="1"/>
                    <a:pt x="95" y="1"/>
                    <a:pt x="94" y="2"/>
                  </a:cubicBezTo>
                  <a:cubicBezTo>
                    <a:pt x="94" y="2"/>
                    <a:pt x="96" y="3"/>
                    <a:pt x="95" y="4"/>
                  </a:cubicBezTo>
                  <a:cubicBezTo>
                    <a:pt x="94" y="5"/>
                    <a:pt x="93" y="4"/>
                    <a:pt x="92" y="5"/>
                  </a:cubicBezTo>
                  <a:cubicBezTo>
                    <a:pt x="93" y="4"/>
                    <a:pt x="90" y="4"/>
                    <a:pt x="92" y="3"/>
                  </a:cubicBezTo>
                  <a:cubicBezTo>
                    <a:pt x="92" y="1"/>
                    <a:pt x="88" y="4"/>
                    <a:pt x="89" y="1"/>
                  </a:cubicBezTo>
                  <a:cubicBezTo>
                    <a:pt x="88" y="2"/>
                    <a:pt x="86" y="2"/>
                    <a:pt x="85" y="3"/>
                  </a:cubicBezTo>
                  <a:cubicBezTo>
                    <a:pt x="85" y="2"/>
                    <a:pt x="86" y="2"/>
                    <a:pt x="86" y="2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3" y="1"/>
                    <a:pt x="83" y="4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0" y="3"/>
                    <a:pt x="80" y="4"/>
                    <a:pt x="78" y="5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6" y="6"/>
                    <a:pt x="75" y="6"/>
                    <a:pt x="74" y="7"/>
                  </a:cubicBezTo>
                  <a:cubicBezTo>
                    <a:pt x="73" y="7"/>
                    <a:pt x="73" y="5"/>
                    <a:pt x="72" y="7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4" y="4"/>
                    <a:pt x="73" y="6"/>
                    <a:pt x="75" y="5"/>
                  </a:cubicBezTo>
                  <a:cubicBezTo>
                    <a:pt x="73" y="3"/>
                    <a:pt x="69" y="4"/>
                    <a:pt x="66" y="5"/>
                  </a:cubicBezTo>
                  <a:cubicBezTo>
                    <a:pt x="64" y="6"/>
                    <a:pt x="60" y="5"/>
                    <a:pt x="59" y="8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58" y="7"/>
                    <a:pt x="57" y="7"/>
                    <a:pt x="56" y="7"/>
                  </a:cubicBezTo>
                  <a:cubicBezTo>
                    <a:pt x="53" y="8"/>
                    <a:pt x="49" y="9"/>
                    <a:pt x="47" y="11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13"/>
                    <a:pt x="39" y="14"/>
                    <a:pt x="38" y="17"/>
                  </a:cubicBezTo>
                  <a:cubicBezTo>
                    <a:pt x="36" y="18"/>
                    <a:pt x="38" y="16"/>
                    <a:pt x="38" y="16"/>
                  </a:cubicBezTo>
                  <a:cubicBezTo>
                    <a:pt x="37" y="16"/>
                    <a:pt x="36" y="18"/>
                    <a:pt x="35" y="18"/>
                  </a:cubicBezTo>
                  <a:cubicBezTo>
                    <a:pt x="34" y="17"/>
                    <a:pt x="36" y="17"/>
                    <a:pt x="35" y="17"/>
                  </a:cubicBezTo>
                  <a:cubicBezTo>
                    <a:pt x="34" y="17"/>
                    <a:pt x="34" y="18"/>
                    <a:pt x="33" y="18"/>
                  </a:cubicBezTo>
                  <a:cubicBezTo>
                    <a:pt x="34" y="18"/>
                    <a:pt x="33" y="20"/>
                    <a:pt x="31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5" y="25"/>
                    <a:pt x="19" y="28"/>
                    <a:pt x="13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1"/>
                    <a:pt x="12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0" y="33"/>
                    <a:pt x="10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7" y="35"/>
                    <a:pt x="6" y="36"/>
                    <a:pt x="4" y="37"/>
                  </a:cubicBezTo>
                  <a:cubicBezTo>
                    <a:pt x="3" y="38"/>
                    <a:pt x="3" y="38"/>
                    <a:pt x="2" y="39"/>
                  </a:cubicBezTo>
                  <a:cubicBezTo>
                    <a:pt x="1" y="39"/>
                    <a:pt x="1" y="40"/>
                    <a:pt x="1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2" y="39"/>
                    <a:pt x="1" y="40"/>
                    <a:pt x="0" y="41"/>
                  </a:cubicBezTo>
                  <a:cubicBezTo>
                    <a:pt x="1" y="41"/>
                    <a:pt x="1" y="41"/>
                    <a:pt x="2" y="40"/>
                  </a:cubicBezTo>
                  <a:cubicBezTo>
                    <a:pt x="4" y="39"/>
                    <a:pt x="4" y="40"/>
                    <a:pt x="5" y="39"/>
                  </a:cubicBezTo>
                  <a:cubicBezTo>
                    <a:pt x="6" y="38"/>
                    <a:pt x="7" y="38"/>
                    <a:pt x="8" y="37"/>
                  </a:cubicBezTo>
                  <a:cubicBezTo>
                    <a:pt x="8" y="38"/>
                    <a:pt x="10" y="36"/>
                    <a:pt x="9" y="37"/>
                  </a:cubicBezTo>
                  <a:cubicBezTo>
                    <a:pt x="10" y="37"/>
                    <a:pt x="12" y="35"/>
                    <a:pt x="13" y="35"/>
                  </a:cubicBezTo>
                  <a:cubicBezTo>
                    <a:pt x="13" y="35"/>
                    <a:pt x="13" y="35"/>
                    <a:pt x="13" y="36"/>
                  </a:cubicBezTo>
                  <a:cubicBezTo>
                    <a:pt x="14" y="35"/>
                    <a:pt x="14" y="35"/>
                    <a:pt x="15" y="35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4" y="34"/>
                    <a:pt x="15" y="34"/>
                  </a:cubicBezTo>
                  <a:cubicBezTo>
                    <a:pt x="15" y="34"/>
                    <a:pt x="15" y="33"/>
                    <a:pt x="16" y="33"/>
                  </a:cubicBezTo>
                  <a:cubicBezTo>
                    <a:pt x="16" y="33"/>
                    <a:pt x="16" y="33"/>
                    <a:pt x="15" y="34"/>
                  </a:cubicBezTo>
                  <a:cubicBezTo>
                    <a:pt x="15" y="34"/>
                    <a:pt x="17" y="33"/>
                    <a:pt x="17" y="33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6" y="34"/>
                    <a:pt x="17" y="34"/>
                  </a:cubicBezTo>
                  <a:cubicBezTo>
                    <a:pt x="16" y="34"/>
                    <a:pt x="18" y="34"/>
                    <a:pt x="19" y="33"/>
                  </a:cubicBezTo>
                  <a:cubicBezTo>
                    <a:pt x="19" y="33"/>
                    <a:pt x="18" y="33"/>
                    <a:pt x="18" y="34"/>
                  </a:cubicBezTo>
                  <a:cubicBezTo>
                    <a:pt x="20" y="34"/>
                    <a:pt x="20" y="32"/>
                    <a:pt x="23" y="32"/>
                  </a:cubicBezTo>
                  <a:cubicBezTo>
                    <a:pt x="23" y="32"/>
                    <a:pt x="22" y="32"/>
                    <a:pt x="22" y="32"/>
                  </a:cubicBezTo>
                  <a:cubicBezTo>
                    <a:pt x="23" y="31"/>
                    <a:pt x="24" y="32"/>
                    <a:pt x="24" y="31"/>
                  </a:cubicBezTo>
                  <a:cubicBezTo>
                    <a:pt x="26" y="31"/>
                    <a:pt x="25" y="32"/>
                    <a:pt x="27" y="31"/>
                  </a:cubicBezTo>
                  <a:cubicBezTo>
                    <a:pt x="26" y="31"/>
                    <a:pt x="28" y="31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29"/>
                    <a:pt x="28" y="29"/>
                    <a:pt x="30" y="28"/>
                  </a:cubicBezTo>
                  <a:cubicBezTo>
                    <a:pt x="32" y="28"/>
                    <a:pt x="31" y="30"/>
                    <a:pt x="32" y="30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4" y="29"/>
                    <a:pt x="35" y="29"/>
                  </a:cubicBezTo>
                  <a:cubicBezTo>
                    <a:pt x="35" y="29"/>
                    <a:pt x="34" y="30"/>
                    <a:pt x="34" y="30"/>
                  </a:cubicBezTo>
                  <a:cubicBezTo>
                    <a:pt x="35" y="29"/>
                    <a:pt x="38" y="30"/>
                    <a:pt x="38" y="29"/>
                  </a:cubicBezTo>
                  <a:cubicBezTo>
                    <a:pt x="39" y="29"/>
                    <a:pt x="40" y="28"/>
                    <a:pt x="40" y="29"/>
                  </a:cubicBezTo>
                  <a:cubicBezTo>
                    <a:pt x="40" y="28"/>
                    <a:pt x="42" y="29"/>
                    <a:pt x="43" y="28"/>
                  </a:cubicBezTo>
                  <a:cubicBezTo>
                    <a:pt x="43" y="28"/>
                    <a:pt x="44" y="29"/>
                    <a:pt x="44" y="28"/>
                  </a:cubicBezTo>
                  <a:cubicBezTo>
                    <a:pt x="43" y="28"/>
                    <a:pt x="43" y="28"/>
                    <a:pt x="44" y="27"/>
                  </a:cubicBezTo>
                  <a:cubicBezTo>
                    <a:pt x="45" y="28"/>
                    <a:pt x="46" y="27"/>
                    <a:pt x="47" y="28"/>
                  </a:cubicBezTo>
                  <a:cubicBezTo>
                    <a:pt x="47" y="27"/>
                    <a:pt x="47" y="27"/>
                    <a:pt x="47" y="26"/>
                  </a:cubicBezTo>
                  <a:cubicBezTo>
                    <a:pt x="48" y="26"/>
                    <a:pt x="50" y="26"/>
                    <a:pt x="50" y="27"/>
                  </a:cubicBezTo>
                  <a:cubicBezTo>
                    <a:pt x="49" y="27"/>
                    <a:pt x="48" y="27"/>
                    <a:pt x="48" y="28"/>
                  </a:cubicBezTo>
                  <a:cubicBezTo>
                    <a:pt x="49" y="28"/>
                    <a:pt x="49" y="27"/>
                    <a:pt x="49" y="27"/>
                  </a:cubicBezTo>
                  <a:cubicBezTo>
                    <a:pt x="49" y="27"/>
                    <a:pt x="50" y="28"/>
                    <a:pt x="50" y="28"/>
                  </a:cubicBezTo>
                  <a:cubicBezTo>
                    <a:pt x="51" y="28"/>
                    <a:pt x="51" y="28"/>
                    <a:pt x="52" y="28"/>
                  </a:cubicBezTo>
                  <a:cubicBezTo>
                    <a:pt x="51" y="28"/>
                    <a:pt x="52" y="27"/>
                    <a:pt x="52" y="27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7"/>
                    <a:pt x="50" y="27"/>
                  </a:cubicBezTo>
                  <a:cubicBezTo>
                    <a:pt x="52" y="26"/>
                    <a:pt x="51" y="25"/>
                    <a:pt x="53" y="24"/>
                  </a:cubicBezTo>
                  <a:cubicBezTo>
                    <a:pt x="54" y="24"/>
                    <a:pt x="54" y="25"/>
                    <a:pt x="54" y="25"/>
                  </a:cubicBezTo>
                  <a:cubicBezTo>
                    <a:pt x="54" y="25"/>
                    <a:pt x="54" y="26"/>
                    <a:pt x="55" y="26"/>
                  </a:cubicBezTo>
                  <a:cubicBezTo>
                    <a:pt x="56" y="25"/>
                    <a:pt x="57" y="27"/>
                    <a:pt x="58" y="27"/>
                  </a:cubicBezTo>
                  <a:cubicBezTo>
                    <a:pt x="57" y="26"/>
                    <a:pt x="57" y="26"/>
                    <a:pt x="57" y="25"/>
                  </a:cubicBezTo>
                  <a:cubicBezTo>
                    <a:pt x="59" y="24"/>
                    <a:pt x="58" y="26"/>
                    <a:pt x="59" y="26"/>
                  </a:cubicBezTo>
                  <a:cubicBezTo>
                    <a:pt x="62" y="26"/>
                    <a:pt x="64" y="28"/>
                    <a:pt x="67" y="27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64" y="26"/>
                    <a:pt x="65" y="24"/>
                    <a:pt x="65" y="23"/>
                  </a:cubicBezTo>
                  <a:cubicBezTo>
                    <a:pt x="66" y="23"/>
                    <a:pt x="67" y="23"/>
                    <a:pt x="67" y="2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7" y="23"/>
                    <a:pt x="67" y="22"/>
                  </a:cubicBezTo>
                  <a:cubicBezTo>
                    <a:pt x="68" y="23"/>
                    <a:pt x="69" y="23"/>
                    <a:pt x="69" y="24"/>
                  </a:cubicBezTo>
                  <a:cubicBezTo>
                    <a:pt x="69" y="24"/>
                    <a:pt x="70" y="23"/>
                    <a:pt x="70" y="23"/>
                  </a:cubicBezTo>
                  <a:cubicBezTo>
                    <a:pt x="71" y="22"/>
                    <a:pt x="70" y="24"/>
                    <a:pt x="70" y="25"/>
                  </a:cubicBezTo>
                  <a:cubicBezTo>
                    <a:pt x="71" y="25"/>
                    <a:pt x="71" y="26"/>
                    <a:pt x="70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1" y="27"/>
                    <a:pt x="71" y="27"/>
                    <a:pt x="71" y="28"/>
                  </a:cubicBezTo>
                  <a:cubicBezTo>
                    <a:pt x="72" y="28"/>
                    <a:pt x="73" y="27"/>
                    <a:pt x="73" y="28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6" y="28"/>
                    <a:pt x="76" y="28"/>
                    <a:pt x="78" y="28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9" y="26"/>
                    <a:pt x="79" y="29"/>
                    <a:pt x="81" y="28"/>
                  </a:cubicBezTo>
                  <a:cubicBezTo>
                    <a:pt x="83" y="28"/>
                    <a:pt x="83" y="28"/>
                    <a:pt x="83" y="26"/>
                  </a:cubicBezTo>
                  <a:cubicBezTo>
                    <a:pt x="84" y="26"/>
                    <a:pt x="84" y="27"/>
                    <a:pt x="84" y="27"/>
                  </a:cubicBezTo>
                  <a:cubicBezTo>
                    <a:pt x="85" y="26"/>
                    <a:pt x="86" y="25"/>
                    <a:pt x="87" y="26"/>
                  </a:cubicBezTo>
                  <a:cubicBezTo>
                    <a:pt x="87" y="27"/>
                    <a:pt x="86" y="27"/>
                    <a:pt x="85" y="27"/>
                  </a:cubicBezTo>
                  <a:cubicBezTo>
                    <a:pt x="86" y="29"/>
                    <a:pt x="87" y="28"/>
                    <a:pt x="88" y="29"/>
                  </a:cubicBezTo>
                  <a:cubicBezTo>
                    <a:pt x="89" y="28"/>
                    <a:pt x="91" y="26"/>
                    <a:pt x="93" y="25"/>
                  </a:cubicBezTo>
                  <a:cubicBezTo>
                    <a:pt x="92" y="24"/>
                    <a:pt x="92" y="22"/>
                    <a:pt x="94" y="21"/>
                  </a:cubicBezTo>
                  <a:cubicBezTo>
                    <a:pt x="93" y="22"/>
                    <a:pt x="95" y="22"/>
                    <a:pt x="96" y="23"/>
                  </a:cubicBezTo>
                  <a:cubicBezTo>
                    <a:pt x="95" y="24"/>
                    <a:pt x="97" y="25"/>
                    <a:pt x="96" y="25"/>
                  </a:cubicBezTo>
                  <a:cubicBezTo>
                    <a:pt x="95" y="25"/>
                    <a:pt x="95" y="23"/>
                    <a:pt x="94" y="24"/>
                  </a:cubicBezTo>
                  <a:cubicBezTo>
                    <a:pt x="95" y="25"/>
                    <a:pt x="96" y="26"/>
                    <a:pt x="97" y="27"/>
                  </a:cubicBezTo>
                  <a:cubicBezTo>
                    <a:pt x="97" y="28"/>
                    <a:pt x="96" y="29"/>
                    <a:pt x="95" y="28"/>
                  </a:cubicBezTo>
                  <a:cubicBezTo>
                    <a:pt x="96" y="28"/>
                    <a:pt x="96" y="28"/>
                    <a:pt x="96" y="27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淘宝网Chenying0907出品 74"/>
            <p:cNvSpPr>
              <a:spLocks noEditPoints="1"/>
            </p:cNvSpPr>
            <p:nvPr/>
          </p:nvSpPr>
          <p:spPr bwMode="auto">
            <a:xfrm>
              <a:off x="1885" y="709"/>
              <a:ext cx="982" cy="682"/>
            </a:xfrm>
            <a:custGeom>
              <a:avLst/>
              <a:gdLst>
                <a:gd name="T0" fmla="*/ 115 w 394"/>
                <a:gd name="T1" fmla="*/ 33 h 273"/>
                <a:gd name="T2" fmla="*/ 109 w 394"/>
                <a:gd name="T3" fmla="*/ 60 h 273"/>
                <a:gd name="T4" fmla="*/ 131 w 394"/>
                <a:gd name="T5" fmla="*/ 68 h 273"/>
                <a:gd name="T6" fmla="*/ 146 w 394"/>
                <a:gd name="T7" fmla="*/ 53 h 273"/>
                <a:gd name="T8" fmla="*/ 129 w 394"/>
                <a:gd name="T9" fmla="*/ 30 h 273"/>
                <a:gd name="T10" fmla="*/ 92 w 394"/>
                <a:gd name="T11" fmla="*/ 17 h 273"/>
                <a:gd name="T12" fmla="*/ 110 w 394"/>
                <a:gd name="T13" fmla="*/ 10 h 273"/>
                <a:gd name="T14" fmla="*/ 146 w 394"/>
                <a:gd name="T15" fmla="*/ 10 h 273"/>
                <a:gd name="T16" fmla="*/ 161 w 394"/>
                <a:gd name="T17" fmla="*/ 21 h 273"/>
                <a:gd name="T18" fmla="*/ 162 w 394"/>
                <a:gd name="T19" fmla="*/ 21 h 273"/>
                <a:gd name="T20" fmla="*/ 148 w 394"/>
                <a:gd name="T21" fmla="*/ 5 h 273"/>
                <a:gd name="T22" fmla="*/ 128 w 394"/>
                <a:gd name="T23" fmla="*/ 0 h 273"/>
                <a:gd name="T24" fmla="*/ 118 w 394"/>
                <a:gd name="T25" fmla="*/ 1 h 273"/>
                <a:gd name="T26" fmla="*/ 92 w 394"/>
                <a:gd name="T27" fmla="*/ 15 h 273"/>
                <a:gd name="T28" fmla="*/ 91 w 394"/>
                <a:gd name="T29" fmla="*/ 16 h 273"/>
                <a:gd name="T30" fmla="*/ 294 w 394"/>
                <a:gd name="T31" fmla="*/ 69 h 273"/>
                <a:gd name="T32" fmla="*/ 279 w 394"/>
                <a:gd name="T33" fmla="*/ 73 h 273"/>
                <a:gd name="T34" fmla="*/ 272 w 394"/>
                <a:gd name="T35" fmla="*/ 99 h 273"/>
                <a:gd name="T36" fmla="*/ 288 w 394"/>
                <a:gd name="T37" fmla="*/ 109 h 273"/>
                <a:gd name="T38" fmla="*/ 310 w 394"/>
                <a:gd name="T39" fmla="*/ 94 h 273"/>
                <a:gd name="T40" fmla="*/ 294 w 394"/>
                <a:gd name="T41" fmla="*/ 69 h 273"/>
                <a:gd name="T42" fmla="*/ 287 w 394"/>
                <a:gd name="T43" fmla="*/ 48 h 273"/>
                <a:gd name="T44" fmla="*/ 310 w 394"/>
                <a:gd name="T45" fmla="*/ 57 h 273"/>
                <a:gd name="T46" fmla="*/ 318 w 394"/>
                <a:gd name="T47" fmla="*/ 62 h 273"/>
                <a:gd name="T48" fmla="*/ 333 w 394"/>
                <a:gd name="T49" fmla="*/ 74 h 273"/>
                <a:gd name="T50" fmla="*/ 333 w 394"/>
                <a:gd name="T51" fmla="*/ 74 h 273"/>
                <a:gd name="T52" fmla="*/ 334 w 394"/>
                <a:gd name="T53" fmla="*/ 74 h 273"/>
                <a:gd name="T54" fmla="*/ 321 w 394"/>
                <a:gd name="T55" fmla="*/ 58 h 273"/>
                <a:gd name="T56" fmla="*/ 287 w 394"/>
                <a:gd name="T57" fmla="*/ 43 h 273"/>
                <a:gd name="T58" fmla="*/ 267 w 394"/>
                <a:gd name="T59" fmla="*/ 48 h 273"/>
                <a:gd name="T60" fmla="*/ 392 w 394"/>
                <a:gd name="T61" fmla="*/ 176 h 273"/>
                <a:gd name="T62" fmla="*/ 381 w 394"/>
                <a:gd name="T63" fmla="*/ 170 h 273"/>
                <a:gd name="T64" fmla="*/ 362 w 394"/>
                <a:gd name="T65" fmla="*/ 144 h 273"/>
                <a:gd name="T66" fmla="*/ 361 w 394"/>
                <a:gd name="T67" fmla="*/ 143 h 273"/>
                <a:gd name="T68" fmla="*/ 366 w 394"/>
                <a:gd name="T69" fmla="*/ 169 h 273"/>
                <a:gd name="T70" fmla="*/ 282 w 394"/>
                <a:gd name="T71" fmla="*/ 243 h 273"/>
                <a:gd name="T72" fmla="*/ 167 w 394"/>
                <a:gd name="T73" fmla="*/ 261 h 273"/>
                <a:gd name="T74" fmla="*/ 67 w 394"/>
                <a:gd name="T75" fmla="*/ 203 h 273"/>
                <a:gd name="T76" fmla="*/ 29 w 394"/>
                <a:gd name="T77" fmla="*/ 123 h 273"/>
                <a:gd name="T78" fmla="*/ 26 w 394"/>
                <a:gd name="T79" fmla="*/ 103 h 273"/>
                <a:gd name="T80" fmla="*/ 38 w 394"/>
                <a:gd name="T81" fmla="*/ 95 h 273"/>
                <a:gd name="T82" fmla="*/ 41 w 394"/>
                <a:gd name="T83" fmla="*/ 80 h 273"/>
                <a:gd name="T84" fmla="*/ 26 w 394"/>
                <a:gd name="T85" fmla="*/ 94 h 273"/>
                <a:gd name="T86" fmla="*/ 24 w 394"/>
                <a:gd name="T87" fmla="*/ 93 h 273"/>
                <a:gd name="T88" fmla="*/ 24 w 394"/>
                <a:gd name="T89" fmla="*/ 95 h 273"/>
                <a:gd name="T90" fmla="*/ 9 w 394"/>
                <a:gd name="T91" fmla="*/ 97 h 273"/>
                <a:gd name="T92" fmla="*/ 0 w 394"/>
                <a:gd name="T93" fmla="*/ 98 h 273"/>
                <a:gd name="T94" fmla="*/ 13 w 394"/>
                <a:gd name="T95" fmla="*/ 104 h 273"/>
                <a:gd name="T96" fmla="*/ 24 w 394"/>
                <a:gd name="T97" fmla="*/ 104 h 273"/>
                <a:gd name="T98" fmla="*/ 32 w 394"/>
                <a:gd name="T99" fmla="*/ 154 h 273"/>
                <a:gd name="T100" fmla="*/ 108 w 394"/>
                <a:gd name="T101" fmla="*/ 248 h 273"/>
                <a:gd name="T102" fmla="*/ 198 w 394"/>
                <a:gd name="T103" fmla="*/ 273 h 273"/>
                <a:gd name="T104" fmla="*/ 285 w 394"/>
                <a:gd name="T105" fmla="*/ 250 h 273"/>
                <a:gd name="T106" fmla="*/ 354 w 394"/>
                <a:gd name="T107" fmla="*/ 190 h 273"/>
                <a:gd name="T108" fmla="*/ 378 w 394"/>
                <a:gd name="T109" fmla="*/ 176 h 273"/>
                <a:gd name="T110" fmla="*/ 392 w 394"/>
                <a:gd name="T111" fmla="*/ 177 h 273"/>
                <a:gd name="T112" fmla="*/ 392 w 394"/>
                <a:gd name="T113" fmla="*/ 17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4" h="273">
                  <a:moveTo>
                    <a:pt x="129" y="30"/>
                  </a:moveTo>
                  <a:cubicBezTo>
                    <a:pt x="124" y="29"/>
                    <a:pt x="119" y="30"/>
                    <a:pt x="115" y="33"/>
                  </a:cubicBezTo>
                  <a:cubicBezTo>
                    <a:pt x="110" y="36"/>
                    <a:pt x="107" y="40"/>
                    <a:pt x="106" y="45"/>
                  </a:cubicBezTo>
                  <a:cubicBezTo>
                    <a:pt x="105" y="51"/>
                    <a:pt x="106" y="56"/>
                    <a:pt x="109" y="60"/>
                  </a:cubicBezTo>
                  <a:cubicBezTo>
                    <a:pt x="111" y="63"/>
                    <a:pt x="116" y="65"/>
                    <a:pt x="122" y="67"/>
                  </a:cubicBezTo>
                  <a:cubicBezTo>
                    <a:pt x="125" y="67"/>
                    <a:pt x="128" y="68"/>
                    <a:pt x="131" y="68"/>
                  </a:cubicBezTo>
                  <a:cubicBezTo>
                    <a:pt x="134" y="68"/>
                    <a:pt x="136" y="67"/>
                    <a:pt x="138" y="66"/>
                  </a:cubicBezTo>
                  <a:cubicBezTo>
                    <a:pt x="142" y="63"/>
                    <a:pt x="145" y="57"/>
                    <a:pt x="146" y="53"/>
                  </a:cubicBezTo>
                  <a:cubicBezTo>
                    <a:pt x="147" y="48"/>
                    <a:pt x="146" y="42"/>
                    <a:pt x="142" y="38"/>
                  </a:cubicBezTo>
                  <a:cubicBezTo>
                    <a:pt x="140" y="34"/>
                    <a:pt x="135" y="32"/>
                    <a:pt x="129" y="30"/>
                  </a:cubicBezTo>
                  <a:close/>
                  <a:moveTo>
                    <a:pt x="92" y="17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9" y="14"/>
                    <a:pt x="105" y="12"/>
                    <a:pt x="110" y="10"/>
                  </a:cubicBezTo>
                  <a:cubicBezTo>
                    <a:pt x="117" y="8"/>
                    <a:pt x="122" y="7"/>
                    <a:pt x="128" y="6"/>
                  </a:cubicBezTo>
                  <a:cubicBezTo>
                    <a:pt x="134" y="6"/>
                    <a:pt x="141" y="7"/>
                    <a:pt x="146" y="10"/>
                  </a:cubicBezTo>
                  <a:cubicBezTo>
                    <a:pt x="151" y="12"/>
                    <a:pt x="156" y="16"/>
                    <a:pt x="160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2" y="21"/>
                    <a:pt x="162" y="21"/>
                    <a:pt x="162" y="21"/>
                  </a:cubicBezTo>
                  <a:cubicBezTo>
                    <a:pt x="162" y="21"/>
                    <a:pt x="162" y="21"/>
                    <a:pt x="162" y="21"/>
                  </a:cubicBezTo>
                  <a:cubicBezTo>
                    <a:pt x="162" y="21"/>
                    <a:pt x="163" y="20"/>
                    <a:pt x="162" y="19"/>
                  </a:cubicBezTo>
                  <a:cubicBezTo>
                    <a:pt x="159" y="13"/>
                    <a:pt x="154" y="8"/>
                    <a:pt x="148" y="5"/>
                  </a:cubicBezTo>
                  <a:cubicBezTo>
                    <a:pt x="146" y="3"/>
                    <a:pt x="142" y="2"/>
                    <a:pt x="138" y="1"/>
                  </a:cubicBezTo>
                  <a:cubicBezTo>
                    <a:pt x="135" y="0"/>
                    <a:pt x="132" y="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1" y="1"/>
                    <a:pt x="118" y="1"/>
                  </a:cubicBezTo>
                  <a:cubicBezTo>
                    <a:pt x="115" y="2"/>
                    <a:pt x="111" y="3"/>
                    <a:pt x="108" y="5"/>
                  </a:cubicBezTo>
                  <a:cubicBezTo>
                    <a:pt x="102" y="7"/>
                    <a:pt x="96" y="11"/>
                    <a:pt x="92" y="15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5"/>
                    <a:pt x="91" y="16"/>
                    <a:pt x="91" y="16"/>
                  </a:cubicBezTo>
                  <a:cubicBezTo>
                    <a:pt x="91" y="17"/>
                    <a:pt x="92" y="17"/>
                    <a:pt x="92" y="17"/>
                  </a:cubicBezTo>
                  <a:close/>
                  <a:moveTo>
                    <a:pt x="294" y="69"/>
                  </a:moveTo>
                  <a:cubicBezTo>
                    <a:pt x="293" y="69"/>
                    <a:pt x="292" y="69"/>
                    <a:pt x="291" y="69"/>
                  </a:cubicBezTo>
                  <a:cubicBezTo>
                    <a:pt x="287" y="69"/>
                    <a:pt x="282" y="71"/>
                    <a:pt x="279" y="73"/>
                  </a:cubicBezTo>
                  <a:cubicBezTo>
                    <a:pt x="274" y="76"/>
                    <a:pt x="272" y="81"/>
                    <a:pt x="271" y="85"/>
                  </a:cubicBezTo>
                  <a:cubicBezTo>
                    <a:pt x="270" y="89"/>
                    <a:pt x="269" y="95"/>
                    <a:pt x="272" y="99"/>
                  </a:cubicBezTo>
                  <a:cubicBezTo>
                    <a:pt x="274" y="103"/>
                    <a:pt x="279" y="107"/>
                    <a:pt x="285" y="108"/>
                  </a:cubicBezTo>
                  <a:cubicBezTo>
                    <a:pt x="286" y="109"/>
                    <a:pt x="287" y="109"/>
                    <a:pt x="288" y="109"/>
                  </a:cubicBezTo>
                  <a:cubicBezTo>
                    <a:pt x="291" y="109"/>
                    <a:pt x="295" y="108"/>
                    <a:pt x="300" y="105"/>
                  </a:cubicBezTo>
                  <a:cubicBezTo>
                    <a:pt x="303" y="103"/>
                    <a:pt x="308" y="100"/>
                    <a:pt x="310" y="94"/>
                  </a:cubicBezTo>
                  <a:cubicBezTo>
                    <a:pt x="311" y="90"/>
                    <a:pt x="309" y="85"/>
                    <a:pt x="306" y="79"/>
                  </a:cubicBezTo>
                  <a:cubicBezTo>
                    <a:pt x="303" y="75"/>
                    <a:pt x="299" y="70"/>
                    <a:pt x="294" y="69"/>
                  </a:cubicBezTo>
                  <a:close/>
                  <a:moveTo>
                    <a:pt x="269" y="49"/>
                  </a:moveTo>
                  <a:cubicBezTo>
                    <a:pt x="275" y="48"/>
                    <a:pt x="281" y="48"/>
                    <a:pt x="287" y="48"/>
                  </a:cubicBezTo>
                  <a:cubicBezTo>
                    <a:pt x="293" y="49"/>
                    <a:pt x="298" y="50"/>
                    <a:pt x="303" y="53"/>
                  </a:cubicBezTo>
                  <a:cubicBezTo>
                    <a:pt x="305" y="54"/>
                    <a:pt x="307" y="55"/>
                    <a:pt x="310" y="57"/>
                  </a:cubicBezTo>
                  <a:cubicBezTo>
                    <a:pt x="312" y="58"/>
                    <a:pt x="314" y="59"/>
                    <a:pt x="315" y="61"/>
                  </a:cubicBezTo>
                  <a:cubicBezTo>
                    <a:pt x="316" y="61"/>
                    <a:pt x="317" y="62"/>
                    <a:pt x="318" y="62"/>
                  </a:cubicBezTo>
                  <a:cubicBezTo>
                    <a:pt x="319" y="64"/>
                    <a:pt x="321" y="65"/>
                    <a:pt x="323" y="66"/>
                  </a:cubicBezTo>
                  <a:cubicBezTo>
                    <a:pt x="326" y="69"/>
                    <a:pt x="329" y="71"/>
                    <a:pt x="333" y="74"/>
                  </a:cubicBezTo>
                  <a:cubicBezTo>
                    <a:pt x="333" y="74"/>
                    <a:pt x="333" y="74"/>
                    <a:pt x="333" y="74"/>
                  </a:cubicBezTo>
                  <a:cubicBezTo>
                    <a:pt x="333" y="74"/>
                    <a:pt x="333" y="74"/>
                    <a:pt x="333" y="74"/>
                  </a:cubicBezTo>
                  <a:cubicBezTo>
                    <a:pt x="334" y="74"/>
                    <a:pt x="334" y="74"/>
                    <a:pt x="334" y="74"/>
                  </a:cubicBezTo>
                  <a:cubicBezTo>
                    <a:pt x="334" y="74"/>
                    <a:pt x="334" y="74"/>
                    <a:pt x="334" y="74"/>
                  </a:cubicBezTo>
                  <a:cubicBezTo>
                    <a:pt x="335" y="73"/>
                    <a:pt x="335" y="73"/>
                    <a:pt x="334" y="72"/>
                  </a:cubicBezTo>
                  <a:cubicBezTo>
                    <a:pt x="329" y="66"/>
                    <a:pt x="325" y="62"/>
                    <a:pt x="321" y="58"/>
                  </a:cubicBezTo>
                  <a:cubicBezTo>
                    <a:pt x="316" y="53"/>
                    <a:pt x="311" y="50"/>
                    <a:pt x="306" y="47"/>
                  </a:cubicBezTo>
                  <a:cubicBezTo>
                    <a:pt x="300" y="44"/>
                    <a:pt x="293" y="43"/>
                    <a:pt x="287" y="43"/>
                  </a:cubicBezTo>
                  <a:cubicBezTo>
                    <a:pt x="281" y="43"/>
                    <a:pt x="275" y="44"/>
                    <a:pt x="268" y="47"/>
                  </a:cubicBezTo>
                  <a:cubicBezTo>
                    <a:pt x="268" y="47"/>
                    <a:pt x="267" y="48"/>
                    <a:pt x="267" y="48"/>
                  </a:cubicBezTo>
                  <a:cubicBezTo>
                    <a:pt x="268" y="49"/>
                    <a:pt x="268" y="49"/>
                    <a:pt x="269" y="49"/>
                  </a:cubicBezTo>
                  <a:close/>
                  <a:moveTo>
                    <a:pt x="392" y="176"/>
                  </a:moveTo>
                  <a:cubicBezTo>
                    <a:pt x="390" y="174"/>
                    <a:pt x="388" y="173"/>
                    <a:pt x="386" y="172"/>
                  </a:cubicBezTo>
                  <a:cubicBezTo>
                    <a:pt x="384" y="171"/>
                    <a:pt x="383" y="170"/>
                    <a:pt x="381" y="170"/>
                  </a:cubicBezTo>
                  <a:cubicBezTo>
                    <a:pt x="377" y="167"/>
                    <a:pt x="374" y="165"/>
                    <a:pt x="372" y="163"/>
                  </a:cubicBezTo>
                  <a:cubicBezTo>
                    <a:pt x="367" y="158"/>
                    <a:pt x="364" y="152"/>
                    <a:pt x="362" y="144"/>
                  </a:cubicBezTo>
                  <a:cubicBezTo>
                    <a:pt x="362" y="141"/>
                    <a:pt x="362" y="141"/>
                    <a:pt x="362" y="141"/>
                  </a:cubicBezTo>
                  <a:cubicBezTo>
                    <a:pt x="361" y="143"/>
                    <a:pt x="361" y="143"/>
                    <a:pt x="361" y="143"/>
                  </a:cubicBezTo>
                  <a:cubicBezTo>
                    <a:pt x="359" y="147"/>
                    <a:pt x="358" y="152"/>
                    <a:pt x="359" y="157"/>
                  </a:cubicBezTo>
                  <a:cubicBezTo>
                    <a:pt x="360" y="162"/>
                    <a:pt x="362" y="166"/>
                    <a:pt x="366" y="169"/>
                  </a:cubicBezTo>
                  <a:cubicBezTo>
                    <a:pt x="356" y="183"/>
                    <a:pt x="345" y="197"/>
                    <a:pt x="331" y="209"/>
                  </a:cubicBezTo>
                  <a:cubicBezTo>
                    <a:pt x="315" y="223"/>
                    <a:pt x="299" y="234"/>
                    <a:pt x="282" y="243"/>
                  </a:cubicBezTo>
                  <a:cubicBezTo>
                    <a:pt x="263" y="253"/>
                    <a:pt x="244" y="259"/>
                    <a:pt x="226" y="262"/>
                  </a:cubicBezTo>
                  <a:cubicBezTo>
                    <a:pt x="206" y="265"/>
                    <a:pt x="186" y="265"/>
                    <a:pt x="167" y="261"/>
                  </a:cubicBezTo>
                  <a:cubicBezTo>
                    <a:pt x="147" y="257"/>
                    <a:pt x="129" y="250"/>
                    <a:pt x="112" y="241"/>
                  </a:cubicBezTo>
                  <a:cubicBezTo>
                    <a:pt x="95" y="231"/>
                    <a:pt x="80" y="219"/>
                    <a:pt x="67" y="203"/>
                  </a:cubicBezTo>
                  <a:cubicBezTo>
                    <a:pt x="54" y="188"/>
                    <a:pt x="44" y="171"/>
                    <a:pt x="37" y="152"/>
                  </a:cubicBezTo>
                  <a:cubicBezTo>
                    <a:pt x="34" y="142"/>
                    <a:pt x="31" y="133"/>
                    <a:pt x="29" y="123"/>
                  </a:cubicBezTo>
                  <a:cubicBezTo>
                    <a:pt x="28" y="118"/>
                    <a:pt x="27" y="113"/>
                    <a:pt x="27" y="108"/>
                  </a:cubicBezTo>
                  <a:cubicBezTo>
                    <a:pt x="27" y="107"/>
                    <a:pt x="26" y="105"/>
                    <a:pt x="26" y="103"/>
                  </a:cubicBezTo>
                  <a:cubicBezTo>
                    <a:pt x="26" y="103"/>
                    <a:pt x="27" y="103"/>
                    <a:pt x="27" y="103"/>
                  </a:cubicBezTo>
                  <a:cubicBezTo>
                    <a:pt x="31" y="102"/>
                    <a:pt x="35" y="99"/>
                    <a:pt x="38" y="95"/>
                  </a:cubicBezTo>
                  <a:cubicBezTo>
                    <a:pt x="41" y="91"/>
                    <a:pt x="42" y="87"/>
                    <a:pt x="41" y="8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0" y="82"/>
                    <a:pt x="40" y="82"/>
                    <a:pt x="40" y="82"/>
                  </a:cubicBezTo>
                  <a:cubicBezTo>
                    <a:pt x="36" y="88"/>
                    <a:pt x="31" y="92"/>
                    <a:pt x="26" y="94"/>
                  </a:cubicBezTo>
                  <a:cubicBezTo>
                    <a:pt x="26" y="94"/>
                    <a:pt x="26" y="94"/>
                    <a:pt x="26" y="93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4" y="94"/>
                    <a:pt x="24" y="94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1" y="96"/>
                    <a:pt x="18" y="96"/>
                    <a:pt x="14" y="97"/>
                  </a:cubicBezTo>
                  <a:cubicBezTo>
                    <a:pt x="12" y="97"/>
                    <a:pt x="10" y="97"/>
                    <a:pt x="9" y="97"/>
                  </a:cubicBezTo>
                  <a:cubicBezTo>
                    <a:pt x="7" y="98"/>
                    <a:pt x="4" y="98"/>
                    <a:pt x="2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5" y="102"/>
                    <a:pt x="9" y="104"/>
                    <a:pt x="13" y="104"/>
                  </a:cubicBezTo>
                  <a:cubicBezTo>
                    <a:pt x="15" y="105"/>
                    <a:pt x="17" y="105"/>
                    <a:pt x="18" y="105"/>
                  </a:cubicBezTo>
                  <a:cubicBezTo>
                    <a:pt x="20" y="105"/>
                    <a:pt x="22" y="104"/>
                    <a:pt x="24" y="104"/>
                  </a:cubicBezTo>
                  <a:cubicBezTo>
                    <a:pt x="24" y="110"/>
                    <a:pt x="25" y="117"/>
                    <a:pt x="26" y="124"/>
                  </a:cubicBezTo>
                  <a:cubicBezTo>
                    <a:pt x="27" y="134"/>
                    <a:pt x="29" y="144"/>
                    <a:pt x="32" y="154"/>
                  </a:cubicBezTo>
                  <a:cubicBezTo>
                    <a:pt x="39" y="174"/>
                    <a:pt x="49" y="192"/>
                    <a:pt x="61" y="208"/>
                  </a:cubicBezTo>
                  <a:cubicBezTo>
                    <a:pt x="73" y="224"/>
                    <a:pt x="89" y="238"/>
                    <a:pt x="108" y="248"/>
                  </a:cubicBezTo>
                  <a:cubicBezTo>
                    <a:pt x="125" y="258"/>
                    <a:pt x="144" y="266"/>
                    <a:pt x="165" y="270"/>
                  </a:cubicBezTo>
                  <a:cubicBezTo>
                    <a:pt x="176" y="272"/>
                    <a:pt x="187" y="273"/>
                    <a:pt x="198" y="273"/>
                  </a:cubicBezTo>
                  <a:cubicBezTo>
                    <a:pt x="208" y="273"/>
                    <a:pt x="218" y="272"/>
                    <a:pt x="227" y="271"/>
                  </a:cubicBezTo>
                  <a:cubicBezTo>
                    <a:pt x="247" y="267"/>
                    <a:pt x="267" y="260"/>
                    <a:pt x="285" y="250"/>
                  </a:cubicBezTo>
                  <a:cubicBezTo>
                    <a:pt x="303" y="240"/>
                    <a:pt x="319" y="228"/>
                    <a:pt x="334" y="213"/>
                  </a:cubicBezTo>
                  <a:cubicBezTo>
                    <a:pt x="342" y="206"/>
                    <a:pt x="348" y="198"/>
                    <a:pt x="354" y="190"/>
                  </a:cubicBezTo>
                  <a:cubicBezTo>
                    <a:pt x="360" y="184"/>
                    <a:pt x="364" y="177"/>
                    <a:pt x="368" y="171"/>
                  </a:cubicBezTo>
                  <a:cubicBezTo>
                    <a:pt x="371" y="173"/>
                    <a:pt x="374" y="175"/>
                    <a:pt x="378" y="176"/>
                  </a:cubicBezTo>
                  <a:cubicBezTo>
                    <a:pt x="381" y="177"/>
                    <a:pt x="384" y="178"/>
                    <a:pt x="387" y="178"/>
                  </a:cubicBezTo>
                  <a:cubicBezTo>
                    <a:pt x="388" y="178"/>
                    <a:pt x="390" y="177"/>
                    <a:pt x="392" y="177"/>
                  </a:cubicBezTo>
                  <a:cubicBezTo>
                    <a:pt x="394" y="177"/>
                    <a:pt x="394" y="177"/>
                    <a:pt x="394" y="177"/>
                  </a:cubicBezTo>
                  <a:lnTo>
                    <a:pt x="392" y="176"/>
                  </a:ln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淘宝网Chenying0907出品 75"/>
            <p:cNvSpPr>
              <a:spLocks noEditPoints="1"/>
            </p:cNvSpPr>
            <p:nvPr/>
          </p:nvSpPr>
          <p:spPr bwMode="auto">
            <a:xfrm>
              <a:off x="1715" y="320"/>
              <a:ext cx="1341" cy="1258"/>
            </a:xfrm>
            <a:custGeom>
              <a:avLst/>
              <a:gdLst>
                <a:gd name="T0" fmla="*/ 507 w 538"/>
                <a:gd name="T1" fmla="*/ 144 h 504"/>
                <a:gd name="T2" fmla="*/ 467 w 538"/>
                <a:gd name="T3" fmla="*/ 86 h 504"/>
                <a:gd name="T4" fmla="*/ 387 w 538"/>
                <a:gd name="T5" fmla="*/ 31 h 504"/>
                <a:gd name="T6" fmla="*/ 360 w 538"/>
                <a:gd name="T7" fmla="*/ 20 h 504"/>
                <a:gd name="T8" fmla="*/ 339 w 538"/>
                <a:gd name="T9" fmla="*/ 16 h 504"/>
                <a:gd name="T10" fmla="*/ 322 w 538"/>
                <a:gd name="T11" fmla="*/ 12 h 504"/>
                <a:gd name="T12" fmla="*/ 307 w 538"/>
                <a:gd name="T13" fmla="*/ 12 h 504"/>
                <a:gd name="T14" fmla="*/ 303 w 538"/>
                <a:gd name="T15" fmla="*/ 9 h 504"/>
                <a:gd name="T16" fmla="*/ 301 w 538"/>
                <a:gd name="T17" fmla="*/ 5 h 504"/>
                <a:gd name="T18" fmla="*/ 293 w 538"/>
                <a:gd name="T19" fmla="*/ 7 h 504"/>
                <a:gd name="T20" fmla="*/ 285 w 538"/>
                <a:gd name="T21" fmla="*/ 8 h 504"/>
                <a:gd name="T22" fmla="*/ 275 w 538"/>
                <a:gd name="T23" fmla="*/ 1 h 504"/>
                <a:gd name="T24" fmla="*/ 261 w 538"/>
                <a:gd name="T25" fmla="*/ 3 h 504"/>
                <a:gd name="T26" fmla="*/ 253 w 538"/>
                <a:gd name="T27" fmla="*/ 8 h 504"/>
                <a:gd name="T28" fmla="*/ 239 w 538"/>
                <a:gd name="T29" fmla="*/ 2 h 504"/>
                <a:gd name="T30" fmla="*/ 233 w 538"/>
                <a:gd name="T31" fmla="*/ 4 h 504"/>
                <a:gd name="T32" fmla="*/ 212 w 538"/>
                <a:gd name="T33" fmla="*/ 4 h 504"/>
                <a:gd name="T34" fmla="*/ 166 w 538"/>
                <a:gd name="T35" fmla="*/ 16 h 504"/>
                <a:gd name="T36" fmla="*/ 159 w 538"/>
                <a:gd name="T37" fmla="*/ 21 h 504"/>
                <a:gd name="T38" fmla="*/ 153 w 538"/>
                <a:gd name="T39" fmla="*/ 21 h 504"/>
                <a:gd name="T40" fmla="*/ 142 w 538"/>
                <a:gd name="T41" fmla="*/ 27 h 504"/>
                <a:gd name="T42" fmla="*/ 138 w 538"/>
                <a:gd name="T43" fmla="*/ 32 h 504"/>
                <a:gd name="T44" fmla="*/ 99 w 538"/>
                <a:gd name="T45" fmla="*/ 56 h 504"/>
                <a:gd name="T46" fmla="*/ 147 w 538"/>
                <a:gd name="T47" fmla="*/ 474 h 504"/>
                <a:gd name="T48" fmla="*/ 526 w 538"/>
                <a:gd name="T49" fmla="*/ 187 h 504"/>
                <a:gd name="T50" fmla="*/ 212 w 538"/>
                <a:gd name="T51" fmla="*/ 487 h 504"/>
                <a:gd name="T52" fmla="*/ 66 w 538"/>
                <a:gd name="T53" fmla="*/ 93 h 504"/>
                <a:gd name="T54" fmla="*/ 131 w 538"/>
                <a:gd name="T55" fmla="*/ 41 h 504"/>
                <a:gd name="T56" fmla="*/ 143 w 538"/>
                <a:gd name="T57" fmla="*/ 37 h 504"/>
                <a:gd name="T58" fmla="*/ 150 w 538"/>
                <a:gd name="T59" fmla="*/ 30 h 504"/>
                <a:gd name="T60" fmla="*/ 155 w 538"/>
                <a:gd name="T61" fmla="*/ 33 h 504"/>
                <a:gd name="T62" fmla="*/ 158 w 538"/>
                <a:gd name="T63" fmla="*/ 29 h 504"/>
                <a:gd name="T64" fmla="*/ 165 w 538"/>
                <a:gd name="T65" fmla="*/ 28 h 504"/>
                <a:gd name="T66" fmla="*/ 176 w 538"/>
                <a:gd name="T67" fmla="*/ 21 h 504"/>
                <a:gd name="T68" fmla="*/ 215 w 538"/>
                <a:gd name="T69" fmla="*/ 13 h 504"/>
                <a:gd name="T70" fmla="*/ 239 w 538"/>
                <a:gd name="T71" fmla="*/ 10 h 504"/>
                <a:gd name="T72" fmla="*/ 261 w 538"/>
                <a:gd name="T73" fmla="*/ 14 h 504"/>
                <a:gd name="T74" fmla="*/ 234 w 538"/>
                <a:gd name="T75" fmla="*/ 42 h 504"/>
                <a:gd name="T76" fmla="*/ 276 w 538"/>
                <a:gd name="T77" fmla="*/ 14 h 504"/>
                <a:gd name="T78" fmla="*/ 285 w 538"/>
                <a:gd name="T79" fmla="*/ 20 h 504"/>
                <a:gd name="T80" fmla="*/ 260 w 538"/>
                <a:gd name="T81" fmla="*/ 74 h 504"/>
                <a:gd name="T82" fmla="*/ 276 w 538"/>
                <a:gd name="T83" fmla="*/ 66 h 504"/>
                <a:gd name="T84" fmla="*/ 292 w 538"/>
                <a:gd name="T85" fmla="*/ 18 h 504"/>
                <a:gd name="T86" fmla="*/ 299 w 538"/>
                <a:gd name="T87" fmla="*/ 18 h 504"/>
                <a:gd name="T88" fmla="*/ 304 w 538"/>
                <a:gd name="T89" fmla="*/ 21 h 504"/>
                <a:gd name="T90" fmla="*/ 306 w 538"/>
                <a:gd name="T91" fmla="*/ 28 h 504"/>
                <a:gd name="T92" fmla="*/ 294 w 538"/>
                <a:gd name="T93" fmla="*/ 78 h 504"/>
                <a:gd name="T94" fmla="*/ 309 w 538"/>
                <a:gd name="T95" fmla="*/ 66 h 504"/>
                <a:gd name="T96" fmla="*/ 312 w 538"/>
                <a:gd name="T97" fmla="*/ 18 h 504"/>
                <a:gd name="T98" fmla="*/ 327 w 538"/>
                <a:gd name="T99" fmla="*/ 49 h 504"/>
                <a:gd name="T100" fmla="*/ 330 w 538"/>
                <a:gd name="T101" fmla="*/ 22 h 504"/>
                <a:gd name="T102" fmla="*/ 357 w 538"/>
                <a:gd name="T103" fmla="*/ 50 h 504"/>
                <a:gd name="T104" fmla="*/ 362 w 538"/>
                <a:gd name="T105" fmla="*/ 29 h 504"/>
                <a:gd name="T106" fmla="*/ 441 w 538"/>
                <a:gd name="T107" fmla="*/ 71 h 504"/>
                <a:gd name="T108" fmla="*/ 473 w 538"/>
                <a:gd name="T109" fmla="*/ 100 h 504"/>
                <a:gd name="T110" fmla="*/ 506 w 538"/>
                <a:gd name="T111" fmla="*/ 147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8" h="504">
                  <a:moveTo>
                    <a:pt x="526" y="187"/>
                  </a:moveTo>
                  <a:cubicBezTo>
                    <a:pt x="526" y="185"/>
                    <a:pt x="525" y="182"/>
                    <a:pt x="524" y="180"/>
                  </a:cubicBezTo>
                  <a:cubicBezTo>
                    <a:pt x="524" y="178"/>
                    <a:pt x="523" y="175"/>
                    <a:pt x="522" y="173"/>
                  </a:cubicBezTo>
                  <a:cubicBezTo>
                    <a:pt x="518" y="166"/>
                    <a:pt x="515" y="159"/>
                    <a:pt x="511" y="152"/>
                  </a:cubicBezTo>
                  <a:cubicBezTo>
                    <a:pt x="510" y="150"/>
                    <a:pt x="509" y="147"/>
                    <a:pt x="507" y="145"/>
                  </a:cubicBezTo>
                  <a:cubicBezTo>
                    <a:pt x="507" y="145"/>
                    <a:pt x="507" y="145"/>
                    <a:pt x="507" y="145"/>
                  </a:cubicBezTo>
                  <a:cubicBezTo>
                    <a:pt x="507" y="145"/>
                    <a:pt x="507" y="145"/>
                    <a:pt x="507" y="145"/>
                  </a:cubicBezTo>
                  <a:cubicBezTo>
                    <a:pt x="507" y="145"/>
                    <a:pt x="507" y="144"/>
                    <a:pt x="507" y="144"/>
                  </a:cubicBezTo>
                  <a:cubicBezTo>
                    <a:pt x="505" y="136"/>
                    <a:pt x="501" y="129"/>
                    <a:pt x="497" y="125"/>
                  </a:cubicBezTo>
                  <a:cubicBezTo>
                    <a:pt x="495" y="122"/>
                    <a:pt x="494" y="119"/>
                    <a:pt x="493" y="118"/>
                  </a:cubicBezTo>
                  <a:cubicBezTo>
                    <a:pt x="490" y="115"/>
                    <a:pt x="489" y="113"/>
                    <a:pt x="489" y="111"/>
                  </a:cubicBezTo>
                  <a:cubicBezTo>
                    <a:pt x="487" y="109"/>
                    <a:pt x="487" y="107"/>
                    <a:pt x="484" y="105"/>
                  </a:cubicBezTo>
                  <a:cubicBezTo>
                    <a:pt x="481" y="98"/>
                    <a:pt x="480" y="95"/>
                    <a:pt x="475" y="93"/>
                  </a:cubicBezTo>
                  <a:cubicBezTo>
                    <a:pt x="474" y="93"/>
                    <a:pt x="474" y="92"/>
                    <a:pt x="474" y="91"/>
                  </a:cubicBezTo>
                  <a:cubicBezTo>
                    <a:pt x="473" y="89"/>
                    <a:pt x="472" y="85"/>
                    <a:pt x="469" y="85"/>
                  </a:cubicBezTo>
                  <a:cubicBezTo>
                    <a:pt x="468" y="85"/>
                    <a:pt x="468" y="85"/>
                    <a:pt x="467" y="86"/>
                  </a:cubicBezTo>
                  <a:cubicBezTo>
                    <a:pt x="467" y="84"/>
                    <a:pt x="466" y="82"/>
                    <a:pt x="465" y="80"/>
                  </a:cubicBezTo>
                  <a:cubicBezTo>
                    <a:pt x="464" y="76"/>
                    <a:pt x="462" y="71"/>
                    <a:pt x="457" y="72"/>
                  </a:cubicBezTo>
                  <a:cubicBezTo>
                    <a:pt x="454" y="70"/>
                    <a:pt x="451" y="68"/>
                    <a:pt x="447" y="67"/>
                  </a:cubicBezTo>
                  <a:cubicBezTo>
                    <a:pt x="446" y="66"/>
                    <a:pt x="444" y="65"/>
                    <a:pt x="442" y="65"/>
                  </a:cubicBezTo>
                  <a:cubicBezTo>
                    <a:pt x="437" y="63"/>
                    <a:pt x="432" y="59"/>
                    <a:pt x="427" y="56"/>
                  </a:cubicBezTo>
                  <a:cubicBezTo>
                    <a:pt x="423" y="53"/>
                    <a:pt x="419" y="50"/>
                    <a:pt x="414" y="49"/>
                  </a:cubicBezTo>
                  <a:cubicBezTo>
                    <a:pt x="402" y="44"/>
                    <a:pt x="394" y="39"/>
                    <a:pt x="388" y="31"/>
                  </a:cubicBezTo>
                  <a:cubicBezTo>
                    <a:pt x="387" y="31"/>
                    <a:pt x="387" y="31"/>
                    <a:pt x="387" y="31"/>
                  </a:cubicBezTo>
                  <a:cubicBezTo>
                    <a:pt x="385" y="30"/>
                    <a:pt x="383" y="30"/>
                    <a:pt x="381" y="29"/>
                  </a:cubicBezTo>
                  <a:cubicBezTo>
                    <a:pt x="380" y="27"/>
                    <a:pt x="378" y="26"/>
                    <a:pt x="375" y="25"/>
                  </a:cubicBezTo>
                  <a:cubicBezTo>
                    <a:pt x="373" y="24"/>
                    <a:pt x="371" y="24"/>
                    <a:pt x="369" y="23"/>
                  </a:cubicBezTo>
                  <a:cubicBezTo>
                    <a:pt x="368" y="23"/>
                    <a:pt x="368" y="23"/>
                    <a:pt x="368" y="23"/>
                  </a:cubicBezTo>
                  <a:cubicBezTo>
                    <a:pt x="366" y="23"/>
                    <a:pt x="365" y="23"/>
                    <a:pt x="363" y="22"/>
                  </a:cubicBezTo>
                  <a:cubicBezTo>
                    <a:pt x="363" y="22"/>
                    <a:pt x="362" y="22"/>
                    <a:pt x="361" y="21"/>
                  </a:cubicBezTo>
                  <a:cubicBezTo>
                    <a:pt x="361" y="21"/>
                    <a:pt x="361" y="21"/>
                    <a:pt x="360" y="21"/>
                  </a:cubicBezTo>
                  <a:cubicBezTo>
                    <a:pt x="360" y="20"/>
                    <a:pt x="360" y="20"/>
                    <a:pt x="360" y="20"/>
                  </a:cubicBezTo>
                  <a:cubicBezTo>
                    <a:pt x="360" y="20"/>
                    <a:pt x="359" y="20"/>
                    <a:pt x="359" y="20"/>
                  </a:cubicBezTo>
                  <a:cubicBezTo>
                    <a:pt x="357" y="19"/>
                    <a:pt x="355" y="18"/>
                    <a:pt x="352" y="18"/>
                  </a:cubicBezTo>
                  <a:cubicBezTo>
                    <a:pt x="352" y="18"/>
                    <a:pt x="352" y="18"/>
                    <a:pt x="351" y="18"/>
                  </a:cubicBezTo>
                  <a:cubicBezTo>
                    <a:pt x="350" y="18"/>
                    <a:pt x="349" y="18"/>
                    <a:pt x="347" y="18"/>
                  </a:cubicBezTo>
                  <a:cubicBezTo>
                    <a:pt x="347" y="19"/>
                    <a:pt x="346" y="19"/>
                    <a:pt x="345" y="19"/>
                  </a:cubicBezTo>
                  <a:cubicBezTo>
                    <a:pt x="344" y="18"/>
                    <a:pt x="342" y="17"/>
                    <a:pt x="341" y="17"/>
                  </a:cubicBezTo>
                  <a:cubicBezTo>
                    <a:pt x="339" y="17"/>
                    <a:pt x="339" y="17"/>
                    <a:pt x="339" y="17"/>
                  </a:cubicBezTo>
                  <a:cubicBezTo>
                    <a:pt x="339" y="16"/>
                    <a:pt x="339" y="16"/>
                    <a:pt x="339" y="16"/>
                  </a:cubicBezTo>
                  <a:cubicBezTo>
                    <a:pt x="337" y="13"/>
                    <a:pt x="337" y="13"/>
                    <a:pt x="337" y="13"/>
                  </a:cubicBezTo>
                  <a:cubicBezTo>
                    <a:pt x="334" y="14"/>
                    <a:pt x="334" y="14"/>
                    <a:pt x="334" y="14"/>
                  </a:cubicBezTo>
                  <a:cubicBezTo>
                    <a:pt x="332" y="15"/>
                    <a:pt x="331" y="15"/>
                    <a:pt x="330" y="15"/>
                  </a:cubicBezTo>
                  <a:cubicBezTo>
                    <a:pt x="328" y="14"/>
                    <a:pt x="327" y="14"/>
                    <a:pt x="325" y="13"/>
                  </a:cubicBezTo>
                  <a:cubicBezTo>
                    <a:pt x="324" y="13"/>
                    <a:pt x="324" y="13"/>
                    <a:pt x="324" y="13"/>
                  </a:cubicBezTo>
                  <a:cubicBezTo>
                    <a:pt x="324" y="12"/>
                    <a:pt x="323" y="12"/>
                    <a:pt x="322" y="12"/>
                  </a:cubicBezTo>
                  <a:cubicBezTo>
                    <a:pt x="322" y="11"/>
                    <a:pt x="322" y="11"/>
                    <a:pt x="322" y="11"/>
                  </a:cubicBezTo>
                  <a:cubicBezTo>
                    <a:pt x="322" y="12"/>
                    <a:pt x="322" y="12"/>
                    <a:pt x="322" y="12"/>
                  </a:cubicBezTo>
                  <a:cubicBezTo>
                    <a:pt x="321" y="11"/>
                    <a:pt x="320" y="10"/>
                    <a:pt x="318" y="10"/>
                  </a:cubicBezTo>
                  <a:cubicBezTo>
                    <a:pt x="315" y="9"/>
                    <a:pt x="312" y="10"/>
                    <a:pt x="310" y="11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09" y="8"/>
                    <a:pt x="309" y="8"/>
                    <a:pt x="309" y="8"/>
                  </a:cubicBezTo>
                  <a:cubicBezTo>
                    <a:pt x="307" y="11"/>
                    <a:pt x="307" y="11"/>
                    <a:pt x="307" y="11"/>
                  </a:cubicBezTo>
                  <a:cubicBezTo>
                    <a:pt x="305" y="12"/>
                    <a:pt x="305" y="12"/>
                    <a:pt x="305" y="12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6" y="12"/>
                    <a:pt x="305" y="13"/>
                    <a:pt x="305" y="13"/>
                  </a:cubicBezTo>
                  <a:cubicBezTo>
                    <a:pt x="305" y="13"/>
                    <a:pt x="305" y="13"/>
                    <a:pt x="305" y="13"/>
                  </a:cubicBezTo>
                  <a:cubicBezTo>
                    <a:pt x="305" y="12"/>
                    <a:pt x="305" y="11"/>
                    <a:pt x="305" y="10"/>
                  </a:cubicBezTo>
                  <a:cubicBezTo>
                    <a:pt x="304" y="10"/>
                    <a:pt x="304" y="10"/>
                    <a:pt x="304" y="10"/>
                  </a:cubicBezTo>
                  <a:cubicBezTo>
                    <a:pt x="305" y="10"/>
                    <a:pt x="305" y="10"/>
                    <a:pt x="305" y="10"/>
                  </a:cubicBezTo>
                  <a:cubicBezTo>
                    <a:pt x="305" y="10"/>
                    <a:pt x="305" y="10"/>
                    <a:pt x="305" y="10"/>
                  </a:cubicBezTo>
                  <a:cubicBezTo>
                    <a:pt x="305" y="10"/>
                    <a:pt x="305" y="10"/>
                    <a:pt x="305" y="10"/>
                  </a:cubicBezTo>
                  <a:cubicBezTo>
                    <a:pt x="303" y="9"/>
                    <a:pt x="303" y="9"/>
                    <a:pt x="303" y="9"/>
                  </a:cubicBezTo>
                  <a:cubicBezTo>
                    <a:pt x="303" y="10"/>
                    <a:pt x="303" y="10"/>
                    <a:pt x="303" y="10"/>
                  </a:cubicBezTo>
                  <a:cubicBezTo>
                    <a:pt x="303" y="10"/>
                    <a:pt x="303" y="10"/>
                    <a:pt x="303" y="10"/>
                  </a:cubicBezTo>
                  <a:cubicBezTo>
                    <a:pt x="303" y="8"/>
                    <a:pt x="303" y="7"/>
                    <a:pt x="303" y="5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3" y="4"/>
                    <a:pt x="303" y="4"/>
                    <a:pt x="303" y="4"/>
                  </a:cubicBezTo>
                  <a:cubicBezTo>
                    <a:pt x="302" y="4"/>
                    <a:pt x="302" y="4"/>
                    <a:pt x="302" y="4"/>
                  </a:cubicBezTo>
                  <a:cubicBezTo>
                    <a:pt x="301" y="3"/>
                    <a:pt x="301" y="3"/>
                    <a:pt x="301" y="3"/>
                  </a:cubicBezTo>
                  <a:cubicBezTo>
                    <a:pt x="301" y="5"/>
                    <a:pt x="301" y="5"/>
                    <a:pt x="301" y="5"/>
                  </a:cubicBezTo>
                  <a:cubicBezTo>
                    <a:pt x="300" y="6"/>
                    <a:pt x="298" y="8"/>
                    <a:pt x="298" y="8"/>
                  </a:cubicBezTo>
                  <a:cubicBezTo>
                    <a:pt x="298" y="8"/>
                    <a:pt x="298" y="9"/>
                    <a:pt x="297" y="9"/>
                  </a:cubicBezTo>
                  <a:cubicBezTo>
                    <a:pt x="297" y="8"/>
                    <a:pt x="297" y="8"/>
                    <a:pt x="297" y="8"/>
                  </a:cubicBezTo>
                  <a:cubicBezTo>
                    <a:pt x="297" y="9"/>
                    <a:pt x="297" y="9"/>
                    <a:pt x="297" y="9"/>
                  </a:cubicBezTo>
                  <a:cubicBezTo>
                    <a:pt x="296" y="8"/>
                    <a:pt x="296" y="8"/>
                    <a:pt x="295" y="8"/>
                  </a:cubicBezTo>
                  <a:cubicBezTo>
                    <a:pt x="295" y="7"/>
                    <a:pt x="294" y="7"/>
                    <a:pt x="294" y="7"/>
                  </a:cubicBezTo>
                  <a:cubicBezTo>
                    <a:pt x="294" y="7"/>
                    <a:pt x="294" y="7"/>
                    <a:pt x="294" y="7"/>
                  </a:cubicBezTo>
                  <a:cubicBezTo>
                    <a:pt x="293" y="7"/>
                    <a:pt x="293" y="7"/>
                    <a:pt x="293" y="7"/>
                  </a:cubicBezTo>
                  <a:cubicBezTo>
                    <a:pt x="292" y="7"/>
                    <a:pt x="292" y="7"/>
                    <a:pt x="292" y="7"/>
                  </a:cubicBezTo>
                  <a:cubicBezTo>
                    <a:pt x="292" y="7"/>
                    <a:pt x="291" y="7"/>
                    <a:pt x="291" y="7"/>
                  </a:cubicBezTo>
                  <a:cubicBezTo>
                    <a:pt x="291" y="7"/>
                    <a:pt x="291" y="7"/>
                    <a:pt x="291" y="7"/>
                  </a:cubicBezTo>
                  <a:cubicBezTo>
                    <a:pt x="290" y="5"/>
                    <a:pt x="290" y="5"/>
                    <a:pt x="290" y="5"/>
                  </a:cubicBezTo>
                  <a:cubicBezTo>
                    <a:pt x="289" y="6"/>
                    <a:pt x="289" y="6"/>
                    <a:pt x="289" y="6"/>
                  </a:cubicBezTo>
                  <a:cubicBezTo>
                    <a:pt x="288" y="7"/>
                    <a:pt x="287" y="8"/>
                    <a:pt x="287" y="7"/>
                  </a:cubicBezTo>
                  <a:cubicBezTo>
                    <a:pt x="285" y="7"/>
                    <a:pt x="285" y="7"/>
                    <a:pt x="285" y="7"/>
                  </a:cubicBezTo>
                  <a:cubicBezTo>
                    <a:pt x="285" y="8"/>
                    <a:pt x="285" y="8"/>
                    <a:pt x="285" y="8"/>
                  </a:cubicBezTo>
                  <a:cubicBezTo>
                    <a:pt x="285" y="8"/>
                    <a:pt x="284" y="8"/>
                    <a:pt x="284" y="8"/>
                  </a:cubicBezTo>
                  <a:cubicBezTo>
                    <a:pt x="283" y="8"/>
                    <a:pt x="282" y="7"/>
                    <a:pt x="282" y="7"/>
                  </a:cubicBezTo>
                  <a:cubicBezTo>
                    <a:pt x="281" y="7"/>
                    <a:pt x="280" y="7"/>
                    <a:pt x="280" y="7"/>
                  </a:cubicBezTo>
                  <a:cubicBezTo>
                    <a:pt x="279" y="7"/>
                    <a:pt x="279" y="7"/>
                    <a:pt x="278" y="7"/>
                  </a:cubicBezTo>
                  <a:cubicBezTo>
                    <a:pt x="278" y="7"/>
                    <a:pt x="278" y="7"/>
                    <a:pt x="277" y="7"/>
                  </a:cubicBezTo>
                  <a:cubicBezTo>
                    <a:pt x="277" y="7"/>
                    <a:pt x="276" y="7"/>
                    <a:pt x="276" y="7"/>
                  </a:cubicBezTo>
                  <a:cubicBezTo>
                    <a:pt x="276" y="6"/>
                    <a:pt x="276" y="5"/>
                    <a:pt x="276" y="4"/>
                  </a:cubicBezTo>
                  <a:cubicBezTo>
                    <a:pt x="275" y="1"/>
                    <a:pt x="275" y="1"/>
                    <a:pt x="275" y="1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3" y="5"/>
                    <a:pt x="273" y="6"/>
                  </a:cubicBezTo>
                  <a:cubicBezTo>
                    <a:pt x="272" y="5"/>
                    <a:pt x="272" y="5"/>
                    <a:pt x="271" y="5"/>
                  </a:cubicBezTo>
                  <a:cubicBezTo>
                    <a:pt x="270" y="4"/>
                    <a:pt x="268" y="3"/>
                    <a:pt x="265" y="2"/>
                  </a:cubicBezTo>
                  <a:cubicBezTo>
                    <a:pt x="265" y="1"/>
                    <a:pt x="265" y="0"/>
                    <a:pt x="264" y="0"/>
                  </a:cubicBezTo>
                  <a:cubicBezTo>
                    <a:pt x="263" y="0"/>
                    <a:pt x="263" y="0"/>
                    <a:pt x="263" y="1"/>
                  </a:cubicBezTo>
                  <a:cubicBezTo>
                    <a:pt x="262" y="1"/>
                    <a:pt x="262" y="2"/>
                    <a:pt x="262" y="3"/>
                  </a:cubicBezTo>
                  <a:cubicBezTo>
                    <a:pt x="262" y="3"/>
                    <a:pt x="262" y="3"/>
                    <a:pt x="261" y="3"/>
                  </a:cubicBezTo>
                  <a:cubicBezTo>
                    <a:pt x="260" y="4"/>
                    <a:pt x="260" y="5"/>
                    <a:pt x="259" y="6"/>
                  </a:cubicBezTo>
                  <a:cubicBezTo>
                    <a:pt x="259" y="6"/>
                    <a:pt x="258" y="7"/>
                    <a:pt x="258" y="7"/>
                  </a:cubicBezTo>
                  <a:cubicBezTo>
                    <a:pt x="258" y="7"/>
                    <a:pt x="258" y="7"/>
                    <a:pt x="258" y="7"/>
                  </a:cubicBezTo>
                  <a:cubicBezTo>
                    <a:pt x="258" y="7"/>
                    <a:pt x="258" y="7"/>
                    <a:pt x="258" y="7"/>
                  </a:cubicBezTo>
                  <a:cubicBezTo>
                    <a:pt x="257" y="7"/>
                    <a:pt x="257" y="7"/>
                    <a:pt x="257" y="7"/>
                  </a:cubicBezTo>
                  <a:cubicBezTo>
                    <a:pt x="257" y="7"/>
                    <a:pt x="257" y="7"/>
                    <a:pt x="256" y="7"/>
                  </a:cubicBezTo>
                  <a:cubicBezTo>
                    <a:pt x="256" y="7"/>
                    <a:pt x="255" y="8"/>
                    <a:pt x="254" y="8"/>
                  </a:cubicBezTo>
                  <a:cubicBezTo>
                    <a:pt x="254" y="8"/>
                    <a:pt x="254" y="8"/>
                    <a:pt x="253" y="8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2" y="7"/>
                    <a:pt x="252" y="7"/>
                    <a:pt x="252" y="7"/>
                  </a:cubicBezTo>
                  <a:cubicBezTo>
                    <a:pt x="252" y="7"/>
                    <a:pt x="251" y="7"/>
                    <a:pt x="250" y="6"/>
                  </a:cubicBezTo>
                  <a:cubicBezTo>
                    <a:pt x="249" y="6"/>
                    <a:pt x="248" y="5"/>
                    <a:pt x="248" y="5"/>
                  </a:cubicBezTo>
                  <a:cubicBezTo>
                    <a:pt x="247" y="4"/>
                    <a:pt x="246" y="4"/>
                    <a:pt x="245" y="3"/>
                  </a:cubicBezTo>
                  <a:cubicBezTo>
                    <a:pt x="244" y="2"/>
                    <a:pt x="242" y="1"/>
                    <a:pt x="241" y="1"/>
                  </a:cubicBezTo>
                  <a:cubicBezTo>
                    <a:pt x="240" y="1"/>
                    <a:pt x="240" y="2"/>
                    <a:pt x="239" y="2"/>
                  </a:cubicBezTo>
                  <a:cubicBezTo>
                    <a:pt x="239" y="2"/>
                    <a:pt x="239" y="2"/>
                    <a:pt x="239" y="2"/>
                  </a:cubicBezTo>
                  <a:cubicBezTo>
                    <a:pt x="239" y="2"/>
                    <a:pt x="239" y="2"/>
                    <a:pt x="239" y="2"/>
                  </a:cubicBezTo>
                  <a:cubicBezTo>
                    <a:pt x="239" y="2"/>
                    <a:pt x="239" y="1"/>
                    <a:pt x="238" y="1"/>
                  </a:cubicBezTo>
                  <a:cubicBezTo>
                    <a:pt x="238" y="1"/>
                    <a:pt x="238" y="1"/>
                    <a:pt x="238" y="1"/>
                  </a:cubicBezTo>
                  <a:cubicBezTo>
                    <a:pt x="237" y="1"/>
                    <a:pt x="237" y="1"/>
                    <a:pt x="237" y="1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7" y="2"/>
                    <a:pt x="237" y="2"/>
                    <a:pt x="237" y="3"/>
                  </a:cubicBezTo>
                  <a:cubicBezTo>
                    <a:pt x="236" y="4"/>
                    <a:pt x="234" y="4"/>
                    <a:pt x="233" y="4"/>
                  </a:cubicBezTo>
                  <a:cubicBezTo>
                    <a:pt x="232" y="4"/>
                    <a:pt x="232" y="4"/>
                    <a:pt x="231" y="4"/>
                  </a:cubicBezTo>
                  <a:cubicBezTo>
                    <a:pt x="230" y="4"/>
                    <a:pt x="228" y="4"/>
                    <a:pt x="227" y="4"/>
                  </a:cubicBezTo>
                  <a:cubicBezTo>
                    <a:pt x="226" y="4"/>
                    <a:pt x="224" y="4"/>
                    <a:pt x="222" y="4"/>
                  </a:cubicBezTo>
                  <a:cubicBezTo>
                    <a:pt x="220" y="5"/>
                    <a:pt x="218" y="5"/>
                    <a:pt x="216" y="5"/>
                  </a:cubicBezTo>
                  <a:cubicBezTo>
                    <a:pt x="216" y="4"/>
                    <a:pt x="215" y="4"/>
                    <a:pt x="215" y="4"/>
                  </a:cubicBezTo>
                  <a:cubicBezTo>
                    <a:pt x="214" y="4"/>
                    <a:pt x="214" y="4"/>
                    <a:pt x="214" y="4"/>
                  </a:cubicBezTo>
                  <a:cubicBezTo>
                    <a:pt x="214" y="5"/>
                    <a:pt x="214" y="5"/>
                    <a:pt x="214" y="5"/>
                  </a:cubicBezTo>
                  <a:cubicBezTo>
                    <a:pt x="214" y="4"/>
                    <a:pt x="213" y="4"/>
                    <a:pt x="212" y="4"/>
                  </a:cubicBezTo>
                  <a:cubicBezTo>
                    <a:pt x="211" y="4"/>
                    <a:pt x="210" y="3"/>
                    <a:pt x="209" y="3"/>
                  </a:cubicBezTo>
                  <a:cubicBezTo>
                    <a:pt x="206" y="3"/>
                    <a:pt x="204" y="3"/>
                    <a:pt x="201" y="4"/>
                  </a:cubicBezTo>
                  <a:cubicBezTo>
                    <a:pt x="197" y="5"/>
                    <a:pt x="193" y="7"/>
                    <a:pt x="189" y="11"/>
                  </a:cubicBezTo>
                  <a:cubicBezTo>
                    <a:pt x="186" y="12"/>
                    <a:pt x="182" y="13"/>
                    <a:pt x="178" y="14"/>
                  </a:cubicBezTo>
                  <a:cubicBezTo>
                    <a:pt x="177" y="14"/>
                    <a:pt x="176" y="14"/>
                    <a:pt x="175" y="14"/>
                  </a:cubicBezTo>
                  <a:cubicBezTo>
                    <a:pt x="174" y="14"/>
                    <a:pt x="174" y="14"/>
                    <a:pt x="173" y="14"/>
                  </a:cubicBezTo>
                  <a:cubicBezTo>
                    <a:pt x="171" y="14"/>
                    <a:pt x="169" y="15"/>
                    <a:pt x="167" y="17"/>
                  </a:cubicBezTo>
                  <a:cubicBezTo>
                    <a:pt x="167" y="16"/>
                    <a:pt x="167" y="16"/>
                    <a:pt x="166" y="16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5" y="15"/>
                    <a:pt x="165" y="16"/>
                    <a:pt x="165" y="16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5" y="17"/>
                    <a:pt x="164" y="17"/>
                    <a:pt x="164" y="18"/>
                  </a:cubicBezTo>
                  <a:cubicBezTo>
                    <a:pt x="163" y="18"/>
                    <a:pt x="162" y="19"/>
                    <a:pt x="161" y="20"/>
                  </a:cubicBezTo>
                  <a:cubicBezTo>
                    <a:pt x="161" y="21"/>
                    <a:pt x="160" y="21"/>
                    <a:pt x="159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58" y="20"/>
                    <a:pt x="158" y="19"/>
                    <a:pt x="157" y="19"/>
                  </a:cubicBezTo>
                  <a:cubicBezTo>
                    <a:pt x="156" y="19"/>
                    <a:pt x="156" y="20"/>
                    <a:pt x="156" y="20"/>
                  </a:cubicBezTo>
                  <a:cubicBezTo>
                    <a:pt x="156" y="19"/>
                    <a:pt x="156" y="19"/>
                    <a:pt x="156" y="19"/>
                  </a:cubicBezTo>
                  <a:cubicBezTo>
                    <a:pt x="154" y="20"/>
                    <a:pt x="154" y="20"/>
                    <a:pt x="154" y="20"/>
                  </a:cubicBezTo>
                  <a:cubicBezTo>
                    <a:pt x="154" y="20"/>
                    <a:pt x="153" y="21"/>
                    <a:pt x="153" y="21"/>
                  </a:cubicBezTo>
                  <a:cubicBezTo>
                    <a:pt x="153" y="21"/>
                    <a:pt x="153" y="21"/>
                    <a:pt x="152" y="21"/>
                  </a:cubicBezTo>
                  <a:cubicBezTo>
                    <a:pt x="152" y="20"/>
                    <a:pt x="152" y="20"/>
                    <a:pt x="151" y="20"/>
                  </a:cubicBezTo>
                  <a:cubicBezTo>
                    <a:pt x="151" y="20"/>
                    <a:pt x="150" y="20"/>
                    <a:pt x="150" y="21"/>
                  </a:cubicBezTo>
                  <a:cubicBezTo>
                    <a:pt x="150" y="21"/>
                    <a:pt x="150" y="21"/>
                    <a:pt x="149" y="22"/>
                  </a:cubicBezTo>
                  <a:cubicBezTo>
                    <a:pt x="148" y="22"/>
                    <a:pt x="147" y="23"/>
                    <a:pt x="146" y="25"/>
                  </a:cubicBezTo>
                  <a:cubicBezTo>
                    <a:pt x="145" y="25"/>
                    <a:pt x="145" y="26"/>
                    <a:pt x="144" y="27"/>
                  </a:cubicBezTo>
                  <a:cubicBezTo>
                    <a:pt x="144" y="26"/>
                    <a:pt x="143" y="26"/>
                    <a:pt x="143" y="26"/>
                  </a:cubicBezTo>
                  <a:cubicBezTo>
                    <a:pt x="142" y="26"/>
                    <a:pt x="142" y="27"/>
                    <a:pt x="14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41" y="27"/>
                    <a:pt x="141" y="28"/>
                    <a:pt x="141" y="29"/>
                  </a:cubicBezTo>
                  <a:cubicBezTo>
                    <a:pt x="140" y="29"/>
                    <a:pt x="140" y="29"/>
                    <a:pt x="140" y="30"/>
                  </a:cubicBezTo>
                  <a:cubicBezTo>
                    <a:pt x="140" y="29"/>
                    <a:pt x="140" y="29"/>
                    <a:pt x="139" y="29"/>
                  </a:cubicBezTo>
                  <a:cubicBezTo>
                    <a:pt x="138" y="29"/>
                    <a:pt x="138" y="30"/>
                    <a:pt x="138" y="32"/>
                  </a:cubicBezTo>
                  <a:cubicBezTo>
                    <a:pt x="138" y="33"/>
                    <a:pt x="138" y="33"/>
                    <a:pt x="136" y="33"/>
                  </a:cubicBezTo>
                  <a:cubicBezTo>
                    <a:pt x="135" y="33"/>
                    <a:pt x="134" y="33"/>
                    <a:pt x="132" y="34"/>
                  </a:cubicBezTo>
                  <a:cubicBezTo>
                    <a:pt x="129" y="33"/>
                    <a:pt x="126" y="36"/>
                    <a:pt x="121" y="41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18" y="43"/>
                    <a:pt x="118" y="43"/>
                    <a:pt x="117" y="44"/>
                  </a:cubicBezTo>
                  <a:cubicBezTo>
                    <a:pt x="114" y="46"/>
                    <a:pt x="110" y="50"/>
                    <a:pt x="107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4" y="52"/>
                    <a:pt x="102" y="54"/>
                    <a:pt x="99" y="56"/>
                  </a:cubicBezTo>
                  <a:cubicBezTo>
                    <a:pt x="94" y="59"/>
                    <a:pt x="89" y="63"/>
                    <a:pt x="84" y="69"/>
                  </a:cubicBezTo>
                  <a:cubicBezTo>
                    <a:pt x="76" y="76"/>
                    <a:pt x="69" y="83"/>
                    <a:pt x="63" y="90"/>
                  </a:cubicBezTo>
                  <a:cubicBezTo>
                    <a:pt x="50" y="106"/>
                    <a:pt x="39" y="122"/>
                    <a:pt x="30" y="140"/>
                  </a:cubicBezTo>
                  <a:cubicBezTo>
                    <a:pt x="20" y="158"/>
                    <a:pt x="14" y="176"/>
                    <a:pt x="10" y="195"/>
                  </a:cubicBezTo>
                  <a:cubicBezTo>
                    <a:pt x="0" y="239"/>
                    <a:pt x="2" y="285"/>
                    <a:pt x="16" y="327"/>
                  </a:cubicBezTo>
                  <a:cubicBezTo>
                    <a:pt x="22" y="349"/>
                    <a:pt x="32" y="369"/>
                    <a:pt x="45" y="388"/>
                  </a:cubicBezTo>
                  <a:cubicBezTo>
                    <a:pt x="57" y="406"/>
                    <a:pt x="73" y="423"/>
                    <a:pt x="90" y="437"/>
                  </a:cubicBezTo>
                  <a:cubicBezTo>
                    <a:pt x="107" y="452"/>
                    <a:pt x="126" y="464"/>
                    <a:pt x="147" y="474"/>
                  </a:cubicBezTo>
                  <a:cubicBezTo>
                    <a:pt x="167" y="484"/>
                    <a:pt x="188" y="491"/>
                    <a:pt x="210" y="496"/>
                  </a:cubicBezTo>
                  <a:cubicBezTo>
                    <a:pt x="234" y="502"/>
                    <a:pt x="259" y="504"/>
                    <a:pt x="282" y="504"/>
                  </a:cubicBezTo>
                  <a:cubicBezTo>
                    <a:pt x="303" y="504"/>
                    <a:pt x="324" y="502"/>
                    <a:pt x="344" y="498"/>
                  </a:cubicBezTo>
                  <a:cubicBezTo>
                    <a:pt x="367" y="493"/>
                    <a:pt x="388" y="486"/>
                    <a:pt x="408" y="476"/>
                  </a:cubicBezTo>
                  <a:cubicBezTo>
                    <a:pt x="428" y="466"/>
                    <a:pt x="446" y="452"/>
                    <a:pt x="462" y="436"/>
                  </a:cubicBezTo>
                  <a:cubicBezTo>
                    <a:pt x="478" y="421"/>
                    <a:pt x="491" y="402"/>
                    <a:pt x="502" y="382"/>
                  </a:cubicBezTo>
                  <a:cubicBezTo>
                    <a:pt x="513" y="363"/>
                    <a:pt x="521" y="342"/>
                    <a:pt x="527" y="320"/>
                  </a:cubicBezTo>
                  <a:cubicBezTo>
                    <a:pt x="538" y="276"/>
                    <a:pt x="538" y="230"/>
                    <a:pt x="526" y="187"/>
                  </a:cubicBezTo>
                  <a:close/>
                  <a:moveTo>
                    <a:pt x="521" y="318"/>
                  </a:moveTo>
                  <a:cubicBezTo>
                    <a:pt x="515" y="339"/>
                    <a:pt x="507" y="359"/>
                    <a:pt x="496" y="379"/>
                  </a:cubicBezTo>
                  <a:cubicBezTo>
                    <a:pt x="485" y="398"/>
                    <a:pt x="472" y="416"/>
                    <a:pt x="457" y="430"/>
                  </a:cubicBezTo>
                  <a:cubicBezTo>
                    <a:pt x="441" y="446"/>
                    <a:pt x="423" y="459"/>
                    <a:pt x="404" y="468"/>
                  </a:cubicBezTo>
                  <a:cubicBezTo>
                    <a:pt x="385" y="478"/>
                    <a:pt x="364" y="485"/>
                    <a:pt x="342" y="489"/>
                  </a:cubicBezTo>
                  <a:cubicBezTo>
                    <a:pt x="323" y="493"/>
                    <a:pt x="302" y="495"/>
                    <a:pt x="282" y="495"/>
                  </a:cubicBezTo>
                  <a:cubicBezTo>
                    <a:pt x="282" y="495"/>
                    <a:pt x="282" y="495"/>
                    <a:pt x="282" y="495"/>
                  </a:cubicBezTo>
                  <a:cubicBezTo>
                    <a:pt x="259" y="495"/>
                    <a:pt x="235" y="492"/>
                    <a:pt x="212" y="487"/>
                  </a:cubicBezTo>
                  <a:cubicBezTo>
                    <a:pt x="191" y="482"/>
                    <a:pt x="170" y="475"/>
                    <a:pt x="151" y="466"/>
                  </a:cubicBezTo>
                  <a:cubicBezTo>
                    <a:pt x="130" y="456"/>
                    <a:pt x="112" y="444"/>
                    <a:pt x="95" y="431"/>
                  </a:cubicBezTo>
                  <a:cubicBezTo>
                    <a:pt x="78" y="417"/>
                    <a:pt x="62" y="401"/>
                    <a:pt x="50" y="384"/>
                  </a:cubicBezTo>
                  <a:cubicBezTo>
                    <a:pt x="37" y="367"/>
                    <a:pt x="27" y="347"/>
                    <a:pt x="20" y="326"/>
                  </a:cubicBezTo>
                  <a:cubicBezTo>
                    <a:pt x="5" y="285"/>
                    <a:pt x="3" y="240"/>
                    <a:pt x="12" y="196"/>
                  </a:cubicBezTo>
                  <a:cubicBezTo>
                    <a:pt x="16" y="176"/>
                    <a:pt x="23" y="158"/>
                    <a:pt x="32" y="141"/>
                  </a:cubicBezTo>
                  <a:cubicBezTo>
                    <a:pt x="37" y="132"/>
                    <a:pt x="42" y="124"/>
                    <a:pt x="47" y="116"/>
                  </a:cubicBezTo>
                  <a:cubicBezTo>
                    <a:pt x="53" y="108"/>
                    <a:pt x="59" y="100"/>
                    <a:pt x="66" y="93"/>
                  </a:cubicBezTo>
                  <a:cubicBezTo>
                    <a:pt x="72" y="86"/>
                    <a:pt x="79" y="79"/>
                    <a:pt x="87" y="73"/>
                  </a:cubicBezTo>
                  <a:cubicBezTo>
                    <a:pt x="91" y="69"/>
                    <a:pt x="94" y="67"/>
                    <a:pt x="97" y="65"/>
                  </a:cubicBezTo>
                  <a:cubicBezTo>
                    <a:pt x="101" y="63"/>
                    <a:pt x="105" y="60"/>
                    <a:pt x="109" y="55"/>
                  </a:cubicBezTo>
                  <a:cubicBezTo>
                    <a:pt x="110" y="56"/>
                    <a:pt x="110" y="56"/>
                    <a:pt x="111" y="56"/>
                  </a:cubicBezTo>
                  <a:cubicBezTo>
                    <a:pt x="113" y="56"/>
                    <a:pt x="115" y="53"/>
                    <a:pt x="118" y="51"/>
                  </a:cubicBezTo>
                  <a:cubicBezTo>
                    <a:pt x="119" y="50"/>
                    <a:pt x="121" y="48"/>
                    <a:pt x="122" y="47"/>
                  </a:cubicBezTo>
                  <a:cubicBezTo>
                    <a:pt x="122" y="47"/>
                    <a:pt x="122" y="47"/>
                    <a:pt x="122" y="47"/>
                  </a:cubicBezTo>
                  <a:cubicBezTo>
                    <a:pt x="125" y="42"/>
                    <a:pt x="128" y="42"/>
                    <a:pt x="131" y="41"/>
                  </a:cubicBezTo>
                  <a:cubicBezTo>
                    <a:pt x="132" y="41"/>
                    <a:pt x="133" y="40"/>
                    <a:pt x="134" y="40"/>
                  </a:cubicBezTo>
                  <a:cubicBezTo>
                    <a:pt x="135" y="41"/>
                    <a:pt x="135" y="41"/>
                    <a:pt x="136" y="41"/>
                  </a:cubicBezTo>
                  <a:cubicBezTo>
                    <a:pt x="137" y="41"/>
                    <a:pt x="138" y="40"/>
                    <a:pt x="139" y="39"/>
                  </a:cubicBezTo>
                  <a:cubicBezTo>
                    <a:pt x="140" y="38"/>
                    <a:pt x="140" y="37"/>
                    <a:pt x="141" y="37"/>
                  </a:cubicBezTo>
                  <a:cubicBezTo>
                    <a:pt x="141" y="37"/>
                    <a:pt x="141" y="37"/>
                    <a:pt x="141" y="37"/>
                  </a:cubicBezTo>
                  <a:cubicBezTo>
                    <a:pt x="142" y="37"/>
                    <a:pt x="142" y="37"/>
                    <a:pt x="142" y="37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3" y="37"/>
                    <a:pt x="144" y="37"/>
                    <a:pt x="144" y="37"/>
                  </a:cubicBezTo>
                  <a:cubicBezTo>
                    <a:pt x="144" y="37"/>
                    <a:pt x="145" y="37"/>
                    <a:pt x="145" y="35"/>
                  </a:cubicBezTo>
                  <a:cubicBezTo>
                    <a:pt x="146" y="34"/>
                    <a:pt x="146" y="34"/>
                    <a:pt x="146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8" y="32"/>
                    <a:pt x="148" y="32"/>
                    <a:pt x="148" y="32"/>
                  </a:cubicBezTo>
                  <a:cubicBezTo>
                    <a:pt x="148" y="32"/>
                    <a:pt x="149" y="31"/>
                    <a:pt x="150" y="30"/>
                  </a:cubicBezTo>
                  <a:cubicBezTo>
                    <a:pt x="151" y="30"/>
                    <a:pt x="152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29"/>
                    <a:pt x="154" y="30"/>
                    <a:pt x="154" y="30"/>
                  </a:cubicBezTo>
                  <a:cubicBezTo>
                    <a:pt x="154" y="30"/>
                    <a:pt x="154" y="30"/>
                    <a:pt x="154" y="30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5" y="32"/>
                    <a:pt x="155" y="32"/>
                    <a:pt x="155" y="32"/>
                  </a:cubicBezTo>
                  <a:cubicBezTo>
                    <a:pt x="156" y="31"/>
                    <a:pt x="156" y="31"/>
                    <a:pt x="156" y="31"/>
                  </a:cubicBezTo>
                  <a:cubicBezTo>
                    <a:pt x="156" y="31"/>
                    <a:pt x="156" y="31"/>
                    <a:pt x="156" y="31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7" y="30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9" y="28"/>
                    <a:pt x="160" y="28"/>
                    <a:pt x="160" y="28"/>
                  </a:cubicBezTo>
                  <a:cubicBezTo>
                    <a:pt x="160" y="28"/>
                    <a:pt x="161" y="28"/>
                    <a:pt x="161" y="28"/>
                  </a:cubicBezTo>
                  <a:cubicBezTo>
                    <a:pt x="162" y="28"/>
                    <a:pt x="162" y="27"/>
                    <a:pt x="163" y="27"/>
                  </a:cubicBezTo>
                  <a:cubicBezTo>
                    <a:pt x="163" y="28"/>
                    <a:pt x="164" y="28"/>
                    <a:pt x="165" y="28"/>
                  </a:cubicBezTo>
                  <a:cubicBezTo>
                    <a:pt x="166" y="28"/>
                    <a:pt x="166" y="28"/>
                    <a:pt x="167" y="26"/>
                  </a:cubicBezTo>
                  <a:cubicBezTo>
                    <a:pt x="167" y="26"/>
                    <a:pt x="167" y="26"/>
                    <a:pt x="167" y="26"/>
                  </a:cubicBezTo>
                  <a:cubicBezTo>
                    <a:pt x="167" y="26"/>
                    <a:pt x="167" y="26"/>
                    <a:pt x="167" y="26"/>
                  </a:cubicBezTo>
                  <a:cubicBezTo>
                    <a:pt x="167" y="26"/>
                    <a:pt x="168" y="26"/>
                    <a:pt x="168" y="26"/>
                  </a:cubicBezTo>
                  <a:cubicBezTo>
                    <a:pt x="169" y="26"/>
                    <a:pt x="169" y="25"/>
                    <a:pt x="170" y="24"/>
                  </a:cubicBezTo>
                  <a:cubicBezTo>
                    <a:pt x="170" y="23"/>
                    <a:pt x="170" y="23"/>
                    <a:pt x="170" y="23"/>
                  </a:cubicBezTo>
                  <a:cubicBezTo>
                    <a:pt x="171" y="21"/>
                    <a:pt x="173" y="21"/>
                    <a:pt x="174" y="21"/>
                  </a:cubicBezTo>
                  <a:cubicBezTo>
                    <a:pt x="174" y="21"/>
                    <a:pt x="175" y="21"/>
                    <a:pt x="176" y="21"/>
                  </a:cubicBezTo>
                  <a:cubicBezTo>
                    <a:pt x="177" y="22"/>
                    <a:pt x="179" y="22"/>
                    <a:pt x="180" y="21"/>
                  </a:cubicBezTo>
                  <a:cubicBezTo>
                    <a:pt x="184" y="21"/>
                    <a:pt x="188" y="20"/>
                    <a:pt x="193" y="18"/>
                  </a:cubicBezTo>
                  <a:cubicBezTo>
                    <a:pt x="193" y="17"/>
                    <a:pt x="193" y="17"/>
                    <a:pt x="193" y="17"/>
                  </a:cubicBezTo>
                  <a:cubicBezTo>
                    <a:pt x="194" y="17"/>
                    <a:pt x="194" y="17"/>
                    <a:pt x="194" y="17"/>
                  </a:cubicBezTo>
                  <a:cubicBezTo>
                    <a:pt x="197" y="14"/>
                    <a:pt x="200" y="12"/>
                    <a:pt x="203" y="11"/>
                  </a:cubicBezTo>
                  <a:cubicBezTo>
                    <a:pt x="206" y="11"/>
                    <a:pt x="209" y="11"/>
                    <a:pt x="214" y="13"/>
                  </a:cubicBezTo>
                  <a:cubicBezTo>
                    <a:pt x="214" y="13"/>
                    <a:pt x="214" y="13"/>
                    <a:pt x="214" y="13"/>
                  </a:cubicBezTo>
                  <a:cubicBezTo>
                    <a:pt x="214" y="13"/>
                    <a:pt x="214" y="13"/>
                    <a:pt x="215" y="13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7" y="13"/>
                    <a:pt x="219" y="14"/>
                    <a:pt x="221" y="14"/>
                  </a:cubicBezTo>
                  <a:cubicBezTo>
                    <a:pt x="224" y="14"/>
                    <a:pt x="226" y="13"/>
                    <a:pt x="228" y="12"/>
                  </a:cubicBezTo>
                  <a:cubicBezTo>
                    <a:pt x="228" y="12"/>
                    <a:pt x="228" y="12"/>
                    <a:pt x="228" y="12"/>
                  </a:cubicBezTo>
                  <a:cubicBezTo>
                    <a:pt x="233" y="11"/>
                    <a:pt x="236" y="10"/>
                    <a:pt x="239" y="10"/>
                  </a:cubicBezTo>
                  <a:cubicBezTo>
                    <a:pt x="240" y="12"/>
                    <a:pt x="241" y="12"/>
                    <a:pt x="242" y="12"/>
                  </a:cubicBezTo>
                  <a:cubicBezTo>
                    <a:pt x="242" y="12"/>
                    <a:pt x="242" y="12"/>
                    <a:pt x="243" y="12"/>
                  </a:cubicBezTo>
                  <a:cubicBezTo>
                    <a:pt x="243" y="12"/>
                    <a:pt x="243" y="12"/>
                    <a:pt x="243" y="12"/>
                  </a:cubicBezTo>
                  <a:cubicBezTo>
                    <a:pt x="243" y="14"/>
                    <a:pt x="244" y="15"/>
                    <a:pt x="244" y="15"/>
                  </a:cubicBezTo>
                  <a:cubicBezTo>
                    <a:pt x="245" y="16"/>
                    <a:pt x="246" y="16"/>
                    <a:pt x="247" y="15"/>
                  </a:cubicBezTo>
                  <a:cubicBezTo>
                    <a:pt x="248" y="15"/>
                    <a:pt x="250" y="15"/>
                    <a:pt x="251" y="15"/>
                  </a:cubicBezTo>
                  <a:cubicBezTo>
                    <a:pt x="252" y="16"/>
                    <a:pt x="253" y="17"/>
                    <a:pt x="255" y="17"/>
                  </a:cubicBezTo>
                  <a:cubicBezTo>
                    <a:pt x="257" y="17"/>
                    <a:pt x="259" y="16"/>
                    <a:pt x="261" y="14"/>
                  </a:cubicBezTo>
                  <a:cubicBezTo>
                    <a:pt x="262" y="13"/>
                    <a:pt x="262" y="13"/>
                    <a:pt x="263" y="13"/>
                  </a:cubicBezTo>
                  <a:cubicBezTo>
                    <a:pt x="263" y="13"/>
                    <a:pt x="264" y="12"/>
                    <a:pt x="265" y="12"/>
                  </a:cubicBezTo>
                  <a:cubicBezTo>
                    <a:pt x="266" y="12"/>
                    <a:pt x="267" y="12"/>
                    <a:pt x="269" y="12"/>
                  </a:cubicBezTo>
                  <a:cubicBezTo>
                    <a:pt x="269" y="12"/>
                    <a:pt x="269" y="12"/>
                    <a:pt x="270" y="12"/>
                  </a:cubicBezTo>
                  <a:cubicBezTo>
                    <a:pt x="269" y="14"/>
                    <a:pt x="268" y="15"/>
                    <a:pt x="267" y="16"/>
                  </a:cubicBezTo>
                  <a:cubicBezTo>
                    <a:pt x="264" y="21"/>
                    <a:pt x="262" y="24"/>
                    <a:pt x="259" y="27"/>
                  </a:cubicBezTo>
                  <a:cubicBezTo>
                    <a:pt x="255" y="31"/>
                    <a:pt x="252" y="33"/>
                    <a:pt x="248" y="36"/>
                  </a:cubicBezTo>
                  <a:cubicBezTo>
                    <a:pt x="243" y="38"/>
                    <a:pt x="239" y="40"/>
                    <a:pt x="234" y="42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36" y="44"/>
                    <a:pt x="239" y="44"/>
                    <a:pt x="241" y="44"/>
                  </a:cubicBezTo>
                  <a:cubicBezTo>
                    <a:pt x="244" y="44"/>
                    <a:pt x="247" y="43"/>
                    <a:pt x="250" y="42"/>
                  </a:cubicBezTo>
                  <a:cubicBezTo>
                    <a:pt x="256" y="41"/>
                    <a:pt x="261" y="38"/>
                    <a:pt x="265" y="34"/>
                  </a:cubicBezTo>
                  <a:cubicBezTo>
                    <a:pt x="269" y="30"/>
                    <a:pt x="272" y="25"/>
                    <a:pt x="274" y="20"/>
                  </a:cubicBezTo>
                  <a:cubicBezTo>
                    <a:pt x="274" y="18"/>
                    <a:pt x="275" y="17"/>
                    <a:pt x="275" y="15"/>
                  </a:cubicBezTo>
                  <a:cubicBezTo>
                    <a:pt x="276" y="14"/>
                    <a:pt x="276" y="14"/>
                    <a:pt x="276" y="14"/>
                  </a:cubicBezTo>
                  <a:cubicBezTo>
                    <a:pt x="276" y="14"/>
                    <a:pt x="276" y="14"/>
                    <a:pt x="276" y="14"/>
                  </a:cubicBezTo>
                  <a:cubicBezTo>
                    <a:pt x="277" y="14"/>
                    <a:pt x="277" y="14"/>
                    <a:pt x="278" y="15"/>
                  </a:cubicBezTo>
                  <a:cubicBezTo>
                    <a:pt x="279" y="16"/>
                    <a:pt x="280" y="17"/>
                    <a:pt x="281" y="17"/>
                  </a:cubicBezTo>
                  <a:cubicBezTo>
                    <a:pt x="281" y="17"/>
                    <a:pt x="282" y="17"/>
                    <a:pt x="283" y="16"/>
                  </a:cubicBezTo>
                  <a:cubicBezTo>
                    <a:pt x="283" y="16"/>
                    <a:pt x="283" y="16"/>
                    <a:pt x="284" y="16"/>
                  </a:cubicBezTo>
                  <a:cubicBezTo>
                    <a:pt x="284" y="16"/>
                    <a:pt x="284" y="16"/>
                    <a:pt x="284" y="16"/>
                  </a:cubicBezTo>
                  <a:cubicBezTo>
                    <a:pt x="285" y="16"/>
                    <a:pt x="286" y="16"/>
                    <a:pt x="286" y="16"/>
                  </a:cubicBezTo>
                  <a:cubicBezTo>
                    <a:pt x="286" y="17"/>
                    <a:pt x="285" y="18"/>
                    <a:pt x="285" y="20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83" y="27"/>
                    <a:pt x="282" y="30"/>
                    <a:pt x="281" y="34"/>
                  </a:cubicBezTo>
                  <a:cubicBezTo>
                    <a:pt x="281" y="35"/>
                    <a:pt x="281" y="36"/>
                    <a:pt x="281" y="38"/>
                  </a:cubicBezTo>
                  <a:cubicBezTo>
                    <a:pt x="281" y="41"/>
                    <a:pt x="280" y="44"/>
                    <a:pt x="279" y="46"/>
                  </a:cubicBezTo>
                  <a:cubicBezTo>
                    <a:pt x="278" y="50"/>
                    <a:pt x="276" y="54"/>
                    <a:pt x="273" y="57"/>
                  </a:cubicBezTo>
                  <a:cubicBezTo>
                    <a:pt x="272" y="59"/>
                    <a:pt x="270" y="61"/>
                    <a:pt x="269" y="63"/>
                  </a:cubicBezTo>
                  <a:cubicBezTo>
                    <a:pt x="268" y="64"/>
                    <a:pt x="267" y="66"/>
                    <a:pt x="266" y="67"/>
                  </a:cubicBezTo>
                  <a:cubicBezTo>
                    <a:pt x="264" y="69"/>
                    <a:pt x="262" y="72"/>
                    <a:pt x="260" y="74"/>
                  </a:cubicBezTo>
                  <a:cubicBezTo>
                    <a:pt x="259" y="75"/>
                    <a:pt x="258" y="76"/>
                    <a:pt x="258" y="76"/>
                  </a:cubicBezTo>
                  <a:cubicBezTo>
                    <a:pt x="252" y="82"/>
                    <a:pt x="246" y="88"/>
                    <a:pt x="240" y="94"/>
                  </a:cubicBezTo>
                  <a:cubicBezTo>
                    <a:pt x="239" y="94"/>
                    <a:pt x="239" y="94"/>
                    <a:pt x="239" y="94"/>
                  </a:cubicBezTo>
                  <a:cubicBezTo>
                    <a:pt x="240" y="96"/>
                    <a:pt x="240" y="96"/>
                    <a:pt x="240" y="96"/>
                  </a:cubicBezTo>
                  <a:cubicBezTo>
                    <a:pt x="241" y="96"/>
                    <a:pt x="241" y="96"/>
                    <a:pt x="241" y="96"/>
                  </a:cubicBezTo>
                  <a:cubicBezTo>
                    <a:pt x="249" y="94"/>
                    <a:pt x="257" y="90"/>
                    <a:pt x="264" y="83"/>
                  </a:cubicBezTo>
                  <a:cubicBezTo>
                    <a:pt x="267" y="80"/>
                    <a:pt x="270" y="77"/>
                    <a:pt x="273" y="72"/>
                  </a:cubicBezTo>
                  <a:cubicBezTo>
                    <a:pt x="274" y="70"/>
                    <a:pt x="275" y="68"/>
                    <a:pt x="276" y="66"/>
                  </a:cubicBezTo>
                  <a:cubicBezTo>
                    <a:pt x="277" y="64"/>
                    <a:pt x="277" y="62"/>
                    <a:pt x="278" y="61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80" y="56"/>
                    <a:pt x="281" y="52"/>
                    <a:pt x="283" y="48"/>
                  </a:cubicBezTo>
                  <a:cubicBezTo>
                    <a:pt x="284" y="46"/>
                    <a:pt x="285" y="44"/>
                    <a:pt x="286" y="43"/>
                  </a:cubicBezTo>
                  <a:cubicBezTo>
                    <a:pt x="287" y="41"/>
                    <a:pt x="288" y="38"/>
                    <a:pt x="289" y="36"/>
                  </a:cubicBezTo>
                  <a:cubicBezTo>
                    <a:pt x="291" y="31"/>
                    <a:pt x="291" y="27"/>
                    <a:pt x="292" y="23"/>
                  </a:cubicBezTo>
                  <a:cubicBezTo>
                    <a:pt x="292" y="21"/>
                    <a:pt x="292" y="19"/>
                    <a:pt x="292" y="17"/>
                  </a:cubicBezTo>
                  <a:cubicBezTo>
                    <a:pt x="292" y="18"/>
                    <a:pt x="292" y="18"/>
                    <a:pt x="292" y="18"/>
                  </a:cubicBezTo>
                  <a:cubicBezTo>
                    <a:pt x="293" y="18"/>
                    <a:pt x="293" y="18"/>
                    <a:pt x="293" y="18"/>
                  </a:cubicBezTo>
                  <a:cubicBezTo>
                    <a:pt x="294" y="18"/>
                    <a:pt x="294" y="18"/>
                    <a:pt x="294" y="18"/>
                  </a:cubicBezTo>
                  <a:cubicBezTo>
                    <a:pt x="294" y="18"/>
                    <a:pt x="294" y="18"/>
                    <a:pt x="294" y="18"/>
                  </a:cubicBezTo>
                  <a:cubicBezTo>
                    <a:pt x="295" y="18"/>
                    <a:pt x="296" y="18"/>
                    <a:pt x="298" y="17"/>
                  </a:cubicBezTo>
                  <a:cubicBezTo>
                    <a:pt x="298" y="18"/>
                    <a:pt x="298" y="18"/>
                    <a:pt x="298" y="18"/>
                  </a:cubicBezTo>
                  <a:cubicBezTo>
                    <a:pt x="299" y="18"/>
                    <a:pt x="299" y="18"/>
                    <a:pt x="299" y="18"/>
                  </a:cubicBezTo>
                  <a:cubicBezTo>
                    <a:pt x="299" y="18"/>
                    <a:pt x="299" y="18"/>
                    <a:pt x="299" y="18"/>
                  </a:cubicBezTo>
                  <a:cubicBezTo>
                    <a:pt x="299" y="18"/>
                    <a:pt x="299" y="18"/>
                    <a:pt x="299" y="18"/>
                  </a:cubicBezTo>
                  <a:cubicBezTo>
                    <a:pt x="299" y="18"/>
                    <a:pt x="299" y="18"/>
                    <a:pt x="299" y="18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0" y="18"/>
                    <a:pt x="300" y="19"/>
                    <a:pt x="300" y="20"/>
                  </a:cubicBezTo>
                  <a:cubicBezTo>
                    <a:pt x="300" y="20"/>
                    <a:pt x="300" y="20"/>
                    <a:pt x="300" y="20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1" y="21"/>
                    <a:pt x="301" y="22"/>
                    <a:pt x="302" y="22"/>
                  </a:cubicBezTo>
                  <a:cubicBezTo>
                    <a:pt x="303" y="22"/>
                    <a:pt x="304" y="22"/>
                    <a:pt x="304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2"/>
                    <a:pt x="304" y="22"/>
                    <a:pt x="304" y="22"/>
                  </a:cubicBezTo>
                  <a:cubicBezTo>
                    <a:pt x="305" y="22"/>
                    <a:pt x="305" y="22"/>
                    <a:pt x="305" y="22"/>
                  </a:cubicBezTo>
                  <a:cubicBezTo>
                    <a:pt x="305" y="22"/>
                    <a:pt x="305" y="22"/>
                    <a:pt x="306" y="22"/>
                  </a:cubicBezTo>
                  <a:cubicBezTo>
                    <a:pt x="306" y="22"/>
                    <a:pt x="306" y="23"/>
                    <a:pt x="306" y="23"/>
                  </a:cubicBezTo>
                  <a:cubicBezTo>
                    <a:pt x="306" y="25"/>
                    <a:pt x="306" y="25"/>
                    <a:pt x="306" y="25"/>
                  </a:cubicBezTo>
                  <a:cubicBezTo>
                    <a:pt x="306" y="26"/>
                    <a:pt x="306" y="27"/>
                    <a:pt x="306" y="28"/>
                  </a:cubicBezTo>
                  <a:cubicBezTo>
                    <a:pt x="306" y="30"/>
                    <a:pt x="306" y="33"/>
                    <a:pt x="306" y="36"/>
                  </a:cubicBezTo>
                  <a:cubicBezTo>
                    <a:pt x="306" y="37"/>
                    <a:pt x="306" y="39"/>
                    <a:pt x="307" y="40"/>
                  </a:cubicBezTo>
                  <a:cubicBezTo>
                    <a:pt x="307" y="42"/>
                    <a:pt x="308" y="45"/>
                    <a:pt x="307" y="48"/>
                  </a:cubicBezTo>
                  <a:cubicBezTo>
                    <a:pt x="307" y="51"/>
                    <a:pt x="306" y="55"/>
                    <a:pt x="305" y="58"/>
                  </a:cubicBezTo>
                  <a:cubicBezTo>
                    <a:pt x="304" y="60"/>
                    <a:pt x="303" y="62"/>
                    <a:pt x="302" y="64"/>
                  </a:cubicBezTo>
                  <a:cubicBezTo>
                    <a:pt x="301" y="66"/>
                    <a:pt x="300" y="67"/>
                    <a:pt x="300" y="68"/>
                  </a:cubicBezTo>
                  <a:cubicBezTo>
                    <a:pt x="299" y="70"/>
                    <a:pt x="297" y="73"/>
                    <a:pt x="296" y="75"/>
                  </a:cubicBezTo>
                  <a:cubicBezTo>
                    <a:pt x="295" y="76"/>
                    <a:pt x="295" y="77"/>
                    <a:pt x="294" y="78"/>
                  </a:cubicBezTo>
                  <a:cubicBezTo>
                    <a:pt x="292" y="82"/>
                    <a:pt x="290" y="86"/>
                    <a:pt x="287" y="90"/>
                  </a:cubicBezTo>
                  <a:cubicBezTo>
                    <a:pt x="286" y="92"/>
                    <a:pt x="284" y="95"/>
                    <a:pt x="283" y="97"/>
                  </a:cubicBezTo>
                  <a:cubicBezTo>
                    <a:pt x="282" y="98"/>
                    <a:pt x="282" y="98"/>
                    <a:pt x="282" y="98"/>
                  </a:cubicBezTo>
                  <a:cubicBezTo>
                    <a:pt x="284" y="99"/>
                    <a:pt x="284" y="99"/>
                    <a:pt x="284" y="99"/>
                  </a:cubicBezTo>
                  <a:cubicBezTo>
                    <a:pt x="284" y="99"/>
                    <a:pt x="284" y="99"/>
                    <a:pt x="284" y="99"/>
                  </a:cubicBezTo>
                  <a:cubicBezTo>
                    <a:pt x="291" y="96"/>
                    <a:pt x="297" y="90"/>
                    <a:pt x="302" y="83"/>
                  </a:cubicBezTo>
                  <a:cubicBezTo>
                    <a:pt x="304" y="80"/>
                    <a:pt x="306" y="76"/>
                    <a:pt x="308" y="72"/>
                  </a:cubicBezTo>
                  <a:cubicBezTo>
                    <a:pt x="308" y="70"/>
                    <a:pt x="309" y="68"/>
                    <a:pt x="309" y="66"/>
                  </a:cubicBezTo>
                  <a:cubicBezTo>
                    <a:pt x="310" y="64"/>
                    <a:pt x="310" y="62"/>
                    <a:pt x="310" y="60"/>
                  </a:cubicBezTo>
                  <a:cubicBezTo>
                    <a:pt x="310" y="60"/>
                    <a:pt x="310" y="60"/>
                    <a:pt x="310" y="60"/>
                  </a:cubicBezTo>
                  <a:cubicBezTo>
                    <a:pt x="310" y="56"/>
                    <a:pt x="311" y="52"/>
                    <a:pt x="311" y="48"/>
                  </a:cubicBezTo>
                  <a:cubicBezTo>
                    <a:pt x="312" y="46"/>
                    <a:pt x="312" y="45"/>
                    <a:pt x="312" y="43"/>
                  </a:cubicBezTo>
                  <a:cubicBezTo>
                    <a:pt x="313" y="41"/>
                    <a:pt x="314" y="39"/>
                    <a:pt x="314" y="36"/>
                  </a:cubicBezTo>
                  <a:cubicBezTo>
                    <a:pt x="314" y="33"/>
                    <a:pt x="314" y="29"/>
                    <a:pt x="313" y="24"/>
                  </a:cubicBezTo>
                  <a:cubicBezTo>
                    <a:pt x="312" y="22"/>
                    <a:pt x="312" y="20"/>
                    <a:pt x="311" y="18"/>
                  </a:cubicBezTo>
                  <a:cubicBezTo>
                    <a:pt x="311" y="18"/>
                    <a:pt x="312" y="18"/>
                    <a:pt x="312" y="18"/>
                  </a:cubicBezTo>
                  <a:cubicBezTo>
                    <a:pt x="312" y="18"/>
                    <a:pt x="312" y="18"/>
                    <a:pt x="313" y="18"/>
                  </a:cubicBezTo>
                  <a:cubicBezTo>
                    <a:pt x="313" y="18"/>
                    <a:pt x="313" y="18"/>
                    <a:pt x="313" y="18"/>
                  </a:cubicBezTo>
                  <a:cubicBezTo>
                    <a:pt x="314" y="17"/>
                    <a:pt x="315" y="17"/>
                    <a:pt x="316" y="18"/>
                  </a:cubicBezTo>
                  <a:cubicBezTo>
                    <a:pt x="318" y="18"/>
                    <a:pt x="319" y="19"/>
                    <a:pt x="321" y="20"/>
                  </a:cubicBezTo>
                  <a:cubicBezTo>
                    <a:pt x="322" y="20"/>
                    <a:pt x="322" y="20"/>
                    <a:pt x="322" y="20"/>
                  </a:cubicBezTo>
                  <a:cubicBezTo>
                    <a:pt x="322" y="20"/>
                    <a:pt x="323" y="20"/>
                    <a:pt x="324" y="21"/>
                  </a:cubicBezTo>
                  <a:cubicBezTo>
                    <a:pt x="325" y="25"/>
                    <a:pt x="325" y="29"/>
                    <a:pt x="326" y="32"/>
                  </a:cubicBezTo>
                  <a:cubicBezTo>
                    <a:pt x="327" y="38"/>
                    <a:pt x="327" y="44"/>
                    <a:pt x="327" y="49"/>
                  </a:cubicBezTo>
                  <a:cubicBezTo>
                    <a:pt x="327" y="55"/>
                    <a:pt x="327" y="60"/>
                    <a:pt x="326" y="66"/>
                  </a:cubicBezTo>
                  <a:cubicBezTo>
                    <a:pt x="325" y="72"/>
                    <a:pt x="323" y="78"/>
                    <a:pt x="322" y="83"/>
                  </a:cubicBezTo>
                  <a:cubicBezTo>
                    <a:pt x="321" y="86"/>
                    <a:pt x="321" y="86"/>
                    <a:pt x="321" y="86"/>
                  </a:cubicBezTo>
                  <a:cubicBezTo>
                    <a:pt x="323" y="84"/>
                    <a:pt x="323" y="84"/>
                    <a:pt x="323" y="84"/>
                  </a:cubicBezTo>
                  <a:cubicBezTo>
                    <a:pt x="327" y="79"/>
                    <a:pt x="331" y="74"/>
                    <a:pt x="333" y="68"/>
                  </a:cubicBezTo>
                  <a:cubicBezTo>
                    <a:pt x="335" y="62"/>
                    <a:pt x="336" y="55"/>
                    <a:pt x="336" y="49"/>
                  </a:cubicBezTo>
                  <a:cubicBezTo>
                    <a:pt x="336" y="43"/>
                    <a:pt x="335" y="36"/>
                    <a:pt x="333" y="30"/>
                  </a:cubicBezTo>
                  <a:cubicBezTo>
                    <a:pt x="332" y="27"/>
                    <a:pt x="331" y="25"/>
                    <a:pt x="330" y="22"/>
                  </a:cubicBezTo>
                  <a:cubicBezTo>
                    <a:pt x="331" y="22"/>
                    <a:pt x="333" y="22"/>
                    <a:pt x="334" y="22"/>
                  </a:cubicBezTo>
                  <a:cubicBezTo>
                    <a:pt x="335" y="23"/>
                    <a:pt x="337" y="24"/>
                    <a:pt x="338" y="25"/>
                  </a:cubicBezTo>
                  <a:cubicBezTo>
                    <a:pt x="340" y="26"/>
                    <a:pt x="341" y="26"/>
                    <a:pt x="343" y="26"/>
                  </a:cubicBezTo>
                  <a:cubicBezTo>
                    <a:pt x="344" y="26"/>
                    <a:pt x="345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7" y="27"/>
                    <a:pt x="347" y="28"/>
                    <a:pt x="348" y="29"/>
                  </a:cubicBezTo>
                  <a:cubicBezTo>
                    <a:pt x="351" y="32"/>
                    <a:pt x="353" y="36"/>
                    <a:pt x="354" y="39"/>
                  </a:cubicBezTo>
                  <a:cubicBezTo>
                    <a:pt x="356" y="43"/>
                    <a:pt x="357" y="46"/>
                    <a:pt x="357" y="50"/>
                  </a:cubicBezTo>
                  <a:cubicBezTo>
                    <a:pt x="358" y="53"/>
                    <a:pt x="357" y="57"/>
                    <a:pt x="356" y="62"/>
                  </a:cubicBezTo>
                  <a:cubicBezTo>
                    <a:pt x="355" y="64"/>
                    <a:pt x="355" y="64"/>
                    <a:pt x="355" y="64"/>
                  </a:cubicBezTo>
                  <a:cubicBezTo>
                    <a:pt x="357" y="63"/>
                    <a:pt x="357" y="63"/>
                    <a:pt x="357" y="63"/>
                  </a:cubicBezTo>
                  <a:cubicBezTo>
                    <a:pt x="361" y="60"/>
                    <a:pt x="364" y="55"/>
                    <a:pt x="365" y="50"/>
                  </a:cubicBezTo>
                  <a:cubicBezTo>
                    <a:pt x="366" y="45"/>
                    <a:pt x="365" y="40"/>
                    <a:pt x="363" y="35"/>
                  </a:cubicBezTo>
                  <a:cubicBezTo>
                    <a:pt x="361" y="32"/>
                    <a:pt x="359" y="29"/>
                    <a:pt x="357" y="26"/>
                  </a:cubicBezTo>
                  <a:cubicBezTo>
                    <a:pt x="357" y="27"/>
                    <a:pt x="358" y="27"/>
                    <a:pt x="358" y="27"/>
                  </a:cubicBezTo>
                  <a:cubicBezTo>
                    <a:pt x="359" y="28"/>
                    <a:pt x="360" y="28"/>
                    <a:pt x="362" y="29"/>
                  </a:cubicBezTo>
                  <a:cubicBezTo>
                    <a:pt x="363" y="29"/>
                    <a:pt x="365" y="29"/>
                    <a:pt x="366" y="30"/>
                  </a:cubicBezTo>
                  <a:cubicBezTo>
                    <a:pt x="368" y="30"/>
                    <a:pt x="368" y="30"/>
                    <a:pt x="368" y="30"/>
                  </a:cubicBezTo>
                  <a:cubicBezTo>
                    <a:pt x="372" y="30"/>
                    <a:pt x="375" y="32"/>
                    <a:pt x="377" y="34"/>
                  </a:cubicBezTo>
                  <a:cubicBezTo>
                    <a:pt x="379" y="35"/>
                    <a:pt x="381" y="37"/>
                    <a:pt x="383" y="39"/>
                  </a:cubicBezTo>
                  <a:cubicBezTo>
                    <a:pt x="387" y="41"/>
                    <a:pt x="391" y="44"/>
                    <a:pt x="395" y="47"/>
                  </a:cubicBezTo>
                  <a:cubicBezTo>
                    <a:pt x="400" y="51"/>
                    <a:pt x="405" y="55"/>
                    <a:pt x="411" y="56"/>
                  </a:cubicBezTo>
                  <a:cubicBezTo>
                    <a:pt x="416" y="65"/>
                    <a:pt x="422" y="66"/>
                    <a:pt x="428" y="66"/>
                  </a:cubicBezTo>
                  <a:cubicBezTo>
                    <a:pt x="432" y="67"/>
                    <a:pt x="437" y="68"/>
                    <a:pt x="441" y="71"/>
                  </a:cubicBezTo>
                  <a:cubicBezTo>
                    <a:pt x="441" y="71"/>
                    <a:pt x="441" y="71"/>
                    <a:pt x="441" y="71"/>
                  </a:cubicBezTo>
                  <a:cubicBezTo>
                    <a:pt x="441" y="71"/>
                    <a:pt x="441" y="71"/>
                    <a:pt x="441" y="71"/>
                  </a:cubicBezTo>
                  <a:cubicBezTo>
                    <a:pt x="446" y="71"/>
                    <a:pt x="451" y="73"/>
                    <a:pt x="455" y="79"/>
                  </a:cubicBezTo>
                  <a:cubicBezTo>
                    <a:pt x="457" y="81"/>
                    <a:pt x="458" y="84"/>
                    <a:pt x="459" y="86"/>
                  </a:cubicBezTo>
                  <a:cubicBezTo>
                    <a:pt x="460" y="90"/>
                    <a:pt x="462" y="93"/>
                    <a:pt x="464" y="93"/>
                  </a:cubicBezTo>
                  <a:cubicBezTo>
                    <a:pt x="465" y="93"/>
                    <a:pt x="465" y="93"/>
                    <a:pt x="466" y="93"/>
                  </a:cubicBezTo>
                  <a:cubicBezTo>
                    <a:pt x="467" y="98"/>
                    <a:pt x="469" y="101"/>
                    <a:pt x="472" y="101"/>
                  </a:cubicBezTo>
                  <a:cubicBezTo>
                    <a:pt x="472" y="101"/>
                    <a:pt x="473" y="101"/>
                    <a:pt x="473" y="100"/>
                  </a:cubicBezTo>
                  <a:cubicBezTo>
                    <a:pt x="476" y="107"/>
                    <a:pt x="480" y="110"/>
                    <a:pt x="483" y="113"/>
                  </a:cubicBezTo>
                  <a:cubicBezTo>
                    <a:pt x="486" y="115"/>
                    <a:pt x="489" y="118"/>
                    <a:pt x="491" y="123"/>
                  </a:cubicBezTo>
                  <a:cubicBezTo>
                    <a:pt x="491" y="123"/>
                    <a:pt x="491" y="123"/>
                    <a:pt x="491" y="123"/>
                  </a:cubicBezTo>
                  <a:cubicBezTo>
                    <a:pt x="491" y="123"/>
                    <a:pt x="491" y="123"/>
                    <a:pt x="491" y="123"/>
                  </a:cubicBezTo>
                  <a:cubicBezTo>
                    <a:pt x="493" y="123"/>
                    <a:pt x="494" y="124"/>
                    <a:pt x="496" y="126"/>
                  </a:cubicBezTo>
                  <a:cubicBezTo>
                    <a:pt x="497" y="129"/>
                    <a:pt x="498" y="132"/>
                    <a:pt x="500" y="135"/>
                  </a:cubicBezTo>
                  <a:cubicBezTo>
                    <a:pt x="502" y="139"/>
                    <a:pt x="503" y="143"/>
                    <a:pt x="505" y="145"/>
                  </a:cubicBezTo>
                  <a:cubicBezTo>
                    <a:pt x="505" y="146"/>
                    <a:pt x="506" y="147"/>
                    <a:pt x="506" y="147"/>
                  </a:cubicBezTo>
                  <a:cubicBezTo>
                    <a:pt x="506" y="147"/>
                    <a:pt x="506" y="147"/>
                    <a:pt x="506" y="147"/>
                  </a:cubicBezTo>
                  <a:cubicBezTo>
                    <a:pt x="510" y="156"/>
                    <a:pt x="515" y="165"/>
                    <a:pt x="518" y="174"/>
                  </a:cubicBezTo>
                  <a:cubicBezTo>
                    <a:pt x="519" y="176"/>
                    <a:pt x="519" y="178"/>
                    <a:pt x="520" y="180"/>
                  </a:cubicBezTo>
                  <a:cubicBezTo>
                    <a:pt x="520" y="181"/>
                    <a:pt x="520" y="181"/>
                    <a:pt x="520" y="181"/>
                  </a:cubicBezTo>
                  <a:cubicBezTo>
                    <a:pt x="521" y="183"/>
                    <a:pt x="522" y="186"/>
                    <a:pt x="522" y="188"/>
                  </a:cubicBezTo>
                  <a:cubicBezTo>
                    <a:pt x="533" y="229"/>
                    <a:pt x="533" y="274"/>
                    <a:pt x="521" y="318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淘宝网Chenying0907出品 76"/>
            <p:cNvSpPr>
              <a:spLocks/>
            </p:cNvSpPr>
            <p:nvPr/>
          </p:nvSpPr>
          <p:spPr bwMode="auto">
            <a:xfrm>
              <a:off x="1301" y="133"/>
              <a:ext cx="342" cy="339"/>
            </a:xfrm>
            <a:custGeom>
              <a:avLst/>
              <a:gdLst>
                <a:gd name="T0" fmla="*/ 27 w 137"/>
                <a:gd name="T1" fmla="*/ 114 h 136"/>
                <a:gd name="T2" fmla="*/ 13 w 137"/>
                <a:gd name="T3" fmla="*/ 62 h 136"/>
                <a:gd name="T4" fmla="*/ 15 w 137"/>
                <a:gd name="T5" fmla="*/ 37 h 136"/>
                <a:gd name="T6" fmla="*/ 31 w 137"/>
                <a:gd name="T7" fmla="*/ 47 h 136"/>
                <a:gd name="T8" fmla="*/ 40 w 137"/>
                <a:gd name="T9" fmla="*/ 14 h 136"/>
                <a:gd name="T10" fmla="*/ 61 w 137"/>
                <a:gd name="T11" fmla="*/ 52 h 136"/>
                <a:gd name="T12" fmla="*/ 81 w 137"/>
                <a:gd name="T13" fmla="*/ 3 h 136"/>
                <a:gd name="T14" fmla="*/ 91 w 137"/>
                <a:gd name="T15" fmla="*/ 43 h 136"/>
                <a:gd name="T16" fmla="*/ 117 w 137"/>
                <a:gd name="T17" fmla="*/ 26 h 136"/>
                <a:gd name="T18" fmla="*/ 110 w 137"/>
                <a:gd name="T19" fmla="*/ 74 h 136"/>
                <a:gd name="T20" fmla="*/ 132 w 137"/>
                <a:gd name="T21" fmla="*/ 88 h 136"/>
                <a:gd name="T22" fmla="*/ 109 w 137"/>
                <a:gd name="T23" fmla="*/ 105 h 136"/>
                <a:gd name="T24" fmla="*/ 71 w 137"/>
                <a:gd name="T25" fmla="*/ 135 h 136"/>
                <a:gd name="T26" fmla="*/ 27 w 137"/>
                <a:gd name="T27" fmla="*/ 11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7" h="136">
                  <a:moveTo>
                    <a:pt x="27" y="114"/>
                  </a:moveTo>
                  <a:cubicBezTo>
                    <a:pt x="18" y="91"/>
                    <a:pt x="23" y="77"/>
                    <a:pt x="13" y="62"/>
                  </a:cubicBezTo>
                  <a:cubicBezTo>
                    <a:pt x="0" y="44"/>
                    <a:pt x="7" y="34"/>
                    <a:pt x="15" y="37"/>
                  </a:cubicBezTo>
                  <a:cubicBezTo>
                    <a:pt x="24" y="40"/>
                    <a:pt x="31" y="47"/>
                    <a:pt x="31" y="47"/>
                  </a:cubicBezTo>
                  <a:cubicBezTo>
                    <a:pt x="29" y="30"/>
                    <a:pt x="29" y="13"/>
                    <a:pt x="40" y="14"/>
                  </a:cubicBezTo>
                  <a:cubicBezTo>
                    <a:pt x="53" y="14"/>
                    <a:pt x="61" y="52"/>
                    <a:pt x="61" y="52"/>
                  </a:cubicBezTo>
                  <a:cubicBezTo>
                    <a:pt x="63" y="22"/>
                    <a:pt x="67" y="0"/>
                    <a:pt x="81" y="3"/>
                  </a:cubicBezTo>
                  <a:cubicBezTo>
                    <a:pt x="96" y="7"/>
                    <a:pt x="91" y="43"/>
                    <a:pt x="91" y="43"/>
                  </a:cubicBezTo>
                  <a:cubicBezTo>
                    <a:pt x="96" y="32"/>
                    <a:pt x="107" y="21"/>
                    <a:pt x="117" y="26"/>
                  </a:cubicBezTo>
                  <a:cubicBezTo>
                    <a:pt x="127" y="31"/>
                    <a:pt x="119" y="59"/>
                    <a:pt x="110" y="74"/>
                  </a:cubicBezTo>
                  <a:cubicBezTo>
                    <a:pt x="102" y="87"/>
                    <a:pt x="127" y="79"/>
                    <a:pt x="132" y="88"/>
                  </a:cubicBezTo>
                  <a:cubicBezTo>
                    <a:pt x="137" y="97"/>
                    <a:pt x="126" y="101"/>
                    <a:pt x="109" y="105"/>
                  </a:cubicBezTo>
                  <a:cubicBezTo>
                    <a:pt x="92" y="108"/>
                    <a:pt x="91" y="133"/>
                    <a:pt x="71" y="135"/>
                  </a:cubicBezTo>
                  <a:cubicBezTo>
                    <a:pt x="53" y="136"/>
                    <a:pt x="35" y="136"/>
                    <a:pt x="27" y="114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淘宝网Chenying0907出品 77"/>
            <p:cNvSpPr>
              <a:spLocks noEditPoints="1"/>
            </p:cNvSpPr>
            <p:nvPr/>
          </p:nvSpPr>
          <p:spPr bwMode="auto">
            <a:xfrm>
              <a:off x="1309" y="136"/>
              <a:ext cx="645" cy="1339"/>
            </a:xfrm>
            <a:custGeom>
              <a:avLst/>
              <a:gdLst>
                <a:gd name="T0" fmla="*/ 73 w 259"/>
                <a:gd name="T1" fmla="*/ 147 h 537"/>
                <a:gd name="T2" fmla="*/ 78 w 259"/>
                <a:gd name="T3" fmla="*/ 178 h 537"/>
                <a:gd name="T4" fmla="*/ 167 w 259"/>
                <a:gd name="T5" fmla="*/ 449 h 537"/>
                <a:gd name="T6" fmla="*/ 259 w 259"/>
                <a:gd name="T7" fmla="*/ 527 h 537"/>
                <a:gd name="T8" fmla="*/ 112 w 259"/>
                <a:gd name="T9" fmla="*/ 343 h 537"/>
                <a:gd name="T10" fmla="*/ 82 w 259"/>
                <a:gd name="T11" fmla="*/ 166 h 537"/>
                <a:gd name="T12" fmla="*/ 61 w 259"/>
                <a:gd name="T13" fmla="*/ 138 h 537"/>
                <a:gd name="T14" fmla="*/ 38 w 259"/>
                <a:gd name="T15" fmla="*/ 144 h 537"/>
                <a:gd name="T16" fmla="*/ 61 w 259"/>
                <a:gd name="T17" fmla="*/ 321 h 537"/>
                <a:gd name="T18" fmla="*/ 202 w 259"/>
                <a:gd name="T19" fmla="*/ 510 h 537"/>
                <a:gd name="T20" fmla="*/ 257 w 259"/>
                <a:gd name="T21" fmla="*/ 535 h 537"/>
                <a:gd name="T22" fmla="*/ 158 w 259"/>
                <a:gd name="T23" fmla="*/ 469 h 537"/>
                <a:gd name="T24" fmla="*/ 56 w 259"/>
                <a:gd name="T25" fmla="*/ 291 h 537"/>
                <a:gd name="T26" fmla="*/ 42 w 259"/>
                <a:gd name="T27" fmla="*/ 146 h 537"/>
                <a:gd name="T28" fmla="*/ 91 w 259"/>
                <a:gd name="T29" fmla="*/ 121 h 537"/>
                <a:gd name="T30" fmla="*/ 107 w 259"/>
                <a:gd name="T31" fmla="*/ 108 h 537"/>
                <a:gd name="T32" fmla="*/ 135 w 259"/>
                <a:gd name="T33" fmla="*/ 93 h 537"/>
                <a:gd name="T34" fmla="*/ 133 w 259"/>
                <a:gd name="T35" fmla="*/ 85 h 537"/>
                <a:gd name="T36" fmla="*/ 117 w 259"/>
                <a:gd name="T37" fmla="*/ 77 h 537"/>
                <a:gd name="T38" fmla="*/ 120 w 259"/>
                <a:gd name="T39" fmla="*/ 54 h 537"/>
                <a:gd name="T40" fmla="*/ 116 w 259"/>
                <a:gd name="T41" fmla="*/ 22 h 537"/>
                <a:gd name="T42" fmla="*/ 115 w 259"/>
                <a:gd name="T43" fmla="*/ 21 h 537"/>
                <a:gd name="T44" fmla="*/ 94 w 259"/>
                <a:gd name="T45" fmla="*/ 27 h 537"/>
                <a:gd name="T46" fmla="*/ 81 w 259"/>
                <a:gd name="T47" fmla="*/ 1 h 537"/>
                <a:gd name="T48" fmla="*/ 78 w 259"/>
                <a:gd name="T49" fmla="*/ 0 h 537"/>
                <a:gd name="T50" fmla="*/ 57 w 259"/>
                <a:gd name="T51" fmla="*/ 41 h 537"/>
                <a:gd name="T52" fmla="*/ 38 w 259"/>
                <a:gd name="T53" fmla="*/ 10 h 537"/>
                <a:gd name="T54" fmla="*/ 28 w 259"/>
                <a:gd name="T55" fmla="*/ 13 h 537"/>
                <a:gd name="T56" fmla="*/ 16 w 259"/>
                <a:gd name="T57" fmla="*/ 33 h 537"/>
                <a:gd name="T58" fmla="*/ 0 w 259"/>
                <a:gd name="T59" fmla="*/ 44 h 537"/>
                <a:gd name="T60" fmla="*/ 17 w 259"/>
                <a:gd name="T61" fmla="*/ 88 h 537"/>
                <a:gd name="T62" fmla="*/ 63 w 259"/>
                <a:gd name="T63" fmla="*/ 135 h 537"/>
                <a:gd name="T64" fmla="*/ 17 w 259"/>
                <a:gd name="T65" fmla="*/ 74 h 537"/>
                <a:gd name="T66" fmla="*/ 6 w 259"/>
                <a:gd name="T67" fmla="*/ 44 h 537"/>
                <a:gd name="T68" fmla="*/ 12 w 259"/>
                <a:gd name="T69" fmla="*/ 40 h 537"/>
                <a:gd name="T70" fmla="*/ 32 w 259"/>
                <a:gd name="T71" fmla="*/ 45 h 537"/>
                <a:gd name="T72" fmla="*/ 37 w 259"/>
                <a:gd name="T73" fmla="*/ 16 h 537"/>
                <a:gd name="T74" fmla="*/ 45 w 259"/>
                <a:gd name="T75" fmla="*/ 22 h 537"/>
                <a:gd name="T76" fmla="*/ 59 w 259"/>
                <a:gd name="T77" fmla="*/ 51 h 537"/>
                <a:gd name="T78" fmla="*/ 77 w 259"/>
                <a:gd name="T79" fmla="*/ 4 h 537"/>
                <a:gd name="T80" fmla="*/ 79 w 259"/>
                <a:gd name="T81" fmla="*/ 5 h 537"/>
                <a:gd name="T82" fmla="*/ 81 w 259"/>
                <a:gd name="T83" fmla="*/ 64 h 537"/>
                <a:gd name="T84" fmla="*/ 111 w 259"/>
                <a:gd name="T85" fmla="*/ 29 h 537"/>
                <a:gd name="T86" fmla="*/ 113 w 259"/>
                <a:gd name="T87" fmla="*/ 29 h 537"/>
                <a:gd name="T88" fmla="*/ 106 w 259"/>
                <a:gd name="T89" fmla="*/ 65 h 537"/>
                <a:gd name="T90" fmla="*/ 104 w 259"/>
                <a:gd name="T91" fmla="*/ 83 h 537"/>
                <a:gd name="T92" fmla="*/ 124 w 259"/>
                <a:gd name="T93" fmla="*/ 89 h 537"/>
                <a:gd name="T94" fmla="*/ 120 w 259"/>
                <a:gd name="T95" fmla="*/ 96 h 537"/>
                <a:gd name="T96" fmla="*/ 101 w 259"/>
                <a:gd name="T97" fmla="*/ 101 h 537"/>
                <a:gd name="T98" fmla="*/ 70 w 259"/>
                <a:gd name="T99" fmla="*/ 131 h 537"/>
                <a:gd name="T100" fmla="*/ 24 w 259"/>
                <a:gd name="T101" fmla="*/ 113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9" h="537">
                  <a:moveTo>
                    <a:pt x="42" y="146"/>
                  </a:moveTo>
                  <a:cubicBezTo>
                    <a:pt x="46" y="144"/>
                    <a:pt x="51" y="143"/>
                    <a:pt x="55" y="143"/>
                  </a:cubicBezTo>
                  <a:cubicBezTo>
                    <a:pt x="61" y="142"/>
                    <a:pt x="65" y="142"/>
                    <a:pt x="68" y="144"/>
                  </a:cubicBezTo>
                  <a:cubicBezTo>
                    <a:pt x="70" y="144"/>
                    <a:pt x="72" y="146"/>
                    <a:pt x="73" y="147"/>
                  </a:cubicBezTo>
                  <a:cubicBezTo>
                    <a:pt x="74" y="149"/>
                    <a:pt x="75" y="151"/>
                    <a:pt x="75" y="153"/>
                  </a:cubicBezTo>
                  <a:cubicBezTo>
                    <a:pt x="76" y="158"/>
                    <a:pt x="77" y="162"/>
                    <a:pt x="77" y="167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77" y="171"/>
                    <a:pt x="78" y="175"/>
                    <a:pt x="78" y="178"/>
                  </a:cubicBezTo>
                  <a:cubicBezTo>
                    <a:pt x="79" y="195"/>
                    <a:pt x="80" y="211"/>
                    <a:pt x="82" y="228"/>
                  </a:cubicBezTo>
                  <a:cubicBezTo>
                    <a:pt x="87" y="275"/>
                    <a:pt x="95" y="312"/>
                    <a:pt x="106" y="345"/>
                  </a:cubicBezTo>
                  <a:cubicBezTo>
                    <a:pt x="114" y="366"/>
                    <a:pt x="122" y="384"/>
                    <a:pt x="132" y="400"/>
                  </a:cubicBezTo>
                  <a:cubicBezTo>
                    <a:pt x="143" y="417"/>
                    <a:pt x="155" y="433"/>
                    <a:pt x="167" y="449"/>
                  </a:cubicBezTo>
                  <a:cubicBezTo>
                    <a:pt x="180" y="465"/>
                    <a:pt x="194" y="480"/>
                    <a:pt x="209" y="493"/>
                  </a:cubicBezTo>
                  <a:cubicBezTo>
                    <a:pt x="223" y="506"/>
                    <a:pt x="239" y="518"/>
                    <a:pt x="257" y="529"/>
                  </a:cubicBezTo>
                  <a:cubicBezTo>
                    <a:pt x="257" y="529"/>
                    <a:pt x="257" y="529"/>
                    <a:pt x="257" y="529"/>
                  </a:cubicBezTo>
                  <a:cubicBezTo>
                    <a:pt x="259" y="527"/>
                    <a:pt x="259" y="527"/>
                    <a:pt x="259" y="527"/>
                  </a:cubicBezTo>
                  <a:cubicBezTo>
                    <a:pt x="258" y="527"/>
                    <a:pt x="258" y="527"/>
                    <a:pt x="258" y="527"/>
                  </a:cubicBezTo>
                  <a:cubicBezTo>
                    <a:pt x="226" y="506"/>
                    <a:pt x="197" y="478"/>
                    <a:pt x="171" y="446"/>
                  </a:cubicBezTo>
                  <a:cubicBezTo>
                    <a:pt x="159" y="430"/>
                    <a:pt x="147" y="414"/>
                    <a:pt x="137" y="397"/>
                  </a:cubicBezTo>
                  <a:cubicBezTo>
                    <a:pt x="128" y="381"/>
                    <a:pt x="119" y="363"/>
                    <a:pt x="112" y="343"/>
                  </a:cubicBezTo>
                  <a:cubicBezTo>
                    <a:pt x="107" y="326"/>
                    <a:pt x="101" y="308"/>
                    <a:pt x="97" y="286"/>
                  </a:cubicBezTo>
                  <a:cubicBezTo>
                    <a:pt x="93" y="268"/>
                    <a:pt x="90" y="249"/>
                    <a:pt x="88" y="227"/>
                  </a:cubicBezTo>
                  <a:cubicBezTo>
                    <a:pt x="86" y="211"/>
                    <a:pt x="84" y="194"/>
                    <a:pt x="83" y="178"/>
                  </a:cubicBezTo>
                  <a:cubicBezTo>
                    <a:pt x="82" y="166"/>
                    <a:pt x="82" y="166"/>
                    <a:pt x="82" y="166"/>
                  </a:cubicBezTo>
                  <a:cubicBezTo>
                    <a:pt x="82" y="161"/>
                    <a:pt x="81" y="157"/>
                    <a:pt x="80" y="152"/>
                  </a:cubicBezTo>
                  <a:cubicBezTo>
                    <a:pt x="80" y="150"/>
                    <a:pt x="79" y="147"/>
                    <a:pt x="77" y="144"/>
                  </a:cubicBezTo>
                  <a:cubicBezTo>
                    <a:pt x="75" y="142"/>
                    <a:pt x="73" y="140"/>
                    <a:pt x="70" y="139"/>
                  </a:cubicBezTo>
                  <a:cubicBezTo>
                    <a:pt x="67" y="138"/>
                    <a:pt x="64" y="138"/>
                    <a:pt x="61" y="138"/>
                  </a:cubicBezTo>
                  <a:cubicBezTo>
                    <a:pt x="59" y="138"/>
                    <a:pt x="57" y="138"/>
                    <a:pt x="54" y="138"/>
                  </a:cubicBezTo>
                  <a:cubicBezTo>
                    <a:pt x="49" y="139"/>
                    <a:pt x="44" y="140"/>
                    <a:pt x="39" y="142"/>
                  </a:cubicBezTo>
                  <a:cubicBezTo>
                    <a:pt x="38" y="143"/>
                    <a:pt x="38" y="143"/>
                    <a:pt x="38" y="143"/>
                  </a:cubicBezTo>
                  <a:cubicBezTo>
                    <a:pt x="38" y="144"/>
                    <a:pt x="38" y="144"/>
                    <a:pt x="38" y="144"/>
                  </a:cubicBezTo>
                  <a:cubicBezTo>
                    <a:pt x="36" y="161"/>
                    <a:pt x="36" y="180"/>
                    <a:pt x="38" y="204"/>
                  </a:cubicBezTo>
                  <a:cubicBezTo>
                    <a:pt x="39" y="223"/>
                    <a:pt x="42" y="243"/>
                    <a:pt x="46" y="263"/>
                  </a:cubicBezTo>
                  <a:cubicBezTo>
                    <a:pt x="48" y="273"/>
                    <a:pt x="50" y="282"/>
                    <a:pt x="52" y="292"/>
                  </a:cubicBezTo>
                  <a:cubicBezTo>
                    <a:pt x="55" y="302"/>
                    <a:pt x="58" y="311"/>
                    <a:pt x="61" y="321"/>
                  </a:cubicBezTo>
                  <a:cubicBezTo>
                    <a:pt x="68" y="340"/>
                    <a:pt x="75" y="359"/>
                    <a:pt x="84" y="376"/>
                  </a:cubicBezTo>
                  <a:cubicBezTo>
                    <a:pt x="94" y="396"/>
                    <a:pt x="104" y="412"/>
                    <a:pt x="115" y="427"/>
                  </a:cubicBezTo>
                  <a:cubicBezTo>
                    <a:pt x="127" y="444"/>
                    <a:pt x="141" y="459"/>
                    <a:pt x="155" y="473"/>
                  </a:cubicBezTo>
                  <a:cubicBezTo>
                    <a:pt x="169" y="487"/>
                    <a:pt x="185" y="499"/>
                    <a:pt x="202" y="510"/>
                  </a:cubicBezTo>
                  <a:cubicBezTo>
                    <a:pt x="210" y="516"/>
                    <a:pt x="219" y="521"/>
                    <a:pt x="228" y="525"/>
                  </a:cubicBezTo>
                  <a:cubicBezTo>
                    <a:pt x="235" y="529"/>
                    <a:pt x="245" y="534"/>
                    <a:pt x="255" y="537"/>
                  </a:cubicBezTo>
                  <a:cubicBezTo>
                    <a:pt x="256" y="537"/>
                    <a:pt x="256" y="537"/>
                    <a:pt x="256" y="537"/>
                  </a:cubicBezTo>
                  <a:cubicBezTo>
                    <a:pt x="257" y="535"/>
                    <a:pt x="257" y="535"/>
                    <a:pt x="257" y="535"/>
                  </a:cubicBezTo>
                  <a:cubicBezTo>
                    <a:pt x="256" y="535"/>
                    <a:pt x="256" y="535"/>
                    <a:pt x="256" y="535"/>
                  </a:cubicBezTo>
                  <a:cubicBezTo>
                    <a:pt x="246" y="531"/>
                    <a:pt x="236" y="527"/>
                    <a:pt x="229" y="523"/>
                  </a:cubicBezTo>
                  <a:cubicBezTo>
                    <a:pt x="221" y="518"/>
                    <a:pt x="212" y="513"/>
                    <a:pt x="204" y="507"/>
                  </a:cubicBezTo>
                  <a:cubicBezTo>
                    <a:pt x="189" y="497"/>
                    <a:pt x="173" y="484"/>
                    <a:pt x="158" y="469"/>
                  </a:cubicBezTo>
                  <a:cubicBezTo>
                    <a:pt x="145" y="455"/>
                    <a:pt x="132" y="440"/>
                    <a:pt x="120" y="424"/>
                  </a:cubicBezTo>
                  <a:cubicBezTo>
                    <a:pt x="108" y="408"/>
                    <a:pt x="98" y="391"/>
                    <a:pt x="89" y="374"/>
                  </a:cubicBezTo>
                  <a:cubicBezTo>
                    <a:pt x="80" y="356"/>
                    <a:pt x="72" y="338"/>
                    <a:pt x="65" y="320"/>
                  </a:cubicBezTo>
                  <a:cubicBezTo>
                    <a:pt x="62" y="310"/>
                    <a:pt x="59" y="301"/>
                    <a:pt x="56" y="291"/>
                  </a:cubicBezTo>
                  <a:cubicBezTo>
                    <a:pt x="53" y="282"/>
                    <a:pt x="51" y="272"/>
                    <a:pt x="49" y="262"/>
                  </a:cubicBezTo>
                  <a:cubicBezTo>
                    <a:pt x="45" y="244"/>
                    <a:pt x="42" y="224"/>
                    <a:pt x="41" y="204"/>
                  </a:cubicBezTo>
                  <a:cubicBezTo>
                    <a:pt x="40" y="193"/>
                    <a:pt x="40" y="183"/>
                    <a:pt x="40" y="174"/>
                  </a:cubicBezTo>
                  <a:cubicBezTo>
                    <a:pt x="40" y="162"/>
                    <a:pt x="41" y="154"/>
                    <a:pt x="42" y="146"/>
                  </a:cubicBezTo>
                  <a:close/>
                  <a:moveTo>
                    <a:pt x="63" y="135"/>
                  </a:moveTo>
                  <a:cubicBezTo>
                    <a:pt x="65" y="135"/>
                    <a:pt x="68" y="136"/>
                    <a:pt x="71" y="135"/>
                  </a:cubicBezTo>
                  <a:cubicBezTo>
                    <a:pt x="74" y="135"/>
                    <a:pt x="76" y="134"/>
                    <a:pt x="79" y="132"/>
                  </a:cubicBezTo>
                  <a:cubicBezTo>
                    <a:pt x="84" y="129"/>
                    <a:pt x="88" y="125"/>
                    <a:pt x="91" y="121"/>
                  </a:cubicBezTo>
                  <a:cubicBezTo>
                    <a:pt x="94" y="117"/>
                    <a:pt x="97" y="112"/>
                    <a:pt x="101" y="110"/>
                  </a:cubicBezTo>
                  <a:cubicBezTo>
                    <a:pt x="102" y="110"/>
                    <a:pt x="103" y="109"/>
                    <a:pt x="104" y="109"/>
                  </a:cubicBezTo>
                  <a:cubicBezTo>
                    <a:pt x="104" y="108"/>
                    <a:pt x="105" y="108"/>
                    <a:pt x="105" y="108"/>
                  </a:cubicBezTo>
                  <a:cubicBezTo>
                    <a:pt x="106" y="108"/>
                    <a:pt x="107" y="108"/>
                    <a:pt x="107" y="108"/>
                  </a:cubicBezTo>
                  <a:cubicBezTo>
                    <a:pt x="110" y="107"/>
                    <a:pt x="112" y="107"/>
                    <a:pt x="115" y="106"/>
                  </a:cubicBezTo>
                  <a:cubicBezTo>
                    <a:pt x="118" y="106"/>
                    <a:pt x="120" y="105"/>
                    <a:pt x="123" y="104"/>
                  </a:cubicBezTo>
                  <a:cubicBezTo>
                    <a:pt x="126" y="103"/>
                    <a:pt x="129" y="101"/>
                    <a:pt x="131" y="99"/>
                  </a:cubicBezTo>
                  <a:cubicBezTo>
                    <a:pt x="133" y="97"/>
                    <a:pt x="134" y="95"/>
                    <a:pt x="135" y="93"/>
                  </a:cubicBezTo>
                  <a:cubicBezTo>
                    <a:pt x="135" y="91"/>
                    <a:pt x="135" y="88"/>
                    <a:pt x="134" y="87"/>
                  </a:cubicBezTo>
                  <a:cubicBezTo>
                    <a:pt x="134" y="86"/>
                    <a:pt x="133" y="86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3" y="84"/>
                    <a:pt x="133" y="84"/>
                    <a:pt x="132" y="84"/>
                  </a:cubicBezTo>
                  <a:cubicBezTo>
                    <a:pt x="132" y="83"/>
                    <a:pt x="131" y="82"/>
                    <a:pt x="130" y="81"/>
                  </a:cubicBezTo>
                  <a:cubicBezTo>
                    <a:pt x="129" y="80"/>
                    <a:pt x="127" y="79"/>
                    <a:pt x="125" y="79"/>
                  </a:cubicBezTo>
                  <a:cubicBezTo>
                    <a:pt x="122" y="78"/>
                    <a:pt x="119" y="77"/>
                    <a:pt x="117" y="77"/>
                  </a:cubicBezTo>
                  <a:cubicBezTo>
                    <a:pt x="114" y="77"/>
                    <a:pt x="112" y="76"/>
                    <a:pt x="110" y="76"/>
                  </a:cubicBezTo>
                  <a:cubicBezTo>
                    <a:pt x="111" y="75"/>
                    <a:pt x="112" y="74"/>
                    <a:pt x="112" y="73"/>
                  </a:cubicBezTo>
                  <a:cubicBezTo>
                    <a:pt x="113" y="72"/>
                    <a:pt x="114" y="70"/>
                    <a:pt x="114" y="69"/>
                  </a:cubicBezTo>
                  <a:cubicBezTo>
                    <a:pt x="117" y="64"/>
                    <a:pt x="119" y="59"/>
                    <a:pt x="120" y="54"/>
                  </a:cubicBezTo>
                  <a:cubicBezTo>
                    <a:pt x="122" y="48"/>
                    <a:pt x="123" y="43"/>
                    <a:pt x="123" y="37"/>
                  </a:cubicBezTo>
                  <a:cubicBezTo>
                    <a:pt x="123" y="34"/>
                    <a:pt x="123" y="31"/>
                    <a:pt x="121" y="27"/>
                  </a:cubicBezTo>
                  <a:cubicBezTo>
                    <a:pt x="120" y="25"/>
                    <a:pt x="119" y="24"/>
                    <a:pt x="117" y="22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5" y="21"/>
                    <a:pt x="115" y="21"/>
                    <a:pt x="115" y="21"/>
                  </a:cubicBezTo>
                  <a:cubicBezTo>
                    <a:pt x="115" y="21"/>
                    <a:pt x="115" y="21"/>
                    <a:pt x="115" y="21"/>
                  </a:cubicBezTo>
                  <a:cubicBezTo>
                    <a:pt x="114" y="21"/>
                    <a:pt x="113" y="21"/>
                    <a:pt x="112" y="20"/>
                  </a:cubicBezTo>
                  <a:cubicBezTo>
                    <a:pt x="109" y="20"/>
                    <a:pt x="105" y="20"/>
                    <a:pt x="102" y="21"/>
                  </a:cubicBezTo>
                  <a:cubicBezTo>
                    <a:pt x="99" y="23"/>
                    <a:pt x="96" y="25"/>
                    <a:pt x="94" y="27"/>
                  </a:cubicBezTo>
                  <a:cubicBezTo>
                    <a:pt x="93" y="27"/>
                    <a:pt x="92" y="28"/>
                    <a:pt x="92" y="29"/>
                  </a:cubicBezTo>
                  <a:cubicBezTo>
                    <a:pt x="92" y="25"/>
                    <a:pt x="91" y="21"/>
                    <a:pt x="90" y="16"/>
                  </a:cubicBezTo>
                  <a:cubicBezTo>
                    <a:pt x="89" y="12"/>
                    <a:pt x="88" y="7"/>
                    <a:pt x="85" y="4"/>
                  </a:cubicBezTo>
                  <a:cubicBezTo>
                    <a:pt x="84" y="3"/>
                    <a:pt x="83" y="2"/>
                    <a:pt x="81" y="1"/>
                  </a:cubicBezTo>
                  <a:cubicBezTo>
                    <a:pt x="81" y="1"/>
                    <a:pt x="80" y="1"/>
                    <a:pt x="80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5" y="0"/>
                    <a:pt x="73" y="0"/>
                    <a:pt x="70" y="1"/>
                  </a:cubicBezTo>
                  <a:cubicBezTo>
                    <a:pt x="66" y="4"/>
                    <a:pt x="64" y="8"/>
                    <a:pt x="62" y="13"/>
                  </a:cubicBezTo>
                  <a:cubicBezTo>
                    <a:pt x="61" y="17"/>
                    <a:pt x="60" y="21"/>
                    <a:pt x="59" y="25"/>
                  </a:cubicBezTo>
                  <a:cubicBezTo>
                    <a:pt x="58" y="30"/>
                    <a:pt x="58" y="36"/>
                    <a:pt x="57" y="41"/>
                  </a:cubicBezTo>
                  <a:cubicBezTo>
                    <a:pt x="56" y="37"/>
                    <a:pt x="55" y="34"/>
                    <a:pt x="54" y="30"/>
                  </a:cubicBezTo>
                  <a:cubicBezTo>
                    <a:pt x="53" y="26"/>
                    <a:pt x="51" y="23"/>
                    <a:pt x="50" y="20"/>
                  </a:cubicBezTo>
                  <a:cubicBezTo>
                    <a:pt x="48" y="17"/>
                    <a:pt x="46" y="13"/>
                    <a:pt x="42" y="11"/>
                  </a:cubicBezTo>
                  <a:cubicBezTo>
                    <a:pt x="41" y="10"/>
                    <a:pt x="40" y="10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10"/>
                    <a:pt x="35" y="10"/>
                    <a:pt x="35" y="10"/>
                  </a:cubicBezTo>
                  <a:cubicBezTo>
                    <a:pt x="33" y="10"/>
                    <a:pt x="30" y="11"/>
                    <a:pt x="28" y="13"/>
                  </a:cubicBezTo>
                  <a:cubicBezTo>
                    <a:pt x="25" y="17"/>
                    <a:pt x="24" y="21"/>
                    <a:pt x="24" y="24"/>
                  </a:cubicBezTo>
                  <a:cubicBezTo>
                    <a:pt x="23" y="29"/>
                    <a:pt x="23" y="33"/>
                    <a:pt x="23" y="37"/>
                  </a:cubicBezTo>
                  <a:cubicBezTo>
                    <a:pt x="22" y="36"/>
                    <a:pt x="20" y="35"/>
                    <a:pt x="19" y="35"/>
                  </a:cubicBezTo>
                  <a:cubicBezTo>
                    <a:pt x="18" y="34"/>
                    <a:pt x="17" y="33"/>
                    <a:pt x="16" y="33"/>
                  </a:cubicBezTo>
                  <a:cubicBezTo>
                    <a:pt x="15" y="33"/>
                    <a:pt x="14" y="32"/>
                    <a:pt x="14" y="32"/>
                  </a:cubicBezTo>
                  <a:cubicBezTo>
                    <a:pt x="13" y="32"/>
                    <a:pt x="12" y="32"/>
                    <a:pt x="12" y="32"/>
                  </a:cubicBezTo>
                  <a:cubicBezTo>
                    <a:pt x="8" y="31"/>
                    <a:pt x="4" y="32"/>
                    <a:pt x="2" y="35"/>
                  </a:cubicBezTo>
                  <a:cubicBezTo>
                    <a:pt x="0" y="38"/>
                    <a:pt x="0" y="41"/>
                    <a:pt x="0" y="44"/>
                  </a:cubicBezTo>
                  <a:cubicBezTo>
                    <a:pt x="0" y="46"/>
                    <a:pt x="1" y="49"/>
                    <a:pt x="1" y="51"/>
                  </a:cubicBezTo>
                  <a:cubicBezTo>
                    <a:pt x="2" y="53"/>
                    <a:pt x="3" y="55"/>
                    <a:pt x="5" y="57"/>
                  </a:cubicBezTo>
                  <a:cubicBezTo>
                    <a:pt x="6" y="59"/>
                    <a:pt x="7" y="61"/>
                    <a:pt x="8" y="63"/>
                  </a:cubicBezTo>
                  <a:cubicBezTo>
                    <a:pt x="13" y="70"/>
                    <a:pt x="15" y="79"/>
                    <a:pt x="17" y="88"/>
                  </a:cubicBezTo>
                  <a:cubicBezTo>
                    <a:pt x="18" y="96"/>
                    <a:pt x="20" y="105"/>
                    <a:pt x="24" y="113"/>
                  </a:cubicBezTo>
                  <a:cubicBezTo>
                    <a:pt x="25" y="118"/>
                    <a:pt x="28" y="123"/>
                    <a:pt x="32" y="127"/>
                  </a:cubicBezTo>
                  <a:cubicBezTo>
                    <a:pt x="36" y="131"/>
                    <a:pt x="41" y="133"/>
                    <a:pt x="47" y="134"/>
                  </a:cubicBezTo>
                  <a:cubicBezTo>
                    <a:pt x="52" y="135"/>
                    <a:pt x="57" y="135"/>
                    <a:pt x="63" y="135"/>
                  </a:cubicBezTo>
                  <a:close/>
                  <a:moveTo>
                    <a:pt x="24" y="113"/>
                  </a:moveTo>
                  <a:cubicBezTo>
                    <a:pt x="23" y="109"/>
                    <a:pt x="21" y="105"/>
                    <a:pt x="21" y="100"/>
                  </a:cubicBezTo>
                  <a:cubicBezTo>
                    <a:pt x="20" y="96"/>
                    <a:pt x="19" y="92"/>
                    <a:pt x="19" y="87"/>
                  </a:cubicBezTo>
                  <a:cubicBezTo>
                    <a:pt x="18" y="83"/>
                    <a:pt x="18" y="78"/>
                    <a:pt x="17" y="74"/>
                  </a:cubicBezTo>
                  <a:cubicBezTo>
                    <a:pt x="16" y="69"/>
                    <a:pt x="15" y="65"/>
                    <a:pt x="12" y="61"/>
                  </a:cubicBezTo>
                  <a:cubicBezTo>
                    <a:pt x="11" y="59"/>
                    <a:pt x="10" y="57"/>
                    <a:pt x="9" y="55"/>
                  </a:cubicBezTo>
                  <a:cubicBezTo>
                    <a:pt x="8" y="53"/>
                    <a:pt x="7" y="51"/>
                    <a:pt x="7" y="49"/>
                  </a:cubicBezTo>
                  <a:cubicBezTo>
                    <a:pt x="6" y="47"/>
                    <a:pt x="6" y="45"/>
                    <a:pt x="6" y="44"/>
                  </a:cubicBezTo>
                  <a:cubicBezTo>
                    <a:pt x="6" y="42"/>
                    <a:pt x="7" y="40"/>
                    <a:pt x="8" y="40"/>
                  </a:cubicBezTo>
                  <a:cubicBezTo>
                    <a:pt x="8" y="39"/>
                    <a:pt x="9" y="39"/>
                    <a:pt x="10" y="39"/>
                  </a:cubicBezTo>
                  <a:cubicBezTo>
                    <a:pt x="10" y="39"/>
                    <a:pt x="11" y="39"/>
                    <a:pt x="11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40"/>
                    <a:pt x="14" y="41"/>
                    <a:pt x="15" y="41"/>
                  </a:cubicBezTo>
                  <a:cubicBezTo>
                    <a:pt x="19" y="43"/>
                    <a:pt x="22" y="46"/>
                    <a:pt x="25" y="49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1" y="39"/>
                    <a:pt x="31" y="32"/>
                    <a:pt x="31" y="25"/>
                  </a:cubicBezTo>
                  <a:cubicBezTo>
                    <a:pt x="31" y="22"/>
                    <a:pt x="32" y="19"/>
                    <a:pt x="33" y="17"/>
                  </a:cubicBezTo>
                  <a:cubicBezTo>
                    <a:pt x="34" y="17"/>
                    <a:pt x="35" y="16"/>
                    <a:pt x="36" y="16"/>
                  </a:cubicBezTo>
                  <a:cubicBezTo>
                    <a:pt x="36" y="16"/>
                    <a:pt x="36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8" y="16"/>
                    <a:pt x="38" y="16"/>
                  </a:cubicBezTo>
                  <a:cubicBezTo>
                    <a:pt x="38" y="16"/>
                    <a:pt x="39" y="16"/>
                    <a:pt x="39" y="16"/>
                  </a:cubicBezTo>
                  <a:cubicBezTo>
                    <a:pt x="41" y="17"/>
                    <a:pt x="43" y="20"/>
                    <a:pt x="45" y="22"/>
                  </a:cubicBezTo>
                  <a:cubicBezTo>
                    <a:pt x="47" y="25"/>
                    <a:pt x="48" y="28"/>
                    <a:pt x="50" y="31"/>
                  </a:cubicBezTo>
                  <a:cubicBezTo>
                    <a:pt x="52" y="38"/>
                    <a:pt x="55" y="44"/>
                    <a:pt x="56" y="51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42"/>
                    <a:pt x="60" y="34"/>
                    <a:pt x="62" y="26"/>
                  </a:cubicBezTo>
                  <a:cubicBezTo>
                    <a:pt x="63" y="22"/>
                    <a:pt x="64" y="17"/>
                    <a:pt x="65" y="14"/>
                  </a:cubicBezTo>
                  <a:cubicBezTo>
                    <a:pt x="67" y="10"/>
                    <a:pt x="69" y="6"/>
                    <a:pt x="72" y="5"/>
                  </a:cubicBezTo>
                  <a:cubicBezTo>
                    <a:pt x="74" y="4"/>
                    <a:pt x="75" y="4"/>
                    <a:pt x="77" y="4"/>
                  </a:cubicBezTo>
                  <a:cubicBezTo>
                    <a:pt x="77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80" y="5"/>
                    <a:pt x="81" y="6"/>
                    <a:pt x="81" y="7"/>
                  </a:cubicBezTo>
                  <a:cubicBezTo>
                    <a:pt x="84" y="9"/>
                    <a:pt x="85" y="13"/>
                    <a:pt x="85" y="17"/>
                  </a:cubicBezTo>
                  <a:cubicBezTo>
                    <a:pt x="86" y="25"/>
                    <a:pt x="86" y="34"/>
                    <a:pt x="84" y="42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93" y="39"/>
                    <a:pt x="96" y="35"/>
                    <a:pt x="99" y="32"/>
                  </a:cubicBezTo>
                  <a:cubicBezTo>
                    <a:pt x="103" y="29"/>
                    <a:pt x="107" y="27"/>
                    <a:pt x="110" y="28"/>
                  </a:cubicBezTo>
                  <a:cubicBezTo>
                    <a:pt x="111" y="28"/>
                    <a:pt x="111" y="29"/>
                    <a:pt x="111" y="29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29"/>
                    <a:pt x="113" y="30"/>
                    <a:pt x="113" y="31"/>
                  </a:cubicBezTo>
                  <a:cubicBezTo>
                    <a:pt x="114" y="32"/>
                    <a:pt x="114" y="34"/>
                    <a:pt x="114" y="37"/>
                  </a:cubicBezTo>
                  <a:cubicBezTo>
                    <a:pt x="114" y="41"/>
                    <a:pt x="113" y="46"/>
                    <a:pt x="112" y="51"/>
                  </a:cubicBezTo>
                  <a:cubicBezTo>
                    <a:pt x="110" y="56"/>
                    <a:pt x="108" y="60"/>
                    <a:pt x="106" y="65"/>
                  </a:cubicBezTo>
                  <a:cubicBezTo>
                    <a:pt x="105" y="66"/>
                    <a:pt x="105" y="67"/>
                    <a:pt x="104" y="68"/>
                  </a:cubicBezTo>
                  <a:cubicBezTo>
                    <a:pt x="103" y="69"/>
                    <a:pt x="103" y="70"/>
                    <a:pt x="102" y="72"/>
                  </a:cubicBezTo>
                  <a:cubicBezTo>
                    <a:pt x="101" y="73"/>
                    <a:pt x="100" y="75"/>
                    <a:pt x="101" y="79"/>
                  </a:cubicBezTo>
                  <a:cubicBezTo>
                    <a:pt x="101" y="81"/>
                    <a:pt x="102" y="82"/>
                    <a:pt x="104" y="83"/>
                  </a:cubicBezTo>
                  <a:cubicBezTo>
                    <a:pt x="105" y="84"/>
                    <a:pt x="106" y="84"/>
                    <a:pt x="107" y="85"/>
                  </a:cubicBezTo>
                  <a:cubicBezTo>
                    <a:pt x="110" y="86"/>
                    <a:pt x="113" y="86"/>
                    <a:pt x="115" y="86"/>
                  </a:cubicBezTo>
                  <a:cubicBezTo>
                    <a:pt x="118" y="87"/>
                    <a:pt x="120" y="87"/>
                    <a:pt x="122" y="88"/>
                  </a:cubicBezTo>
                  <a:cubicBezTo>
                    <a:pt x="123" y="88"/>
                    <a:pt x="124" y="88"/>
                    <a:pt x="124" y="89"/>
                  </a:cubicBezTo>
                  <a:cubicBezTo>
                    <a:pt x="125" y="89"/>
                    <a:pt x="125" y="89"/>
                    <a:pt x="125" y="90"/>
                  </a:cubicBezTo>
                  <a:cubicBezTo>
                    <a:pt x="126" y="91"/>
                    <a:pt x="126" y="91"/>
                    <a:pt x="126" y="91"/>
                  </a:cubicBezTo>
                  <a:cubicBezTo>
                    <a:pt x="126" y="92"/>
                    <a:pt x="125" y="92"/>
                    <a:pt x="125" y="92"/>
                  </a:cubicBezTo>
                  <a:cubicBezTo>
                    <a:pt x="124" y="94"/>
                    <a:pt x="122" y="95"/>
                    <a:pt x="120" y="96"/>
                  </a:cubicBezTo>
                  <a:cubicBezTo>
                    <a:pt x="118" y="96"/>
                    <a:pt x="115" y="97"/>
                    <a:pt x="113" y="98"/>
                  </a:cubicBezTo>
                  <a:cubicBezTo>
                    <a:pt x="110" y="99"/>
                    <a:pt x="108" y="99"/>
                    <a:pt x="105" y="100"/>
                  </a:cubicBezTo>
                  <a:cubicBezTo>
                    <a:pt x="104" y="100"/>
                    <a:pt x="104" y="100"/>
                    <a:pt x="103" y="100"/>
                  </a:cubicBezTo>
                  <a:cubicBezTo>
                    <a:pt x="102" y="101"/>
                    <a:pt x="101" y="101"/>
                    <a:pt x="101" y="101"/>
                  </a:cubicBezTo>
                  <a:cubicBezTo>
                    <a:pt x="99" y="102"/>
                    <a:pt x="98" y="103"/>
                    <a:pt x="97" y="104"/>
                  </a:cubicBezTo>
                  <a:cubicBezTo>
                    <a:pt x="92" y="108"/>
                    <a:pt x="89" y="113"/>
                    <a:pt x="86" y="117"/>
                  </a:cubicBezTo>
                  <a:cubicBezTo>
                    <a:pt x="83" y="121"/>
                    <a:pt x="80" y="126"/>
                    <a:pt x="77" y="129"/>
                  </a:cubicBezTo>
                  <a:cubicBezTo>
                    <a:pt x="75" y="130"/>
                    <a:pt x="72" y="131"/>
                    <a:pt x="70" y="131"/>
                  </a:cubicBezTo>
                  <a:cubicBezTo>
                    <a:pt x="68" y="132"/>
                    <a:pt x="65" y="132"/>
                    <a:pt x="62" y="132"/>
                  </a:cubicBezTo>
                  <a:cubicBezTo>
                    <a:pt x="57" y="133"/>
                    <a:pt x="52" y="133"/>
                    <a:pt x="47" y="132"/>
                  </a:cubicBezTo>
                  <a:cubicBezTo>
                    <a:pt x="42" y="131"/>
                    <a:pt x="37" y="129"/>
                    <a:pt x="33" y="126"/>
                  </a:cubicBezTo>
                  <a:cubicBezTo>
                    <a:pt x="29" y="123"/>
                    <a:pt x="26" y="118"/>
                    <a:pt x="24" y="113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淘宝网Chenying0907出品 78"/>
            <p:cNvSpPr>
              <a:spLocks/>
            </p:cNvSpPr>
            <p:nvPr/>
          </p:nvSpPr>
          <p:spPr bwMode="auto">
            <a:xfrm>
              <a:off x="1954" y="1453"/>
              <a:ext cx="207" cy="322"/>
            </a:xfrm>
            <a:custGeom>
              <a:avLst/>
              <a:gdLst>
                <a:gd name="T0" fmla="*/ 67 w 83"/>
                <a:gd name="T1" fmla="*/ 30 h 129"/>
                <a:gd name="T2" fmla="*/ 71 w 83"/>
                <a:gd name="T3" fmla="*/ 31 h 129"/>
                <a:gd name="T4" fmla="*/ 74 w 83"/>
                <a:gd name="T5" fmla="*/ 35 h 129"/>
                <a:gd name="T6" fmla="*/ 72 w 83"/>
                <a:gd name="T7" fmla="*/ 43 h 129"/>
                <a:gd name="T8" fmla="*/ 77 w 83"/>
                <a:gd name="T9" fmla="*/ 45 h 129"/>
                <a:gd name="T10" fmla="*/ 77 w 83"/>
                <a:gd name="T11" fmla="*/ 49 h 129"/>
                <a:gd name="T12" fmla="*/ 76 w 83"/>
                <a:gd name="T13" fmla="*/ 52 h 129"/>
                <a:gd name="T14" fmla="*/ 74 w 83"/>
                <a:gd name="T15" fmla="*/ 57 h 129"/>
                <a:gd name="T16" fmla="*/ 78 w 83"/>
                <a:gd name="T17" fmla="*/ 62 h 129"/>
                <a:gd name="T18" fmla="*/ 80 w 83"/>
                <a:gd name="T19" fmla="*/ 68 h 129"/>
                <a:gd name="T20" fmla="*/ 81 w 83"/>
                <a:gd name="T21" fmla="*/ 72 h 129"/>
                <a:gd name="T22" fmla="*/ 79 w 83"/>
                <a:gd name="T23" fmla="*/ 77 h 129"/>
                <a:gd name="T24" fmla="*/ 80 w 83"/>
                <a:gd name="T25" fmla="*/ 81 h 129"/>
                <a:gd name="T26" fmla="*/ 77 w 83"/>
                <a:gd name="T27" fmla="*/ 84 h 129"/>
                <a:gd name="T28" fmla="*/ 78 w 83"/>
                <a:gd name="T29" fmla="*/ 93 h 129"/>
                <a:gd name="T30" fmla="*/ 76 w 83"/>
                <a:gd name="T31" fmla="*/ 95 h 129"/>
                <a:gd name="T32" fmla="*/ 78 w 83"/>
                <a:gd name="T33" fmla="*/ 100 h 129"/>
                <a:gd name="T34" fmla="*/ 73 w 83"/>
                <a:gd name="T35" fmla="*/ 101 h 129"/>
                <a:gd name="T36" fmla="*/ 73 w 83"/>
                <a:gd name="T37" fmla="*/ 105 h 129"/>
                <a:gd name="T38" fmla="*/ 74 w 83"/>
                <a:gd name="T39" fmla="*/ 109 h 129"/>
                <a:gd name="T40" fmla="*/ 76 w 83"/>
                <a:gd name="T41" fmla="*/ 113 h 129"/>
                <a:gd name="T42" fmla="*/ 74 w 83"/>
                <a:gd name="T43" fmla="*/ 118 h 129"/>
                <a:gd name="T44" fmla="*/ 73 w 83"/>
                <a:gd name="T45" fmla="*/ 123 h 129"/>
                <a:gd name="T46" fmla="*/ 71 w 83"/>
                <a:gd name="T47" fmla="*/ 124 h 129"/>
                <a:gd name="T48" fmla="*/ 71 w 83"/>
                <a:gd name="T49" fmla="*/ 119 h 129"/>
                <a:gd name="T50" fmla="*/ 71 w 83"/>
                <a:gd name="T51" fmla="*/ 127 h 129"/>
                <a:gd name="T52" fmla="*/ 70 w 83"/>
                <a:gd name="T53" fmla="*/ 127 h 129"/>
                <a:gd name="T54" fmla="*/ 69 w 83"/>
                <a:gd name="T55" fmla="*/ 127 h 129"/>
                <a:gd name="T56" fmla="*/ 68 w 83"/>
                <a:gd name="T57" fmla="*/ 125 h 129"/>
                <a:gd name="T58" fmla="*/ 69 w 83"/>
                <a:gd name="T59" fmla="*/ 121 h 129"/>
                <a:gd name="T60" fmla="*/ 69 w 83"/>
                <a:gd name="T61" fmla="*/ 119 h 129"/>
                <a:gd name="T62" fmla="*/ 70 w 83"/>
                <a:gd name="T63" fmla="*/ 112 h 129"/>
                <a:gd name="T64" fmla="*/ 68 w 83"/>
                <a:gd name="T65" fmla="*/ 115 h 129"/>
                <a:gd name="T66" fmla="*/ 68 w 83"/>
                <a:gd name="T67" fmla="*/ 109 h 129"/>
                <a:gd name="T68" fmla="*/ 66 w 83"/>
                <a:gd name="T69" fmla="*/ 108 h 129"/>
                <a:gd name="T70" fmla="*/ 65 w 83"/>
                <a:gd name="T71" fmla="*/ 102 h 129"/>
                <a:gd name="T72" fmla="*/ 63 w 83"/>
                <a:gd name="T73" fmla="*/ 96 h 129"/>
                <a:gd name="T74" fmla="*/ 63 w 83"/>
                <a:gd name="T75" fmla="*/ 93 h 129"/>
                <a:gd name="T76" fmla="*/ 60 w 83"/>
                <a:gd name="T77" fmla="*/ 88 h 129"/>
                <a:gd name="T78" fmla="*/ 61 w 83"/>
                <a:gd name="T79" fmla="*/ 81 h 129"/>
                <a:gd name="T80" fmla="*/ 63 w 83"/>
                <a:gd name="T81" fmla="*/ 82 h 129"/>
                <a:gd name="T82" fmla="*/ 58 w 83"/>
                <a:gd name="T83" fmla="*/ 81 h 129"/>
                <a:gd name="T84" fmla="*/ 53 w 83"/>
                <a:gd name="T85" fmla="*/ 69 h 129"/>
                <a:gd name="T86" fmla="*/ 51 w 83"/>
                <a:gd name="T87" fmla="*/ 53 h 129"/>
                <a:gd name="T88" fmla="*/ 45 w 83"/>
                <a:gd name="T89" fmla="*/ 52 h 129"/>
                <a:gd name="T90" fmla="*/ 38 w 83"/>
                <a:gd name="T91" fmla="*/ 50 h 129"/>
                <a:gd name="T92" fmla="*/ 35 w 83"/>
                <a:gd name="T93" fmla="*/ 45 h 129"/>
                <a:gd name="T94" fmla="*/ 35 w 83"/>
                <a:gd name="T95" fmla="*/ 40 h 129"/>
                <a:gd name="T96" fmla="*/ 27 w 83"/>
                <a:gd name="T97" fmla="*/ 37 h 129"/>
                <a:gd name="T98" fmla="*/ 18 w 83"/>
                <a:gd name="T99" fmla="*/ 27 h 129"/>
                <a:gd name="T100" fmla="*/ 7 w 83"/>
                <a:gd name="T101" fmla="*/ 16 h 129"/>
                <a:gd name="T102" fmla="*/ 1 w 83"/>
                <a:gd name="T103" fmla="*/ 12 h 129"/>
                <a:gd name="T104" fmla="*/ 9 w 83"/>
                <a:gd name="T105" fmla="*/ 10 h 129"/>
                <a:gd name="T106" fmla="*/ 12 w 83"/>
                <a:gd name="T107" fmla="*/ 9 h 129"/>
                <a:gd name="T108" fmla="*/ 20 w 83"/>
                <a:gd name="T109" fmla="*/ 9 h 129"/>
                <a:gd name="T110" fmla="*/ 29 w 83"/>
                <a:gd name="T111" fmla="*/ 2 h 129"/>
                <a:gd name="T112" fmla="*/ 36 w 83"/>
                <a:gd name="T113" fmla="*/ 3 h 129"/>
                <a:gd name="T114" fmla="*/ 39 w 83"/>
                <a:gd name="T115" fmla="*/ 5 h 129"/>
                <a:gd name="T116" fmla="*/ 47 w 83"/>
                <a:gd name="T117" fmla="*/ 10 h 129"/>
                <a:gd name="T118" fmla="*/ 53 w 83"/>
                <a:gd name="T119" fmla="*/ 6 h 129"/>
                <a:gd name="T120" fmla="*/ 61 w 83"/>
                <a:gd name="T121" fmla="*/ 17 h 129"/>
                <a:gd name="T122" fmla="*/ 65 w 83"/>
                <a:gd name="T123" fmla="*/ 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3" h="129">
                  <a:moveTo>
                    <a:pt x="65" y="22"/>
                  </a:moveTo>
                  <a:cubicBezTo>
                    <a:pt x="65" y="20"/>
                    <a:pt x="67" y="20"/>
                    <a:pt x="69" y="19"/>
                  </a:cubicBezTo>
                  <a:cubicBezTo>
                    <a:pt x="68" y="20"/>
                    <a:pt x="69" y="20"/>
                    <a:pt x="68" y="21"/>
                  </a:cubicBezTo>
                  <a:cubicBezTo>
                    <a:pt x="71" y="19"/>
                    <a:pt x="68" y="24"/>
                    <a:pt x="71" y="23"/>
                  </a:cubicBezTo>
                  <a:cubicBezTo>
                    <a:pt x="70" y="23"/>
                    <a:pt x="69" y="24"/>
                    <a:pt x="69" y="25"/>
                  </a:cubicBezTo>
                  <a:cubicBezTo>
                    <a:pt x="69" y="26"/>
                    <a:pt x="70" y="25"/>
                    <a:pt x="71" y="24"/>
                  </a:cubicBezTo>
                  <a:cubicBezTo>
                    <a:pt x="70" y="25"/>
                    <a:pt x="71" y="27"/>
                    <a:pt x="71" y="27"/>
                  </a:cubicBezTo>
                  <a:cubicBezTo>
                    <a:pt x="70" y="28"/>
                    <a:pt x="68" y="28"/>
                    <a:pt x="67" y="30"/>
                  </a:cubicBezTo>
                  <a:cubicBezTo>
                    <a:pt x="66" y="32"/>
                    <a:pt x="68" y="31"/>
                    <a:pt x="67" y="32"/>
                  </a:cubicBezTo>
                  <a:cubicBezTo>
                    <a:pt x="69" y="32"/>
                    <a:pt x="68" y="31"/>
                    <a:pt x="68" y="30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0" y="32"/>
                    <a:pt x="70" y="31"/>
                    <a:pt x="70" y="30"/>
                  </a:cubicBezTo>
                  <a:cubicBezTo>
                    <a:pt x="71" y="30"/>
                    <a:pt x="71" y="32"/>
                    <a:pt x="69" y="33"/>
                  </a:cubicBezTo>
                  <a:cubicBezTo>
                    <a:pt x="70" y="34"/>
                    <a:pt x="70" y="34"/>
                    <a:pt x="71" y="34"/>
                  </a:cubicBezTo>
                  <a:cubicBezTo>
                    <a:pt x="71" y="33"/>
                    <a:pt x="74" y="31"/>
                    <a:pt x="74" y="30"/>
                  </a:cubicBezTo>
                  <a:cubicBezTo>
                    <a:pt x="73" y="29"/>
                    <a:pt x="72" y="32"/>
                    <a:pt x="71" y="31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2" y="30"/>
                    <a:pt x="72" y="29"/>
                    <a:pt x="72" y="29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1" y="29"/>
                    <a:pt x="70" y="28"/>
                    <a:pt x="72" y="26"/>
                  </a:cubicBezTo>
                  <a:cubicBezTo>
                    <a:pt x="74" y="26"/>
                    <a:pt x="73" y="30"/>
                    <a:pt x="75" y="29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3" y="33"/>
                    <a:pt x="71" y="33"/>
                    <a:pt x="71" y="35"/>
                  </a:cubicBezTo>
                  <a:cubicBezTo>
                    <a:pt x="73" y="34"/>
                    <a:pt x="74" y="34"/>
                    <a:pt x="74" y="35"/>
                  </a:cubicBezTo>
                  <a:cubicBezTo>
                    <a:pt x="72" y="36"/>
                    <a:pt x="73" y="37"/>
                    <a:pt x="72" y="38"/>
                  </a:cubicBezTo>
                  <a:cubicBezTo>
                    <a:pt x="72" y="37"/>
                    <a:pt x="71" y="38"/>
                    <a:pt x="71" y="38"/>
                  </a:cubicBezTo>
                  <a:cubicBezTo>
                    <a:pt x="71" y="39"/>
                    <a:pt x="69" y="39"/>
                    <a:pt x="69" y="39"/>
                  </a:cubicBezTo>
                  <a:cubicBezTo>
                    <a:pt x="70" y="41"/>
                    <a:pt x="70" y="39"/>
                    <a:pt x="72" y="40"/>
                  </a:cubicBezTo>
                  <a:cubicBezTo>
                    <a:pt x="72" y="39"/>
                    <a:pt x="74" y="37"/>
                    <a:pt x="74" y="35"/>
                  </a:cubicBezTo>
                  <a:cubicBezTo>
                    <a:pt x="75" y="35"/>
                    <a:pt x="74" y="36"/>
                    <a:pt x="76" y="36"/>
                  </a:cubicBezTo>
                  <a:cubicBezTo>
                    <a:pt x="74" y="36"/>
                    <a:pt x="74" y="37"/>
                    <a:pt x="73" y="37"/>
                  </a:cubicBezTo>
                  <a:cubicBezTo>
                    <a:pt x="73" y="39"/>
                    <a:pt x="72" y="42"/>
                    <a:pt x="72" y="43"/>
                  </a:cubicBezTo>
                  <a:cubicBezTo>
                    <a:pt x="75" y="41"/>
                    <a:pt x="73" y="40"/>
                    <a:pt x="77" y="38"/>
                  </a:cubicBezTo>
                  <a:cubicBezTo>
                    <a:pt x="76" y="39"/>
                    <a:pt x="75" y="40"/>
                    <a:pt x="76" y="40"/>
                  </a:cubicBezTo>
                  <a:cubicBezTo>
                    <a:pt x="77" y="40"/>
                    <a:pt x="76" y="42"/>
                    <a:pt x="77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5" y="44"/>
                    <a:pt x="76" y="44"/>
                    <a:pt x="76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7" y="45"/>
                    <a:pt x="77" y="45"/>
                  </a:cubicBezTo>
                  <a:cubicBezTo>
                    <a:pt x="76" y="46"/>
                    <a:pt x="77" y="47"/>
                    <a:pt x="77" y="48"/>
                  </a:cubicBezTo>
                  <a:cubicBezTo>
                    <a:pt x="76" y="48"/>
                    <a:pt x="77" y="47"/>
                    <a:pt x="77" y="46"/>
                  </a:cubicBezTo>
                  <a:cubicBezTo>
                    <a:pt x="76" y="46"/>
                    <a:pt x="75" y="46"/>
                    <a:pt x="74" y="47"/>
                  </a:cubicBezTo>
                  <a:cubicBezTo>
                    <a:pt x="75" y="48"/>
                    <a:pt x="74" y="50"/>
                    <a:pt x="74" y="51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2"/>
                    <a:pt x="74" y="52"/>
                  </a:cubicBezTo>
                  <a:cubicBezTo>
                    <a:pt x="75" y="53"/>
                    <a:pt x="75" y="51"/>
                    <a:pt x="76" y="51"/>
                  </a:cubicBezTo>
                  <a:cubicBezTo>
                    <a:pt x="77" y="50"/>
                    <a:pt x="76" y="50"/>
                    <a:pt x="77" y="49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78" y="50"/>
                    <a:pt x="80" y="50"/>
                    <a:pt x="80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51"/>
                    <a:pt x="79" y="51"/>
                    <a:pt x="79" y="51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8" y="50"/>
                    <a:pt x="77" y="50"/>
                  </a:cubicBezTo>
                  <a:cubicBezTo>
                    <a:pt x="77" y="51"/>
                    <a:pt x="75" y="52"/>
                    <a:pt x="75" y="53"/>
                  </a:cubicBezTo>
                  <a:cubicBezTo>
                    <a:pt x="76" y="53"/>
                    <a:pt x="75" y="53"/>
                    <a:pt x="76" y="52"/>
                  </a:cubicBezTo>
                  <a:cubicBezTo>
                    <a:pt x="77" y="53"/>
                    <a:pt x="75" y="54"/>
                    <a:pt x="76" y="54"/>
                  </a:cubicBezTo>
                  <a:cubicBezTo>
                    <a:pt x="76" y="54"/>
                    <a:pt x="77" y="53"/>
                    <a:pt x="78" y="53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7" y="54"/>
                    <a:pt x="78" y="54"/>
                    <a:pt x="78" y="54"/>
                  </a:cubicBezTo>
                  <a:cubicBezTo>
                    <a:pt x="78" y="54"/>
                    <a:pt x="76" y="54"/>
                    <a:pt x="77" y="55"/>
                  </a:cubicBezTo>
                  <a:cubicBezTo>
                    <a:pt x="77" y="55"/>
                    <a:pt x="78" y="55"/>
                    <a:pt x="78" y="55"/>
                  </a:cubicBezTo>
                  <a:cubicBezTo>
                    <a:pt x="78" y="56"/>
                    <a:pt x="78" y="55"/>
                    <a:pt x="77" y="56"/>
                  </a:cubicBezTo>
                  <a:cubicBezTo>
                    <a:pt x="77" y="56"/>
                    <a:pt x="74" y="57"/>
                    <a:pt x="74" y="57"/>
                  </a:cubicBezTo>
                  <a:cubicBezTo>
                    <a:pt x="75" y="58"/>
                    <a:pt x="74" y="60"/>
                    <a:pt x="76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0"/>
                    <a:pt x="76" y="61"/>
                    <a:pt x="76" y="61"/>
                  </a:cubicBezTo>
                  <a:cubicBezTo>
                    <a:pt x="78" y="61"/>
                    <a:pt x="76" y="60"/>
                    <a:pt x="78" y="59"/>
                  </a:cubicBezTo>
                  <a:cubicBezTo>
                    <a:pt x="79" y="59"/>
                    <a:pt x="80" y="59"/>
                    <a:pt x="80" y="58"/>
                  </a:cubicBezTo>
                  <a:cubicBezTo>
                    <a:pt x="80" y="59"/>
                    <a:pt x="78" y="59"/>
                    <a:pt x="77" y="60"/>
                  </a:cubicBezTo>
                  <a:cubicBezTo>
                    <a:pt x="78" y="60"/>
                    <a:pt x="78" y="61"/>
                    <a:pt x="79" y="60"/>
                  </a:cubicBezTo>
                  <a:cubicBezTo>
                    <a:pt x="79" y="61"/>
                    <a:pt x="78" y="61"/>
                    <a:pt x="78" y="62"/>
                  </a:cubicBezTo>
                  <a:cubicBezTo>
                    <a:pt x="79" y="62"/>
                    <a:pt x="80" y="61"/>
                    <a:pt x="81" y="61"/>
                  </a:cubicBezTo>
                  <a:cubicBezTo>
                    <a:pt x="80" y="61"/>
                    <a:pt x="81" y="62"/>
                    <a:pt x="81" y="62"/>
                  </a:cubicBezTo>
                  <a:cubicBezTo>
                    <a:pt x="81" y="62"/>
                    <a:pt x="80" y="62"/>
                    <a:pt x="80" y="62"/>
                  </a:cubicBezTo>
                  <a:cubicBezTo>
                    <a:pt x="79" y="62"/>
                    <a:pt x="80" y="63"/>
                    <a:pt x="79" y="63"/>
                  </a:cubicBezTo>
                  <a:cubicBezTo>
                    <a:pt x="81" y="63"/>
                    <a:pt x="80" y="64"/>
                    <a:pt x="80" y="65"/>
                  </a:cubicBezTo>
                  <a:cubicBezTo>
                    <a:pt x="77" y="66"/>
                    <a:pt x="81" y="63"/>
                    <a:pt x="79" y="64"/>
                  </a:cubicBezTo>
                  <a:cubicBezTo>
                    <a:pt x="78" y="65"/>
                    <a:pt x="79" y="67"/>
                    <a:pt x="78" y="68"/>
                  </a:cubicBezTo>
                  <a:cubicBezTo>
                    <a:pt x="79" y="69"/>
                    <a:pt x="79" y="68"/>
                    <a:pt x="80" y="68"/>
                  </a:cubicBezTo>
                  <a:cubicBezTo>
                    <a:pt x="81" y="67"/>
                    <a:pt x="80" y="67"/>
                    <a:pt x="80" y="66"/>
                  </a:cubicBezTo>
                  <a:cubicBezTo>
                    <a:pt x="81" y="66"/>
                    <a:pt x="81" y="68"/>
                    <a:pt x="80" y="69"/>
                  </a:cubicBezTo>
                  <a:cubicBezTo>
                    <a:pt x="80" y="70"/>
                    <a:pt x="83" y="70"/>
                    <a:pt x="82" y="71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0" y="71"/>
                    <a:pt x="81" y="72"/>
                    <a:pt x="81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3"/>
                    <a:pt x="81" y="73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0" y="74"/>
                    <a:pt x="83" y="73"/>
                    <a:pt x="81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0" y="74"/>
                    <a:pt x="79" y="75"/>
                    <a:pt x="79" y="75"/>
                  </a:cubicBezTo>
                  <a:cubicBezTo>
                    <a:pt x="80" y="75"/>
                    <a:pt x="79" y="76"/>
                    <a:pt x="79" y="76"/>
                  </a:cubicBezTo>
                  <a:cubicBezTo>
                    <a:pt x="81" y="76"/>
                    <a:pt x="80" y="75"/>
                    <a:pt x="80" y="75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80" y="76"/>
                    <a:pt x="78" y="76"/>
                    <a:pt x="78" y="77"/>
                  </a:cubicBezTo>
                  <a:cubicBezTo>
                    <a:pt x="78" y="77"/>
                    <a:pt x="79" y="78"/>
                    <a:pt x="80" y="78"/>
                  </a:cubicBezTo>
                  <a:cubicBezTo>
                    <a:pt x="79" y="78"/>
                    <a:pt x="79" y="79"/>
                    <a:pt x="78" y="80"/>
                  </a:cubicBezTo>
                  <a:cubicBezTo>
                    <a:pt x="78" y="79"/>
                    <a:pt x="77" y="80"/>
                    <a:pt x="77" y="80"/>
                  </a:cubicBezTo>
                  <a:cubicBezTo>
                    <a:pt x="78" y="81"/>
                    <a:pt x="78" y="81"/>
                    <a:pt x="78" y="81"/>
                  </a:cubicBezTo>
                  <a:cubicBezTo>
                    <a:pt x="79" y="80"/>
                    <a:pt x="79" y="81"/>
                    <a:pt x="80" y="80"/>
                  </a:cubicBezTo>
                  <a:cubicBezTo>
                    <a:pt x="81" y="80"/>
                    <a:pt x="81" y="79"/>
                    <a:pt x="81" y="79"/>
                  </a:cubicBezTo>
                  <a:cubicBezTo>
                    <a:pt x="83" y="80"/>
                    <a:pt x="79" y="81"/>
                    <a:pt x="80" y="81"/>
                  </a:cubicBezTo>
                  <a:cubicBezTo>
                    <a:pt x="81" y="81"/>
                    <a:pt x="82" y="81"/>
                    <a:pt x="81" y="81"/>
                  </a:cubicBezTo>
                  <a:cubicBezTo>
                    <a:pt x="82" y="81"/>
                    <a:pt x="80" y="82"/>
                    <a:pt x="81" y="82"/>
                  </a:cubicBezTo>
                  <a:cubicBezTo>
                    <a:pt x="81" y="82"/>
                    <a:pt x="80" y="82"/>
                    <a:pt x="79" y="83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1" y="84"/>
                    <a:pt x="79" y="84"/>
                    <a:pt x="78" y="85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6" y="84"/>
                    <a:pt x="78" y="85"/>
                    <a:pt x="76" y="85"/>
                  </a:cubicBezTo>
                  <a:cubicBezTo>
                    <a:pt x="76" y="85"/>
                    <a:pt x="77" y="85"/>
                    <a:pt x="77" y="84"/>
                  </a:cubicBezTo>
                  <a:cubicBezTo>
                    <a:pt x="76" y="84"/>
                    <a:pt x="76" y="85"/>
                    <a:pt x="76" y="85"/>
                  </a:cubicBezTo>
                  <a:cubicBezTo>
                    <a:pt x="76" y="86"/>
                    <a:pt x="76" y="86"/>
                    <a:pt x="77" y="87"/>
                  </a:cubicBezTo>
                  <a:cubicBezTo>
                    <a:pt x="79" y="86"/>
                    <a:pt x="79" y="85"/>
                    <a:pt x="82" y="85"/>
                  </a:cubicBezTo>
                  <a:cubicBezTo>
                    <a:pt x="82" y="86"/>
                    <a:pt x="81" y="88"/>
                    <a:pt x="81" y="88"/>
                  </a:cubicBezTo>
                  <a:cubicBezTo>
                    <a:pt x="81" y="89"/>
                    <a:pt x="80" y="89"/>
                    <a:pt x="79" y="89"/>
                  </a:cubicBezTo>
                  <a:cubicBezTo>
                    <a:pt x="78" y="90"/>
                    <a:pt x="79" y="90"/>
                    <a:pt x="7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91"/>
                    <a:pt x="78" y="91"/>
                    <a:pt x="78" y="93"/>
                  </a:cubicBezTo>
                  <a:cubicBezTo>
                    <a:pt x="78" y="93"/>
                    <a:pt x="77" y="93"/>
                    <a:pt x="76" y="93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5" y="94"/>
                    <a:pt x="75" y="94"/>
                    <a:pt x="75" y="95"/>
                  </a:cubicBezTo>
                  <a:cubicBezTo>
                    <a:pt x="75" y="95"/>
                    <a:pt x="76" y="95"/>
                    <a:pt x="76" y="95"/>
                  </a:cubicBezTo>
                  <a:cubicBezTo>
                    <a:pt x="76" y="95"/>
                    <a:pt x="76" y="96"/>
                    <a:pt x="76" y="96"/>
                  </a:cubicBezTo>
                  <a:cubicBezTo>
                    <a:pt x="76" y="96"/>
                    <a:pt x="77" y="96"/>
                    <a:pt x="77" y="95"/>
                  </a:cubicBezTo>
                  <a:cubicBezTo>
                    <a:pt x="77" y="95"/>
                    <a:pt x="76" y="95"/>
                    <a:pt x="76" y="95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6" y="95"/>
                    <a:pt x="77" y="96"/>
                    <a:pt x="79" y="96"/>
                  </a:cubicBezTo>
                  <a:cubicBezTo>
                    <a:pt x="78" y="97"/>
                    <a:pt x="77" y="95"/>
                    <a:pt x="77" y="96"/>
                  </a:cubicBezTo>
                  <a:cubicBezTo>
                    <a:pt x="79" y="98"/>
                    <a:pt x="76" y="99"/>
                    <a:pt x="79" y="100"/>
                  </a:cubicBezTo>
                  <a:cubicBezTo>
                    <a:pt x="78" y="101"/>
                    <a:pt x="77" y="101"/>
                    <a:pt x="77" y="102"/>
                  </a:cubicBezTo>
                  <a:cubicBezTo>
                    <a:pt x="76" y="102"/>
                    <a:pt x="77" y="103"/>
                    <a:pt x="76" y="103"/>
                  </a:cubicBezTo>
                  <a:cubicBezTo>
                    <a:pt x="75" y="102"/>
                    <a:pt x="77" y="101"/>
                    <a:pt x="76" y="100"/>
                  </a:cubicBezTo>
                  <a:cubicBezTo>
                    <a:pt x="76" y="100"/>
                    <a:pt x="77" y="100"/>
                    <a:pt x="78" y="100"/>
                  </a:cubicBezTo>
                  <a:cubicBezTo>
                    <a:pt x="78" y="99"/>
                    <a:pt x="78" y="99"/>
                    <a:pt x="77" y="99"/>
                  </a:cubicBezTo>
                  <a:cubicBezTo>
                    <a:pt x="77" y="100"/>
                    <a:pt x="75" y="99"/>
                    <a:pt x="75" y="100"/>
                  </a:cubicBezTo>
                  <a:cubicBezTo>
                    <a:pt x="74" y="100"/>
                    <a:pt x="75" y="99"/>
                    <a:pt x="75" y="99"/>
                  </a:cubicBezTo>
                  <a:cubicBezTo>
                    <a:pt x="74" y="99"/>
                    <a:pt x="74" y="99"/>
                    <a:pt x="73" y="99"/>
                  </a:cubicBezTo>
                  <a:cubicBezTo>
                    <a:pt x="73" y="99"/>
                    <a:pt x="72" y="99"/>
                    <a:pt x="72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2" y="101"/>
                    <a:pt x="72" y="102"/>
                    <a:pt x="73" y="101"/>
                  </a:cubicBezTo>
                  <a:cubicBezTo>
                    <a:pt x="73" y="102"/>
                    <a:pt x="72" y="103"/>
                    <a:pt x="73" y="103"/>
                  </a:cubicBezTo>
                  <a:cubicBezTo>
                    <a:pt x="73" y="104"/>
                    <a:pt x="72" y="103"/>
                    <a:pt x="72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1" y="102"/>
                    <a:pt x="73" y="103"/>
                    <a:pt x="71" y="103"/>
                  </a:cubicBezTo>
                  <a:cubicBezTo>
                    <a:pt x="69" y="103"/>
                    <a:pt x="72" y="105"/>
                    <a:pt x="72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5" y="105"/>
                    <a:pt x="75" y="104"/>
                  </a:cubicBezTo>
                  <a:cubicBezTo>
                    <a:pt x="75" y="105"/>
                    <a:pt x="76" y="107"/>
                    <a:pt x="75" y="107"/>
                  </a:cubicBezTo>
                  <a:cubicBezTo>
                    <a:pt x="76" y="107"/>
                    <a:pt x="76" y="108"/>
                    <a:pt x="77" y="108"/>
                  </a:cubicBezTo>
                  <a:cubicBezTo>
                    <a:pt x="76" y="108"/>
                    <a:pt x="77" y="109"/>
                    <a:pt x="77" y="110"/>
                  </a:cubicBezTo>
                  <a:cubicBezTo>
                    <a:pt x="76" y="111"/>
                    <a:pt x="76" y="109"/>
                    <a:pt x="75" y="109"/>
                  </a:cubicBezTo>
                  <a:cubicBezTo>
                    <a:pt x="76" y="110"/>
                    <a:pt x="75" y="110"/>
                    <a:pt x="75" y="110"/>
                  </a:cubicBezTo>
                  <a:cubicBezTo>
                    <a:pt x="75" y="110"/>
                    <a:pt x="75" y="109"/>
                    <a:pt x="75" y="109"/>
                  </a:cubicBezTo>
                  <a:cubicBezTo>
                    <a:pt x="75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3" y="108"/>
                    <a:pt x="74" y="109"/>
                    <a:pt x="73" y="110"/>
                  </a:cubicBezTo>
                  <a:cubicBezTo>
                    <a:pt x="74" y="109"/>
                    <a:pt x="74" y="110"/>
                    <a:pt x="75" y="109"/>
                  </a:cubicBezTo>
                  <a:cubicBezTo>
                    <a:pt x="74" y="110"/>
                    <a:pt x="74" y="111"/>
                    <a:pt x="75" y="112"/>
                  </a:cubicBezTo>
                  <a:cubicBezTo>
                    <a:pt x="75" y="112"/>
                    <a:pt x="75" y="111"/>
                    <a:pt x="75" y="111"/>
                  </a:cubicBezTo>
                  <a:cubicBezTo>
                    <a:pt x="76" y="111"/>
                    <a:pt x="75" y="112"/>
                    <a:pt x="75" y="112"/>
                  </a:cubicBezTo>
                  <a:cubicBezTo>
                    <a:pt x="76" y="112"/>
                    <a:pt x="76" y="112"/>
                    <a:pt x="76" y="111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4"/>
                    <a:pt x="75" y="114"/>
                  </a:cubicBezTo>
                  <a:cubicBezTo>
                    <a:pt x="75" y="115"/>
                    <a:pt x="75" y="116"/>
                    <a:pt x="76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5" y="117"/>
                    <a:pt x="74" y="117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7"/>
                    <a:pt x="73" y="117"/>
                    <a:pt x="73" y="118"/>
                  </a:cubicBezTo>
                  <a:cubicBezTo>
                    <a:pt x="73" y="117"/>
                    <a:pt x="74" y="118"/>
                    <a:pt x="74" y="118"/>
                  </a:cubicBezTo>
                  <a:cubicBezTo>
                    <a:pt x="74" y="118"/>
                    <a:pt x="74" y="118"/>
                    <a:pt x="74" y="119"/>
                  </a:cubicBezTo>
                  <a:cubicBezTo>
                    <a:pt x="74" y="118"/>
                    <a:pt x="74" y="119"/>
                    <a:pt x="73" y="119"/>
                  </a:cubicBezTo>
                  <a:cubicBezTo>
                    <a:pt x="73" y="119"/>
                    <a:pt x="73" y="120"/>
                    <a:pt x="73" y="120"/>
                  </a:cubicBezTo>
                  <a:cubicBezTo>
                    <a:pt x="73" y="120"/>
                    <a:pt x="72" y="121"/>
                    <a:pt x="72" y="121"/>
                  </a:cubicBezTo>
                  <a:cubicBezTo>
                    <a:pt x="72" y="121"/>
                    <a:pt x="72" y="122"/>
                    <a:pt x="73" y="122"/>
                  </a:cubicBezTo>
                  <a:cubicBezTo>
                    <a:pt x="73" y="122"/>
                    <a:pt x="72" y="121"/>
                    <a:pt x="73" y="121"/>
                  </a:cubicBezTo>
                  <a:cubicBezTo>
                    <a:pt x="72" y="122"/>
                    <a:pt x="72" y="122"/>
                    <a:pt x="72" y="122"/>
                  </a:cubicBezTo>
                  <a:cubicBezTo>
                    <a:pt x="73" y="123"/>
                    <a:pt x="72" y="123"/>
                    <a:pt x="73" y="123"/>
                  </a:cubicBezTo>
                  <a:cubicBezTo>
                    <a:pt x="72" y="124"/>
                    <a:pt x="73" y="125"/>
                    <a:pt x="72" y="125"/>
                  </a:cubicBezTo>
                  <a:cubicBezTo>
                    <a:pt x="73" y="125"/>
                    <a:pt x="72" y="124"/>
                    <a:pt x="72" y="124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1" y="124"/>
                    <a:pt x="72" y="125"/>
                    <a:pt x="72" y="124"/>
                  </a:cubicBezTo>
                  <a:cubicBezTo>
                    <a:pt x="72" y="123"/>
                    <a:pt x="71" y="125"/>
                    <a:pt x="71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2" y="123"/>
                    <a:pt x="72" y="123"/>
                    <a:pt x="72" y="123"/>
                  </a:cubicBezTo>
                  <a:cubicBezTo>
                    <a:pt x="72" y="122"/>
                    <a:pt x="71" y="123"/>
                    <a:pt x="71" y="123"/>
                  </a:cubicBezTo>
                  <a:cubicBezTo>
                    <a:pt x="72" y="121"/>
                    <a:pt x="71" y="121"/>
                    <a:pt x="71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3" y="119"/>
                    <a:pt x="72" y="119"/>
                    <a:pt x="72" y="11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0"/>
                    <a:pt x="70" y="120"/>
                    <a:pt x="70" y="121"/>
                  </a:cubicBezTo>
                  <a:cubicBezTo>
                    <a:pt x="70" y="121"/>
                    <a:pt x="69" y="122"/>
                    <a:pt x="70" y="123"/>
                  </a:cubicBezTo>
                  <a:cubicBezTo>
                    <a:pt x="69" y="123"/>
                    <a:pt x="69" y="123"/>
                    <a:pt x="69" y="123"/>
                  </a:cubicBezTo>
                  <a:cubicBezTo>
                    <a:pt x="69" y="123"/>
                    <a:pt x="70" y="123"/>
                    <a:pt x="69" y="124"/>
                  </a:cubicBezTo>
                  <a:cubicBezTo>
                    <a:pt x="70" y="124"/>
                    <a:pt x="70" y="125"/>
                    <a:pt x="71" y="125"/>
                  </a:cubicBezTo>
                  <a:cubicBezTo>
                    <a:pt x="71" y="125"/>
                    <a:pt x="70" y="126"/>
                    <a:pt x="70" y="126"/>
                  </a:cubicBezTo>
                  <a:cubicBezTo>
                    <a:pt x="71" y="127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8"/>
                    <a:pt x="71" y="128"/>
                    <a:pt x="71" y="128"/>
                  </a:cubicBezTo>
                  <a:cubicBezTo>
                    <a:pt x="71" y="128"/>
                    <a:pt x="71" y="128"/>
                    <a:pt x="71" y="127"/>
                  </a:cubicBezTo>
                  <a:cubicBezTo>
                    <a:pt x="71" y="128"/>
                    <a:pt x="70" y="128"/>
                    <a:pt x="70" y="129"/>
                  </a:cubicBezTo>
                  <a:cubicBezTo>
                    <a:pt x="70" y="129"/>
                    <a:pt x="70" y="128"/>
                    <a:pt x="70" y="128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70" y="129"/>
                    <a:pt x="70" y="129"/>
                    <a:pt x="70" y="128"/>
                  </a:cubicBezTo>
                  <a:cubicBezTo>
                    <a:pt x="70" y="128"/>
                    <a:pt x="70" y="128"/>
                    <a:pt x="70" y="129"/>
                  </a:cubicBezTo>
                  <a:cubicBezTo>
                    <a:pt x="70" y="128"/>
                    <a:pt x="70" y="128"/>
                    <a:pt x="70" y="127"/>
                  </a:cubicBezTo>
                  <a:cubicBezTo>
                    <a:pt x="70" y="128"/>
                    <a:pt x="69" y="128"/>
                    <a:pt x="69" y="128"/>
                  </a:cubicBezTo>
                  <a:cubicBezTo>
                    <a:pt x="69" y="128"/>
                    <a:pt x="69" y="127"/>
                    <a:pt x="69" y="127"/>
                  </a:cubicBezTo>
                  <a:cubicBezTo>
                    <a:pt x="69" y="127"/>
                    <a:pt x="70" y="125"/>
                    <a:pt x="69" y="126"/>
                  </a:cubicBezTo>
                  <a:cubicBezTo>
                    <a:pt x="69" y="126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6"/>
                  </a:cubicBezTo>
                  <a:cubicBezTo>
                    <a:pt x="69" y="127"/>
                    <a:pt x="69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8"/>
                    <a:pt x="69" y="127"/>
                  </a:cubicBezTo>
                  <a:cubicBezTo>
                    <a:pt x="69" y="127"/>
                    <a:pt x="69" y="128"/>
                    <a:pt x="69" y="129"/>
                  </a:cubicBezTo>
                  <a:cubicBezTo>
                    <a:pt x="69" y="129"/>
                    <a:pt x="69" y="128"/>
                    <a:pt x="69" y="128"/>
                  </a:cubicBezTo>
                  <a:cubicBezTo>
                    <a:pt x="68" y="128"/>
                    <a:pt x="68" y="129"/>
                    <a:pt x="68" y="128"/>
                  </a:cubicBezTo>
                  <a:cubicBezTo>
                    <a:pt x="68" y="128"/>
                    <a:pt x="68" y="127"/>
                    <a:pt x="68" y="128"/>
                  </a:cubicBezTo>
                  <a:cubicBezTo>
                    <a:pt x="68" y="128"/>
                    <a:pt x="68" y="127"/>
                    <a:pt x="68" y="127"/>
                  </a:cubicBezTo>
                  <a:cubicBezTo>
                    <a:pt x="68" y="127"/>
                    <a:pt x="68" y="126"/>
                    <a:pt x="68" y="125"/>
                  </a:cubicBezTo>
                  <a:cubicBezTo>
                    <a:pt x="68" y="125"/>
                    <a:pt x="68" y="126"/>
                    <a:pt x="68" y="126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8" y="124"/>
                    <a:pt x="69" y="124"/>
                    <a:pt x="69" y="123"/>
                  </a:cubicBezTo>
                  <a:cubicBezTo>
                    <a:pt x="68" y="123"/>
                    <a:pt x="68" y="123"/>
                    <a:pt x="68" y="124"/>
                  </a:cubicBezTo>
                  <a:cubicBezTo>
                    <a:pt x="68" y="123"/>
                    <a:pt x="69" y="124"/>
                    <a:pt x="68" y="123"/>
                  </a:cubicBezTo>
                  <a:cubicBezTo>
                    <a:pt x="68" y="123"/>
                    <a:pt x="68" y="123"/>
                    <a:pt x="68" y="123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9" y="121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3"/>
                    <a:pt x="69" y="122"/>
                    <a:pt x="70" y="121"/>
                  </a:cubicBezTo>
                  <a:cubicBezTo>
                    <a:pt x="70" y="121"/>
                    <a:pt x="69" y="120"/>
                    <a:pt x="69" y="120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69" y="121"/>
                    <a:pt x="69" y="120"/>
                    <a:pt x="68" y="120"/>
                  </a:cubicBezTo>
                  <a:cubicBezTo>
                    <a:pt x="68" y="120"/>
                    <a:pt x="69" y="120"/>
                    <a:pt x="69" y="120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9" y="118"/>
                    <a:pt x="70" y="117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4"/>
                  </a:cubicBezTo>
                  <a:cubicBezTo>
                    <a:pt x="70" y="114"/>
                    <a:pt x="70" y="115"/>
                    <a:pt x="69" y="115"/>
                  </a:cubicBezTo>
                  <a:cubicBezTo>
                    <a:pt x="69" y="114"/>
                    <a:pt x="70" y="113"/>
                    <a:pt x="70" y="112"/>
                  </a:cubicBezTo>
                  <a:cubicBezTo>
                    <a:pt x="71" y="113"/>
                    <a:pt x="71" y="113"/>
                    <a:pt x="71" y="114"/>
                  </a:cubicBezTo>
                  <a:cubicBezTo>
                    <a:pt x="72" y="113"/>
                    <a:pt x="71" y="113"/>
                    <a:pt x="71" y="112"/>
                  </a:cubicBezTo>
                  <a:cubicBezTo>
                    <a:pt x="70" y="112"/>
                    <a:pt x="70" y="112"/>
                    <a:pt x="70" y="112"/>
                  </a:cubicBezTo>
                  <a:cubicBezTo>
                    <a:pt x="70" y="111"/>
                    <a:pt x="70" y="111"/>
                    <a:pt x="71" y="110"/>
                  </a:cubicBezTo>
                  <a:cubicBezTo>
                    <a:pt x="70" y="110"/>
                    <a:pt x="69" y="110"/>
                    <a:pt x="69" y="111"/>
                  </a:cubicBezTo>
                  <a:cubicBezTo>
                    <a:pt x="70" y="112"/>
                    <a:pt x="69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9" y="114"/>
                    <a:pt x="69" y="114"/>
                    <a:pt x="69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7" y="115"/>
                    <a:pt x="67" y="116"/>
                  </a:cubicBezTo>
                  <a:cubicBezTo>
                    <a:pt x="67" y="115"/>
                    <a:pt x="68" y="115"/>
                    <a:pt x="69" y="114"/>
                  </a:cubicBezTo>
                  <a:cubicBezTo>
                    <a:pt x="69" y="113"/>
                    <a:pt x="67" y="113"/>
                    <a:pt x="68" y="112"/>
                  </a:cubicBezTo>
                  <a:cubicBezTo>
                    <a:pt x="68" y="112"/>
                    <a:pt x="67" y="112"/>
                    <a:pt x="67" y="112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7" y="112"/>
                    <a:pt x="67" y="113"/>
                    <a:pt x="67" y="112"/>
                  </a:cubicBezTo>
                  <a:cubicBezTo>
                    <a:pt x="67" y="112"/>
                    <a:pt x="68" y="111"/>
                    <a:pt x="68" y="111"/>
                  </a:cubicBezTo>
                  <a:cubicBezTo>
                    <a:pt x="68" y="110"/>
                    <a:pt x="68" y="109"/>
                    <a:pt x="68" y="109"/>
                  </a:cubicBezTo>
                  <a:cubicBezTo>
                    <a:pt x="68" y="109"/>
                    <a:pt x="68" y="110"/>
                    <a:pt x="67" y="110"/>
                  </a:cubicBezTo>
                  <a:cubicBezTo>
                    <a:pt x="68" y="109"/>
                    <a:pt x="66" y="108"/>
                    <a:pt x="67" y="109"/>
                  </a:cubicBezTo>
                  <a:cubicBezTo>
                    <a:pt x="67" y="108"/>
                    <a:pt x="67" y="107"/>
                    <a:pt x="66" y="107"/>
                  </a:cubicBezTo>
                  <a:cubicBezTo>
                    <a:pt x="66" y="107"/>
                    <a:pt x="67" y="108"/>
                    <a:pt x="66" y="109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109"/>
                    <a:pt x="66" y="109"/>
                    <a:pt x="66" y="109"/>
                  </a:cubicBezTo>
                  <a:cubicBezTo>
                    <a:pt x="66" y="109"/>
                    <a:pt x="65" y="109"/>
                    <a:pt x="65" y="108"/>
                  </a:cubicBezTo>
                  <a:cubicBezTo>
                    <a:pt x="65" y="108"/>
                    <a:pt x="66" y="108"/>
                    <a:pt x="66" y="108"/>
                  </a:cubicBezTo>
                  <a:cubicBezTo>
                    <a:pt x="66" y="108"/>
                    <a:pt x="66" y="107"/>
                    <a:pt x="66" y="107"/>
                  </a:cubicBezTo>
                  <a:cubicBezTo>
                    <a:pt x="65" y="107"/>
                    <a:pt x="65" y="107"/>
                    <a:pt x="65" y="107"/>
                  </a:cubicBezTo>
                  <a:cubicBezTo>
                    <a:pt x="65" y="107"/>
                    <a:pt x="64" y="105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5" y="104"/>
                    <a:pt x="65" y="103"/>
                  </a:cubicBezTo>
                  <a:cubicBezTo>
                    <a:pt x="65" y="103"/>
                    <a:pt x="65" y="103"/>
                    <a:pt x="64" y="103"/>
                  </a:cubicBezTo>
                  <a:cubicBezTo>
                    <a:pt x="65" y="102"/>
                    <a:pt x="64" y="102"/>
                    <a:pt x="63" y="102"/>
                  </a:cubicBezTo>
                  <a:cubicBezTo>
                    <a:pt x="64" y="102"/>
                    <a:pt x="64" y="101"/>
                    <a:pt x="65" y="102"/>
                  </a:cubicBezTo>
                  <a:cubicBezTo>
                    <a:pt x="66" y="102"/>
                    <a:pt x="66" y="101"/>
                    <a:pt x="65" y="100"/>
                  </a:cubicBezTo>
                  <a:cubicBezTo>
                    <a:pt x="64" y="100"/>
                    <a:pt x="65" y="102"/>
                    <a:pt x="63" y="101"/>
                  </a:cubicBezTo>
                  <a:cubicBezTo>
                    <a:pt x="63" y="100"/>
                    <a:pt x="64" y="100"/>
                    <a:pt x="64" y="101"/>
                  </a:cubicBezTo>
                  <a:cubicBezTo>
                    <a:pt x="64" y="100"/>
                    <a:pt x="64" y="99"/>
                    <a:pt x="63" y="99"/>
                  </a:cubicBezTo>
                  <a:cubicBezTo>
                    <a:pt x="63" y="98"/>
                    <a:pt x="63" y="98"/>
                    <a:pt x="64" y="97"/>
                  </a:cubicBezTo>
                  <a:cubicBezTo>
                    <a:pt x="64" y="98"/>
                    <a:pt x="63" y="98"/>
                    <a:pt x="64" y="98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65" y="97"/>
                    <a:pt x="64" y="96"/>
                    <a:pt x="63" y="96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7"/>
                    <a:pt x="63" y="97"/>
                    <a:pt x="62" y="97"/>
                  </a:cubicBezTo>
                  <a:cubicBezTo>
                    <a:pt x="63" y="97"/>
                    <a:pt x="62" y="96"/>
                    <a:pt x="63" y="96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5"/>
                    <a:pt x="60" y="94"/>
                    <a:pt x="62" y="93"/>
                  </a:cubicBezTo>
                  <a:cubicBezTo>
                    <a:pt x="62" y="94"/>
                    <a:pt x="63" y="94"/>
                    <a:pt x="64" y="94"/>
                  </a:cubicBezTo>
                  <a:cubicBezTo>
                    <a:pt x="63" y="94"/>
                    <a:pt x="63" y="93"/>
                    <a:pt x="63" y="9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3"/>
                    <a:pt x="62" y="92"/>
                    <a:pt x="62" y="92"/>
                  </a:cubicBezTo>
                  <a:cubicBezTo>
                    <a:pt x="63" y="92"/>
                    <a:pt x="63" y="92"/>
                    <a:pt x="64" y="92"/>
                  </a:cubicBezTo>
                  <a:cubicBezTo>
                    <a:pt x="63" y="91"/>
                    <a:pt x="62" y="92"/>
                    <a:pt x="61" y="91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0" y="89"/>
                    <a:pt x="62" y="88"/>
                    <a:pt x="62" y="86"/>
                  </a:cubicBezTo>
                  <a:cubicBezTo>
                    <a:pt x="60" y="86"/>
                    <a:pt x="60" y="87"/>
                    <a:pt x="60" y="88"/>
                  </a:cubicBezTo>
                  <a:cubicBezTo>
                    <a:pt x="59" y="87"/>
                    <a:pt x="60" y="87"/>
                    <a:pt x="59" y="86"/>
                  </a:cubicBezTo>
                  <a:cubicBezTo>
                    <a:pt x="59" y="86"/>
                    <a:pt x="60" y="85"/>
                    <a:pt x="60" y="85"/>
                  </a:cubicBezTo>
                  <a:cubicBezTo>
                    <a:pt x="61" y="84"/>
                    <a:pt x="60" y="85"/>
                    <a:pt x="59" y="85"/>
                  </a:cubicBezTo>
                  <a:cubicBezTo>
                    <a:pt x="61" y="84"/>
                    <a:pt x="60" y="83"/>
                    <a:pt x="60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61" y="82"/>
                    <a:pt x="61" y="82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4" y="82"/>
                    <a:pt x="60" y="84"/>
                    <a:pt x="63" y="84"/>
                  </a:cubicBezTo>
                  <a:cubicBezTo>
                    <a:pt x="63" y="84"/>
                    <a:pt x="64" y="84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5" y="83"/>
                    <a:pt x="65" y="83"/>
                  </a:cubicBezTo>
                  <a:cubicBezTo>
                    <a:pt x="67" y="83"/>
                    <a:pt x="66" y="82"/>
                    <a:pt x="66" y="81"/>
                  </a:cubicBezTo>
                  <a:cubicBezTo>
                    <a:pt x="65" y="81"/>
                    <a:pt x="65" y="82"/>
                    <a:pt x="64" y="83"/>
                  </a:cubicBezTo>
                  <a:cubicBezTo>
                    <a:pt x="64" y="82"/>
                    <a:pt x="65" y="82"/>
                    <a:pt x="64" y="82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63" y="81"/>
                    <a:pt x="64" y="82"/>
                    <a:pt x="65" y="81"/>
                  </a:cubicBezTo>
                  <a:cubicBezTo>
                    <a:pt x="67" y="81"/>
                    <a:pt x="65" y="80"/>
                    <a:pt x="65" y="80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80"/>
                    <a:pt x="66" y="79"/>
                    <a:pt x="65" y="79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6" y="79"/>
                    <a:pt x="62" y="80"/>
                    <a:pt x="63" y="80"/>
                  </a:cubicBezTo>
                  <a:cubicBezTo>
                    <a:pt x="61" y="79"/>
                    <a:pt x="60" y="81"/>
                    <a:pt x="59" y="82"/>
                  </a:cubicBezTo>
                  <a:cubicBezTo>
                    <a:pt x="59" y="81"/>
                    <a:pt x="59" y="81"/>
                    <a:pt x="58" y="81"/>
                  </a:cubicBezTo>
                  <a:cubicBezTo>
                    <a:pt x="60" y="80"/>
                    <a:pt x="57" y="79"/>
                    <a:pt x="59" y="78"/>
                  </a:cubicBezTo>
                  <a:cubicBezTo>
                    <a:pt x="58" y="78"/>
                    <a:pt x="58" y="79"/>
                    <a:pt x="58" y="78"/>
                  </a:cubicBezTo>
                  <a:cubicBezTo>
                    <a:pt x="57" y="78"/>
                    <a:pt x="57" y="77"/>
                    <a:pt x="58" y="76"/>
                  </a:cubicBezTo>
                  <a:cubicBezTo>
                    <a:pt x="57" y="76"/>
                    <a:pt x="57" y="76"/>
                    <a:pt x="56" y="76"/>
                  </a:cubicBezTo>
                  <a:cubicBezTo>
                    <a:pt x="54" y="74"/>
                    <a:pt x="58" y="73"/>
                    <a:pt x="56" y="71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55" y="71"/>
                    <a:pt x="54" y="71"/>
                    <a:pt x="55" y="71"/>
                  </a:cubicBezTo>
                  <a:cubicBezTo>
                    <a:pt x="52" y="71"/>
                    <a:pt x="56" y="68"/>
                    <a:pt x="53" y="69"/>
                  </a:cubicBezTo>
                  <a:cubicBezTo>
                    <a:pt x="52" y="68"/>
                    <a:pt x="54" y="67"/>
                    <a:pt x="55" y="66"/>
                  </a:cubicBezTo>
                  <a:cubicBezTo>
                    <a:pt x="54" y="67"/>
                    <a:pt x="53" y="67"/>
                    <a:pt x="52" y="67"/>
                  </a:cubicBezTo>
                  <a:cubicBezTo>
                    <a:pt x="52" y="65"/>
                    <a:pt x="51" y="63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49" y="60"/>
                    <a:pt x="51" y="57"/>
                    <a:pt x="49" y="57"/>
                  </a:cubicBezTo>
                  <a:cubicBezTo>
                    <a:pt x="49" y="56"/>
                    <a:pt x="49" y="55"/>
                    <a:pt x="50" y="55"/>
                  </a:cubicBezTo>
                  <a:cubicBezTo>
                    <a:pt x="51" y="55"/>
                    <a:pt x="52" y="54"/>
                    <a:pt x="53" y="53"/>
                  </a:cubicBezTo>
                  <a:cubicBezTo>
                    <a:pt x="54" y="52"/>
                    <a:pt x="51" y="54"/>
                    <a:pt x="51" y="53"/>
                  </a:cubicBezTo>
                  <a:cubicBezTo>
                    <a:pt x="48" y="55"/>
                    <a:pt x="49" y="55"/>
                    <a:pt x="47" y="56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7" y="54"/>
                    <a:pt x="48" y="53"/>
                    <a:pt x="46" y="53"/>
                  </a:cubicBezTo>
                  <a:cubicBezTo>
                    <a:pt x="47" y="53"/>
                    <a:pt x="44" y="55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4"/>
                    <a:pt x="45" y="55"/>
                    <a:pt x="45" y="56"/>
                  </a:cubicBezTo>
                  <a:cubicBezTo>
                    <a:pt x="45" y="55"/>
                    <a:pt x="45" y="54"/>
                    <a:pt x="44" y="54"/>
                  </a:cubicBezTo>
                  <a:cubicBezTo>
                    <a:pt x="46" y="53"/>
                    <a:pt x="44" y="53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6" y="52"/>
                    <a:pt x="46" y="51"/>
                    <a:pt x="46" y="51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2"/>
                    <a:pt x="45" y="52"/>
                    <a:pt x="45" y="51"/>
                  </a:cubicBezTo>
                  <a:cubicBezTo>
                    <a:pt x="45" y="51"/>
                    <a:pt x="44" y="49"/>
                    <a:pt x="42" y="51"/>
                  </a:cubicBezTo>
                  <a:cubicBezTo>
                    <a:pt x="42" y="51"/>
                    <a:pt x="43" y="50"/>
                    <a:pt x="42" y="50"/>
                  </a:cubicBezTo>
                  <a:cubicBezTo>
                    <a:pt x="42" y="50"/>
                    <a:pt x="42" y="50"/>
                    <a:pt x="41" y="51"/>
                  </a:cubicBezTo>
                  <a:cubicBezTo>
                    <a:pt x="40" y="50"/>
                    <a:pt x="40" y="49"/>
                    <a:pt x="38" y="50"/>
                  </a:cubicBezTo>
                  <a:cubicBezTo>
                    <a:pt x="38" y="49"/>
                    <a:pt x="37" y="48"/>
                    <a:pt x="38" y="46"/>
                  </a:cubicBezTo>
                  <a:cubicBezTo>
                    <a:pt x="38" y="47"/>
                    <a:pt x="39" y="46"/>
                    <a:pt x="40" y="45"/>
                  </a:cubicBezTo>
                  <a:cubicBezTo>
                    <a:pt x="41" y="44"/>
                    <a:pt x="40" y="44"/>
                    <a:pt x="40" y="43"/>
                  </a:cubicBezTo>
                  <a:cubicBezTo>
                    <a:pt x="39" y="45"/>
                    <a:pt x="39" y="44"/>
                    <a:pt x="38" y="45"/>
                  </a:cubicBezTo>
                  <a:cubicBezTo>
                    <a:pt x="36" y="47"/>
                    <a:pt x="38" y="44"/>
                    <a:pt x="35" y="46"/>
                  </a:cubicBezTo>
                  <a:cubicBezTo>
                    <a:pt x="36" y="45"/>
                    <a:pt x="35" y="45"/>
                    <a:pt x="36" y="44"/>
                  </a:cubicBezTo>
                  <a:cubicBezTo>
                    <a:pt x="35" y="45"/>
                    <a:pt x="36" y="45"/>
                    <a:pt x="35" y="46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5" y="43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3"/>
                    <a:pt x="35" y="41"/>
                    <a:pt x="35" y="4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4" y="40"/>
                    <a:pt x="34" y="41"/>
                    <a:pt x="34" y="41"/>
                  </a:cubicBezTo>
                  <a:cubicBezTo>
                    <a:pt x="35" y="38"/>
                    <a:pt x="34" y="39"/>
                    <a:pt x="35" y="37"/>
                  </a:cubicBezTo>
                  <a:cubicBezTo>
                    <a:pt x="35" y="37"/>
                    <a:pt x="33" y="39"/>
                    <a:pt x="34" y="37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3" y="38"/>
                    <a:pt x="33" y="40"/>
                  </a:cubicBezTo>
                  <a:cubicBezTo>
                    <a:pt x="31" y="43"/>
                    <a:pt x="30" y="41"/>
                    <a:pt x="29" y="40"/>
                  </a:cubicBezTo>
                  <a:cubicBezTo>
                    <a:pt x="29" y="38"/>
                    <a:pt x="26" y="39"/>
                    <a:pt x="28" y="35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6"/>
                    <a:pt x="23" y="36"/>
                    <a:pt x="23" y="33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3" y="29"/>
                    <a:pt x="20" y="30"/>
                    <a:pt x="21" y="25"/>
                  </a:cubicBezTo>
                  <a:cubicBezTo>
                    <a:pt x="20" y="25"/>
                    <a:pt x="21" y="26"/>
                    <a:pt x="20" y="27"/>
                  </a:cubicBezTo>
                  <a:cubicBezTo>
                    <a:pt x="20" y="27"/>
                    <a:pt x="20" y="24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8" y="28"/>
                    <a:pt x="19" y="25"/>
                    <a:pt x="18" y="27"/>
                  </a:cubicBezTo>
                  <a:cubicBezTo>
                    <a:pt x="19" y="25"/>
                    <a:pt x="19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18" y="22"/>
                    <a:pt x="18" y="21"/>
                  </a:cubicBezTo>
                  <a:cubicBezTo>
                    <a:pt x="18" y="21"/>
                    <a:pt x="18" y="22"/>
                    <a:pt x="18" y="22"/>
                  </a:cubicBezTo>
                  <a:cubicBezTo>
                    <a:pt x="16" y="19"/>
                    <a:pt x="12" y="17"/>
                    <a:pt x="8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7"/>
                    <a:pt x="6" y="15"/>
                    <a:pt x="5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5"/>
                    <a:pt x="4" y="16"/>
                    <a:pt x="3" y="15"/>
                  </a:cubicBezTo>
                  <a:cubicBezTo>
                    <a:pt x="2" y="15"/>
                    <a:pt x="2" y="15"/>
                    <a:pt x="1" y="15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0" y="14"/>
                    <a:pt x="0" y="13"/>
                  </a:cubicBezTo>
                  <a:cubicBezTo>
                    <a:pt x="0" y="13"/>
                    <a:pt x="0" y="13"/>
                    <a:pt x="1" y="12"/>
                  </a:cubicBezTo>
                  <a:cubicBezTo>
                    <a:pt x="2" y="13"/>
                    <a:pt x="2" y="12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5" y="11"/>
                    <a:pt x="5" y="12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6" y="10"/>
                    <a:pt x="7" y="11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9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0" y="10"/>
                    <a:pt x="10" y="10"/>
                  </a:cubicBezTo>
                  <a:cubicBezTo>
                    <a:pt x="10" y="10"/>
                    <a:pt x="9" y="10"/>
                    <a:pt x="9" y="11"/>
                  </a:cubicBezTo>
                  <a:cubicBezTo>
                    <a:pt x="10" y="11"/>
                    <a:pt x="10" y="12"/>
                    <a:pt x="10" y="1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1" y="11"/>
                    <a:pt x="11" y="10"/>
                  </a:cubicBezTo>
                  <a:cubicBezTo>
                    <a:pt x="11" y="10"/>
                    <a:pt x="10" y="10"/>
                    <a:pt x="10" y="9"/>
                  </a:cubicBezTo>
                  <a:cubicBezTo>
                    <a:pt x="11" y="9"/>
                    <a:pt x="10" y="9"/>
                    <a:pt x="11" y="8"/>
                  </a:cubicBezTo>
                  <a:cubicBezTo>
                    <a:pt x="11" y="9"/>
                    <a:pt x="12" y="8"/>
                    <a:pt x="12" y="9"/>
                  </a:cubicBezTo>
                  <a:cubicBezTo>
                    <a:pt x="13" y="8"/>
                    <a:pt x="12" y="9"/>
                    <a:pt x="12" y="8"/>
                  </a:cubicBezTo>
                  <a:cubicBezTo>
                    <a:pt x="14" y="5"/>
                    <a:pt x="13" y="8"/>
                    <a:pt x="15" y="8"/>
                  </a:cubicBezTo>
                  <a:cubicBezTo>
                    <a:pt x="15" y="8"/>
                    <a:pt x="15" y="7"/>
                    <a:pt x="15" y="7"/>
                  </a:cubicBezTo>
                  <a:cubicBezTo>
                    <a:pt x="15" y="8"/>
                    <a:pt x="16" y="6"/>
                    <a:pt x="16" y="7"/>
                  </a:cubicBezTo>
                  <a:cubicBezTo>
                    <a:pt x="17" y="7"/>
                    <a:pt x="17" y="5"/>
                    <a:pt x="18" y="5"/>
                  </a:cubicBezTo>
                  <a:cubicBezTo>
                    <a:pt x="17" y="7"/>
                    <a:pt x="19" y="5"/>
                    <a:pt x="19" y="7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7"/>
                    <a:pt x="19" y="9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4" y="5"/>
                    <a:pt x="24" y="4"/>
                  </a:cubicBezTo>
                  <a:cubicBezTo>
                    <a:pt x="24" y="4"/>
                    <a:pt x="24" y="4"/>
                    <a:pt x="24" y="3"/>
                  </a:cubicBezTo>
                  <a:cubicBezTo>
                    <a:pt x="24" y="4"/>
                    <a:pt x="28" y="0"/>
                    <a:pt x="27" y="4"/>
                  </a:cubicBezTo>
                  <a:cubicBezTo>
                    <a:pt x="28" y="3"/>
                    <a:pt x="28" y="3"/>
                    <a:pt x="29" y="2"/>
                  </a:cubicBezTo>
                  <a:cubicBezTo>
                    <a:pt x="28" y="4"/>
                    <a:pt x="31" y="2"/>
                    <a:pt x="31" y="3"/>
                  </a:cubicBezTo>
                  <a:cubicBezTo>
                    <a:pt x="31" y="2"/>
                    <a:pt x="32" y="1"/>
                    <a:pt x="32" y="2"/>
                  </a:cubicBezTo>
                  <a:cubicBezTo>
                    <a:pt x="31" y="2"/>
                    <a:pt x="31" y="3"/>
                    <a:pt x="31" y="4"/>
                  </a:cubicBezTo>
                  <a:cubicBezTo>
                    <a:pt x="32" y="3"/>
                    <a:pt x="33" y="4"/>
                    <a:pt x="34" y="2"/>
                  </a:cubicBezTo>
                  <a:cubicBezTo>
                    <a:pt x="34" y="3"/>
                    <a:pt x="33" y="4"/>
                    <a:pt x="33" y="6"/>
                  </a:cubicBezTo>
                  <a:cubicBezTo>
                    <a:pt x="34" y="5"/>
                    <a:pt x="35" y="5"/>
                    <a:pt x="36" y="3"/>
                  </a:cubicBezTo>
                  <a:cubicBezTo>
                    <a:pt x="35" y="3"/>
                    <a:pt x="34" y="3"/>
                    <a:pt x="35" y="2"/>
                  </a:cubicBezTo>
                  <a:cubicBezTo>
                    <a:pt x="36" y="1"/>
                    <a:pt x="35" y="3"/>
                    <a:pt x="36" y="3"/>
                  </a:cubicBezTo>
                  <a:cubicBezTo>
                    <a:pt x="36" y="3"/>
                    <a:pt x="37" y="2"/>
                    <a:pt x="37" y="1"/>
                  </a:cubicBezTo>
                  <a:cubicBezTo>
                    <a:pt x="37" y="1"/>
                    <a:pt x="38" y="1"/>
                    <a:pt x="39" y="1"/>
                  </a:cubicBezTo>
                  <a:cubicBezTo>
                    <a:pt x="37" y="2"/>
                    <a:pt x="38" y="3"/>
                    <a:pt x="37" y="4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1"/>
                    <a:pt x="37" y="3"/>
                    <a:pt x="36" y="4"/>
                  </a:cubicBezTo>
                  <a:cubicBezTo>
                    <a:pt x="37" y="4"/>
                    <a:pt x="36" y="7"/>
                    <a:pt x="37" y="8"/>
                  </a:cubicBezTo>
                  <a:cubicBezTo>
                    <a:pt x="37" y="8"/>
                    <a:pt x="38" y="7"/>
                    <a:pt x="38" y="7"/>
                  </a:cubicBezTo>
                  <a:cubicBezTo>
                    <a:pt x="38" y="7"/>
                    <a:pt x="39" y="5"/>
                    <a:pt x="39" y="5"/>
                  </a:cubicBezTo>
                  <a:cubicBezTo>
                    <a:pt x="39" y="7"/>
                    <a:pt x="42" y="4"/>
                    <a:pt x="43" y="3"/>
                  </a:cubicBezTo>
                  <a:cubicBezTo>
                    <a:pt x="42" y="4"/>
                    <a:pt x="41" y="5"/>
                    <a:pt x="41" y="6"/>
                  </a:cubicBezTo>
                  <a:cubicBezTo>
                    <a:pt x="42" y="8"/>
                    <a:pt x="42" y="5"/>
                    <a:pt x="43" y="4"/>
                  </a:cubicBezTo>
                  <a:cubicBezTo>
                    <a:pt x="45" y="6"/>
                    <a:pt x="49" y="3"/>
                    <a:pt x="49" y="5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7" y="6"/>
                    <a:pt x="46" y="10"/>
                    <a:pt x="45" y="11"/>
                  </a:cubicBezTo>
                  <a:cubicBezTo>
                    <a:pt x="46" y="10"/>
                    <a:pt x="46" y="11"/>
                    <a:pt x="47" y="10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6" y="12"/>
                    <a:pt x="46" y="11"/>
                    <a:pt x="46" y="13"/>
                  </a:cubicBezTo>
                  <a:cubicBezTo>
                    <a:pt x="47" y="12"/>
                    <a:pt x="48" y="12"/>
                    <a:pt x="48" y="11"/>
                  </a:cubicBezTo>
                  <a:cubicBezTo>
                    <a:pt x="48" y="11"/>
                    <a:pt x="49" y="12"/>
                    <a:pt x="48" y="13"/>
                  </a:cubicBezTo>
                  <a:cubicBezTo>
                    <a:pt x="48" y="14"/>
                    <a:pt x="49" y="10"/>
                    <a:pt x="50" y="9"/>
                  </a:cubicBezTo>
                  <a:cubicBezTo>
                    <a:pt x="50" y="10"/>
                    <a:pt x="51" y="8"/>
                    <a:pt x="52" y="7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7"/>
                    <a:pt x="53" y="6"/>
                    <a:pt x="53" y="6"/>
                  </a:cubicBezTo>
                  <a:cubicBezTo>
                    <a:pt x="54" y="5"/>
                    <a:pt x="53" y="8"/>
                    <a:pt x="55" y="6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7" y="8"/>
                    <a:pt x="57" y="8"/>
                    <a:pt x="58" y="8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12"/>
                    <a:pt x="60" y="8"/>
                    <a:pt x="60" y="10"/>
                  </a:cubicBezTo>
                  <a:cubicBezTo>
                    <a:pt x="61" y="12"/>
                    <a:pt x="61" y="13"/>
                    <a:pt x="59" y="14"/>
                  </a:cubicBezTo>
                  <a:cubicBezTo>
                    <a:pt x="59" y="15"/>
                    <a:pt x="60" y="14"/>
                    <a:pt x="61" y="14"/>
                  </a:cubicBezTo>
                  <a:cubicBezTo>
                    <a:pt x="60" y="15"/>
                    <a:pt x="59" y="18"/>
                    <a:pt x="61" y="17"/>
                  </a:cubicBezTo>
                  <a:cubicBezTo>
                    <a:pt x="61" y="16"/>
                    <a:pt x="61" y="16"/>
                    <a:pt x="61" y="15"/>
                  </a:cubicBezTo>
                  <a:cubicBezTo>
                    <a:pt x="63" y="13"/>
                    <a:pt x="62" y="16"/>
                    <a:pt x="64" y="15"/>
                  </a:cubicBezTo>
                  <a:cubicBezTo>
                    <a:pt x="63" y="17"/>
                    <a:pt x="62" y="20"/>
                    <a:pt x="62" y="22"/>
                  </a:cubicBezTo>
                  <a:cubicBezTo>
                    <a:pt x="60" y="23"/>
                    <a:pt x="58" y="26"/>
                    <a:pt x="57" y="28"/>
                  </a:cubicBezTo>
                  <a:cubicBezTo>
                    <a:pt x="58" y="26"/>
                    <a:pt x="59" y="27"/>
                    <a:pt x="60" y="27"/>
                  </a:cubicBezTo>
                  <a:cubicBezTo>
                    <a:pt x="61" y="26"/>
                    <a:pt x="63" y="26"/>
                    <a:pt x="63" y="24"/>
                  </a:cubicBezTo>
                  <a:cubicBezTo>
                    <a:pt x="62" y="24"/>
                    <a:pt x="61" y="26"/>
                    <a:pt x="61" y="25"/>
                  </a:cubicBezTo>
                  <a:cubicBezTo>
                    <a:pt x="62" y="24"/>
                    <a:pt x="64" y="23"/>
                    <a:pt x="65" y="23"/>
                  </a:cubicBezTo>
                  <a:cubicBezTo>
                    <a:pt x="66" y="23"/>
                    <a:pt x="66" y="22"/>
                    <a:pt x="66" y="21"/>
                  </a:cubicBezTo>
                  <a:cubicBezTo>
                    <a:pt x="66" y="22"/>
                    <a:pt x="65" y="22"/>
                    <a:pt x="65" y="22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淘宝网Chenying0907出品 79"/>
            <p:cNvSpPr>
              <a:spLocks/>
            </p:cNvSpPr>
            <p:nvPr/>
          </p:nvSpPr>
          <p:spPr bwMode="auto">
            <a:xfrm>
              <a:off x="513" y="1807"/>
              <a:ext cx="155" cy="339"/>
            </a:xfrm>
            <a:custGeom>
              <a:avLst/>
              <a:gdLst>
                <a:gd name="T0" fmla="*/ 8 w 62"/>
                <a:gd name="T1" fmla="*/ 45 h 136"/>
                <a:gd name="T2" fmla="*/ 6 w 62"/>
                <a:gd name="T3" fmla="*/ 48 h 136"/>
                <a:gd name="T4" fmla="*/ 4 w 62"/>
                <a:gd name="T5" fmla="*/ 52 h 136"/>
                <a:gd name="T6" fmla="*/ 10 w 62"/>
                <a:gd name="T7" fmla="*/ 59 h 136"/>
                <a:gd name="T8" fmla="*/ 6 w 62"/>
                <a:gd name="T9" fmla="*/ 63 h 136"/>
                <a:gd name="T10" fmla="*/ 8 w 62"/>
                <a:gd name="T11" fmla="*/ 66 h 136"/>
                <a:gd name="T12" fmla="*/ 10 w 62"/>
                <a:gd name="T13" fmla="*/ 69 h 136"/>
                <a:gd name="T14" fmla="*/ 14 w 62"/>
                <a:gd name="T15" fmla="*/ 73 h 136"/>
                <a:gd name="T16" fmla="*/ 12 w 62"/>
                <a:gd name="T17" fmla="*/ 78 h 136"/>
                <a:gd name="T18" fmla="*/ 13 w 62"/>
                <a:gd name="T19" fmla="*/ 85 h 136"/>
                <a:gd name="T20" fmla="*/ 15 w 62"/>
                <a:gd name="T21" fmla="*/ 89 h 136"/>
                <a:gd name="T22" fmla="*/ 18 w 62"/>
                <a:gd name="T23" fmla="*/ 92 h 136"/>
                <a:gd name="T24" fmla="*/ 19 w 62"/>
                <a:gd name="T25" fmla="*/ 97 h 136"/>
                <a:gd name="T26" fmla="*/ 23 w 62"/>
                <a:gd name="T27" fmla="*/ 98 h 136"/>
                <a:gd name="T28" fmla="*/ 26 w 62"/>
                <a:gd name="T29" fmla="*/ 106 h 136"/>
                <a:gd name="T30" fmla="*/ 29 w 62"/>
                <a:gd name="T31" fmla="*/ 108 h 136"/>
                <a:gd name="T32" fmla="*/ 30 w 62"/>
                <a:gd name="T33" fmla="*/ 112 h 136"/>
                <a:gd name="T34" fmla="*/ 35 w 62"/>
                <a:gd name="T35" fmla="*/ 112 h 136"/>
                <a:gd name="T36" fmla="*/ 36 w 62"/>
                <a:gd name="T37" fmla="*/ 115 h 136"/>
                <a:gd name="T38" fmla="*/ 37 w 62"/>
                <a:gd name="T39" fmla="*/ 119 h 136"/>
                <a:gd name="T40" fmla="*/ 37 w 62"/>
                <a:gd name="T41" fmla="*/ 124 h 136"/>
                <a:gd name="T42" fmla="*/ 40 w 62"/>
                <a:gd name="T43" fmla="*/ 127 h 136"/>
                <a:gd name="T44" fmla="*/ 44 w 62"/>
                <a:gd name="T45" fmla="*/ 131 h 136"/>
                <a:gd name="T46" fmla="*/ 46 w 62"/>
                <a:gd name="T47" fmla="*/ 131 h 136"/>
                <a:gd name="T48" fmla="*/ 44 w 62"/>
                <a:gd name="T49" fmla="*/ 127 h 136"/>
                <a:gd name="T50" fmla="*/ 48 w 62"/>
                <a:gd name="T51" fmla="*/ 134 h 136"/>
                <a:gd name="T52" fmla="*/ 49 w 62"/>
                <a:gd name="T53" fmla="*/ 134 h 136"/>
                <a:gd name="T54" fmla="*/ 49 w 62"/>
                <a:gd name="T55" fmla="*/ 133 h 136"/>
                <a:gd name="T56" fmla="*/ 49 w 62"/>
                <a:gd name="T57" fmla="*/ 130 h 136"/>
                <a:gd name="T58" fmla="*/ 47 w 62"/>
                <a:gd name="T59" fmla="*/ 128 h 136"/>
                <a:gd name="T60" fmla="*/ 46 w 62"/>
                <a:gd name="T61" fmla="*/ 126 h 136"/>
                <a:gd name="T62" fmla="*/ 42 w 62"/>
                <a:gd name="T63" fmla="*/ 120 h 136"/>
                <a:gd name="T64" fmla="*/ 45 w 62"/>
                <a:gd name="T65" fmla="*/ 121 h 136"/>
                <a:gd name="T66" fmla="*/ 42 w 62"/>
                <a:gd name="T67" fmla="*/ 116 h 136"/>
                <a:gd name="T68" fmla="*/ 44 w 62"/>
                <a:gd name="T69" fmla="*/ 114 h 136"/>
                <a:gd name="T70" fmla="*/ 42 w 62"/>
                <a:gd name="T71" fmla="*/ 108 h 136"/>
                <a:gd name="T72" fmla="*/ 41 w 62"/>
                <a:gd name="T73" fmla="*/ 103 h 136"/>
                <a:gd name="T74" fmla="*/ 40 w 62"/>
                <a:gd name="T75" fmla="*/ 100 h 136"/>
                <a:gd name="T76" fmla="*/ 40 w 62"/>
                <a:gd name="T77" fmla="*/ 94 h 136"/>
                <a:gd name="T78" fmla="*/ 36 w 62"/>
                <a:gd name="T79" fmla="*/ 89 h 136"/>
                <a:gd name="T80" fmla="*/ 35 w 62"/>
                <a:gd name="T81" fmla="*/ 90 h 136"/>
                <a:gd name="T82" fmla="*/ 39 w 62"/>
                <a:gd name="T83" fmla="*/ 86 h 136"/>
                <a:gd name="T84" fmla="*/ 38 w 62"/>
                <a:gd name="T85" fmla="*/ 74 h 136"/>
                <a:gd name="T86" fmla="*/ 34 w 62"/>
                <a:gd name="T87" fmla="*/ 59 h 136"/>
                <a:gd name="T88" fmla="*/ 38 w 62"/>
                <a:gd name="T89" fmla="*/ 55 h 136"/>
                <a:gd name="T90" fmla="*/ 44 w 62"/>
                <a:gd name="T91" fmla="*/ 50 h 136"/>
                <a:gd name="T92" fmla="*/ 44 w 62"/>
                <a:gd name="T93" fmla="*/ 44 h 136"/>
                <a:gd name="T94" fmla="*/ 42 w 62"/>
                <a:gd name="T95" fmla="*/ 40 h 136"/>
                <a:gd name="T96" fmla="*/ 47 w 62"/>
                <a:gd name="T97" fmla="*/ 34 h 136"/>
                <a:gd name="T98" fmla="*/ 51 w 62"/>
                <a:gd name="T99" fmla="*/ 20 h 136"/>
                <a:gd name="T100" fmla="*/ 56 w 62"/>
                <a:gd name="T101" fmla="*/ 6 h 136"/>
                <a:gd name="T102" fmla="*/ 60 w 62"/>
                <a:gd name="T103" fmla="*/ 0 h 136"/>
                <a:gd name="T104" fmla="*/ 52 w 62"/>
                <a:gd name="T105" fmla="*/ 2 h 136"/>
                <a:gd name="T106" fmla="*/ 48 w 62"/>
                <a:gd name="T107" fmla="*/ 2 h 136"/>
                <a:gd name="T108" fmla="*/ 42 w 62"/>
                <a:gd name="T109" fmla="*/ 6 h 136"/>
                <a:gd name="T110" fmla="*/ 31 w 62"/>
                <a:gd name="T111" fmla="*/ 3 h 136"/>
                <a:gd name="T112" fmla="*/ 25 w 62"/>
                <a:gd name="T113" fmla="*/ 7 h 136"/>
                <a:gd name="T114" fmla="*/ 22 w 62"/>
                <a:gd name="T115" fmla="*/ 10 h 136"/>
                <a:gd name="T116" fmla="*/ 18 w 62"/>
                <a:gd name="T117" fmla="*/ 18 h 136"/>
                <a:gd name="T118" fmla="*/ 10 w 62"/>
                <a:gd name="T119" fmla="*/ 17 h 136"/>
                <a:gd name="T120" fmla="*/ 9 w 62"/>
                <a:gd name="T121" fmla="*/ 31 h 136"/>
                <a:gd name="T122" fmla="*/ 7 w 62"/>
                <a:gd name="T123" fmla="*/ 3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" h="136">
                  <a:moveTo>
                    <a:pt x="7" y="37"/>
                  </a:moveTo>
                  <a:cubicBezTo>
                    <a:pt x="6" y="35"/>
                    <a:pt x="4" y="36"/>
                    <a:pt x="2" y="36"/>
                  </a:cubicBezTo>
                  <a:cubicBezTo>
                    <a:pt x="3" y="36"/>
                    <a:pt x="2" y="37"/>
                    <a:pt x="4" y="37"/>
                  </a:cubicBezTo>
                  <a:cubicBezTo>
                    <a:pt x="0" y="37"/>
                    <a:pt x="5" y="40"/>
                    <a:pt x="2" y="40"/>
                  </a:cubicBezTo>
                  <a:cubicBezTo>
                    <a:pt x="3" y="40"/>
                    <a:pt x="4" y="40"/>
                    <a:pt x="5" y="41"/>
                  </a:cubicBezTo>
                  <a:cubicBezTo>
                    <a:pt x="5" y="42"/>
                    <a:pt x="3" y="41"/>
                    <a:pt x="3" y="42"/>
                  </a:cubicBezTo>
                  <a:cubicBezTo>
                    <a:pt x="4" y="42"/>
                    <a:pt x="4" y="44"/>
                    <a:pt x="4" y="43"/>
                  </a:cubicBezTo>
                  <a:cubicBezTo>
                    <a:pt x="4" y="44"/>
                    <a:pt x="7" y="44"/>
                    <a:pt x="8" y="45"/>
                  </a:cubicBezTo>
                  <a:cubicBezTo>
                    <a:pt x="11" y="46"/>
                    <a:pt x="9" y="46"/>
                    <a:pt x="9" y="47"/>
                  </a:cubicBezTo>
                  <a:cubicBezTo>
                    <a:pt x="8" y="47"/>
                    <a:pt x="8" y="46"/>
                    <a:pt x="7" y="45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6" y="47"/>
                    <a:pt x="6" y="47"/>
                  </a:cubicBezTo>
                  <a:cubicBezTo>
                    <a:pt x="5" y="47"/>
                    <a:pt x="6" y="48"/>
                    <a:pt x="8" y="49"/>
                  </a:cubicBezTo>
                  <a:cubicBezTo>
                    <a:pt x="8" y="50"/>
                    <a:pt x="8" y="50"/>
                    <a:pt x="7" y="50"/>
                  </a:cubicBezTo>
                  <a:cubicBezTo>
                    <a:pt x="6" y="50"/>
                    <a:pt x="3" y="49"/>
                    <a:pt x="3" y="48"/>
                  </a:cubicBezTo>
                  <a:cubicBezTo>
                    <a:pt x="3" y="47"/>
                    <a:pt x="5" y="49"/>
                    <a:pt x="6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7"/>
                    <a:pt x="3" y="47"/>
                    <a:pt x="3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5"/>
                    <a:pt x="5" y="45"/>
                    <a:pt x="3" y="44"/>
                  </a:cubicBezTo>
                  <a:cubicBezTo>
                    <a:pt x="1" y="45"/>
                    <a:pt x="3" y="47"/>
                    <a:pt x="1" y="47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1"/>
                    <a:pt x="6" y="50"/>
                    <a:pt x="7" y="51"/>
                  </a:cubicBezTo>
                  <a:cubicBezTo>
                    <a:pt x="5" y="51"/>
                    <a:pt x="4" y="51"/>
                    <a:pt x="4" y="52"/>
                  </a:cubicBezTo>
                  <a:cubicBezTo>
                    <a:pt x="6" y="52"/>
                    <a:pt x="6" y="54"/>
                    <a:pt x="8" y="54"/>
                  </a:cubicBezTo>
                  <a:cubicBezTo>
                    <a:pt x="7" y="53"/>
                    <a:pt x="9" y="53"/>
                    <a:pt x="9" y="53"/>
                  </a:cubicBezTo>
                  <a:cubicBezTo>
                    <a:pt x="9" y="54"/>
                    <a:pt x="11" y="54"/>
                    <a:pt x="11" y="54"/>
                  </a:cubicBezTo>
                  <a:cubicBezTo>
                    <a:pt x="10" y="56"/>
                    <a:pt x="10" y="54"/>
                    <a:pt x="9" y="56"/>
                  </a:cubicBezTo>
                  <a:cubicBezTo>
                    <a:pt x="8" y="55"/>
                    <a:pt x="5" y="54"/>
                    <a:pt x="4" y="53"/>
                  </a:cubicBezTo>
                  <a:cubicBezTo>
                    <a:pt x="3" y="53"/>
                    <a:pt x="5" y="54"/>
                    <a:pt x="4" y="54"/>
                  </a:cubicBezTo>
                  <a:cubicBezTo>
                    <a:pt x="5" y="54"/>
                    <a:pt x="6" y="55"/>
                    <a:pt x="6" y="54"/>
                  </a:cubicBezTo>
                  <a:cubicBezTo>
                    <a:pt x="7" y="56"/>
                    <a:pt x="9" y="58"/>
                    <a:pt x="10" y="59"/>
                  </a:cubicBezTo>
                  <a:cubicBezTo>
                    <a:pt x="7" y="59"/>
                    <a:pt x="7" y="56"/>
                    <a:pt x="4" y="56"/>
                  </a:cubicBezTo>
                  <a:cubicBezTo>
                    <a:pt x="4" y="57"/>
                    <a:pt x="6" y="57"/>
                    <a:pt x="5" y="58"/>
                  </a:cubicBezTo>
                  <a:cubicBezTo>
                    <a:pt x="4" y="58"/>
                    <a:pt x="5" y="60"/>
                    <a:pt x="5" y="61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7" y="61"/>
                    <a:pt x="7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7" y="63"/>
                    <a:pt x="7" y="63"/>
                    <a:pt x="6" y="63"/>
                  </a:cubicBezTo>
                  <a:cubicBezTo>
                    <a:pt x="7" y="63"/>
                    <a:pt x="7" y="64"/>
                    <a:pt x="7" y="65"/>
                  </a:cubicBezTo>
                  <a:cubicBezTo>
                    <a:pt x="9" y="65"/>
                    <a:pt x="7" y="64"/>
                    <a:pt x="7" y="64"/>
                  </a:cubicBezTo>
                  <a:cubicBezTo>
                    <a:pt x="8" y="64"/>
                    <a:pt x="8" y="63"/>
                    <a:pt x="9" y="63"/>
                  </a:cubicBezTo>
                  <a:cubicBezTo>
                    <a:pt x="9" y="65"/>
                    <a:pt x="11" y="65"/>
                    <a:pt x="11" y="67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3" y="67"/>
                    <a:pt x="12" y="67"/>
                    <a:pt x="13" y="68"/>
                  </a:cubicBezTo>
                  <a:cubicBezTo>
                    <a:pt x="12" y="69"/>
                    <a:pt x="10" y="67"/>
                    <a:pt x="10" y="68"/>
                  </a:cubicBezTo>
                  <a:cubicBezTo>
                    <a:pt x="8" y="67"/>
                    <a:pt x="10" y="67"/>
                    <a:pt x="8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7" y="68"/>
                    <a:pt x="5" y="68"/>
                    <a:pt x="6" y="69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8" y="68"/>
                    <a:pt x="7" y="69"/>
                    <a:pt x="7" y="69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9" y="68"/>
                    <a:pt x="7" y="68"/>
                    <a:pt x="9" y="67"/>
                  </a:cubicBezTo>
                  <a:cubicBezTo>
                    <a:pt x="9" y="68"/>
                    <a:pt x="11" y="68"/>
                    <a:pt x="11" y="69"/>
                  </a:cubicBezTo>
                  <a:cubicBezTo>
                    <a:pt x="11" y="69"/>
                    <a:pt x="11" y="69"/>
                    <a:pt x="10" y="69"/>
                  </a:cubicBezTo>
                  <a:cubicBezTo>
                    <a:pt x="10" y="69"/>
                    <a:pt x="12" y="70"/>
                    <a:pt x="11" y="71"/>
                  </a:cubicBezTo>
                  <a:cubicBezTo>
                    <a:pt x="10" y="70"/>
                    <a:pt x="9" y="70"/>
                    <a:pt x="8" y="70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0" y="71"/>
                    <a:pt x="9" y="71"/>
                    <a:pt x="9" y="71"/>
                  </a:cubicBezTo>
                  <a:cubicBezTo>
                    <a:pt x="9" y="71"/>
                    <a:pt x="11" y="71"/>
                    <a:pt x="11" y="7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73"/>
                    <a:pt x="10" y="72"/>
                    <a:pt x="11" y="73"/>
                  </a:cubicBezTo>
                  <a:cubicBezTo>
                    <a:pt x="11" y="72"/>
                    <a:pt x="14" y="72"/>
                    <a:pt x="14" y="73"/>
                  </a:cubicBezTo>
                  <a:cubicBezTo>
                    <a:pt x="14" y="74"/>
                    <a:pt x="15" y="75"/>
                    <a:pt x="13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3" y="76"/>
                    <a:pt x="14" y="77"/>
                    <a:pt x="14" y="77"/>
                  </a:cubicBezTo>
                  <a:cubicBezTo>
                    <a:pt x="12" y="77"/>
                    <a:pt x="14" y="75"/>
                    <a:pt x="11" y="76"/>
                  </a:cubicBezTo>
                  <a:cubicBezTo>
                    <a:pt x="11" y="76"/>
                    <a:pt x="10" y="76"/>
                    <a:pt x="9" y="76"/>
                  </a:cubicBezTo>
                  <a:cubicBezTo>
                    <a:pt x="10" y="77"/>
                    <a:pt x="11" y="76"/>
                    <a:pt x="12" y="76"/>
                  </a:cubicBezTo>
                  <a:cubicBezTo>
                    <a:pt x="12" y="76"/>
                    <a:pt x="12" y="78"/>
                    <a:pt x="11" y="77"/>
                  </a:cubicBezTo>
                  <a:cubicBezTo>
                    <a:pt x="11" y="78"/>
                    <a:pt x="13" y="78"/>
                    <a:pt x="12" y="78"/>
                  </a:cubicBezTo>
                  <a:cubicBezTo>
                    <a:pt x="12" y="78"/>
                    <a:pt x="11" y="78"/>
                    <a:pt x="10" y="79"/>
                  </a:cubicBezTo>
                  <a:cubicBezTo>
                    <a:pt x="11" y="79"/>
                    <a:pt x="10" y="79"/>
                    <a:pt x="10" y="80"/>
                  </a:cubicBezTo>
                  <a:cubicBezTo>
                    <a:pt x="10" y="79"/>
                    <a:pt x="12" y="80"/>
                    <a:pt x="11" y="79"/>
                  </a:cubicBezTo>
                  <a:cubicBezTo>
                    <a:pt x="12" y="79"/>
                    <a:pt x="11" y="80"/>
                    <a:pt x="12" y="80"/>
                  </a:cubicBezTo>
                  <a:cubicBezTo>
                    <a:pt x="11" y="80"/>
                    <a:pt x="12" y="81"/>
                    <a:pt x="12" y="82"/>
                  </a:cubicBezTo>
                  <a:cubicBezTo>
                    <a:pt x="15" y="81"/>
                    <a:pt x="10" y="81"/>
                    <a:pt x="13" y="81"/>
                  </a:cubicBezTo>
                  <a:cubicBezTo>
                    <a:pt x="14" y="81"/>
                    <a:pt x="14" y="83"/>
                    <a:pt x="16" y="84"/>
                  </a:cubicBezTo>
                  <a:cubicBezTo>
                    <a:pt x="15" y="85"/>
                    <a:pt x="15" y="84"/>
                    <a:pt x="13" y="85"/>
                  </a:cubicBezTo>
                  <a:cubicBezTo>
                    <a:pt x="12" y="84"/>
                    <a:pt x="13" y="83"/>
                    <a:pt x="13" y="83"/>
                  </a:cubicBezTo>
                  <a:cubicBezTo>
                    <a:pt x="12" y="84"/>
                    <a:pt x="13" y="85"/>
                    <a:pt x="14" y="86"/>
                  </a:cubicBezTo>
                  <a:cubicBezTo>
                    <a:pt x="15" y="87"/>
                    <a:pt x="11" y="88"/>
                    <a:pt x="13" y="89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5" y="88"/>
                    <a:pt x="14" y="88"/>
                    <a:pt x="15" y="89"/>
                  </a:cubicBezTo>
                  <a:cubicBezTo>
                    <a:pt x="15" y="89"/>
                    <a:pt x="15" y="88"/>
                    <a:pt x="16" y="88"/>
                  </a:cubicBezTo>
                  <a:cubicBezTo>
                    <a:pt x="16" y="89"/>
                    <a:pt x="16" y="8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6" y="90"/>
                    <a:pt x="13" y="91"/>
                    <a:pt x="15" y="91"/>
                  </a:cubicBezTo>
                  <a:cubicBezTo>
                    <a:pt x="16" y="91"/>
                    <a:pt x="15" y="91"/>
                    <a:pt x="15" y="90"/>
                  </a:cubicBezTo>
                  <a:cubicBezTo>
                    <a:pt x="16" y="90"/>
                    <a:pt x="17" y="90"/>
                    <a:pt x="18" y="91"/>
                  </a:cubicBezTo>
                  <a:cubicBezTo>
                    <a:pt x="17" y="91"/>
                    <a:pt x="18" y="91"/>
                    <a:pt x="18" y="92"/>
                  </a:cubicBezTo>
                  <a:cubicBezTo>
                    <a:pt x="17" y="92"/>
                    <a:pt x="17" y="91"/>
                    <a:pt x="16" y="91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7" y="92"/>
                    <a:pt x="19" y="92"/>
                    <a:pt x="19" y="92"/>
                  </a:cubicBezTo>
                  <a:cubicBezTo>
                    <a:pt x="19" y="92"/>
                    <a:pt x="19" y="93"/>
                    <a:pt x="18" y="93"/>
                  </a:cubicBezTo>
                  <a:cubicBezTo>
                    <a:pt x="19" y="93"/>
                    <a:pt x="20" y="94"/>
                    <a:pt x="20" y="94"/>
                  </a:cubicBezTo>
                  <a:cubicBezTo>
                    <a:pt x="20" y="94"/>
                    <a:pt x="21" y="94"/>
                    <a:pt x="22" y="94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20" y="95"/>
                    <a:pt x="20" y="96"/>
                    <a:pt x="19" y="96"/>
                  </a:cubicBezTo>
                  <a:cubicBezTo>
                    <a:pt x="18" y="96"/>
                    <a:pt x="18" y="95"/>
                    <a:pt x="18" y="95"/>
                  </a:cubicBezTo>
                  <a:cubicBezTo>
                    <a:pt x="16" y="96"/>
                    <a:pt x="20" y="96"/>
                    <a:pt x="19" y="97"/>
                  </a:cubicBezTo>
                  <a:cubicBezTo>
                    <a:pt x="19" y="97"/>
                    <a:pt x="18" y="97"/>
                    <a:pt x="18" y="97"/>
                  </a:cubicBezTo>
                  <a:cubicBezTo>
                    <a:pt x="18" y="97"/>
                    <a:pt x="19" y="97"/>
                    <a:pt x="19" y="98"/>
                  </a:cubicBezTo>
                  <a:cubicBezTo>
                    <a:pt x="19" y="98"/>
                    <a:pt x="20" y="97"/>
                    <a:pt x="21" y="98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0" y="100"/>
                    <a:pt x="21" y="99"/>
                    <a:pt x="22" y="99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4" y="98"/>
                    <a:pt x="23" y="99"/>
                    <a:pt x="24" y="99"/>
                  </a:cubicBezTo>
                  <a:cubicBezTo>
                    <a:pt x="24" y="98"/>
                    <a:pt x="23" y="99"/>
                    <a:pt x="23" y="98"/>
                  </a:cubicBezTo>
                  <a:cubicBezTo>
                    <a:pt x="24" y="97"/>
                    <a:pt x="24" y="98"/>
                    <a:pt x="25" y="98"/>
                  </a:cubicBezTo>
                  <a:cubicBezTo>
                    <a:pt x="25" y="99"/>
                    <a:pt x="25" y="99"/>
                    <a:pt x="24" y="100"/>
                  </a:cubicBezTo>
                  <a:cubicBezTo>
                    <a:pt x="23" y="101"/>
                    <a:pt x="22" y="100"/>
                    <a:pt x="19" y="101"/>
                  </a:cubicBezTo>
                  <a:cubicBezTo>
                    <a:pt x="20" y="102"/>
                    <a:pt x="21" y="103"/>
                    <a:pt x="21" y="104"/>
                  </a:cubicBezTo>
                  <a:cubicBezTo>
                    <a:pt x="22" y="104"/>
                    <a:pt x="23" y="104"/>
                    <a:pt x="24" y="103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5" y="105"/>
                    <a:pt x="26" y="105"/>
                    <a:pt x="26" y="106"/>
                  </a:cubicBezTo>
                  <a:cubicBezTo>
                    <a:pt x="27" y="107"/>
                    <a:pt x="27" y="106"/>
                    <a:pt x="28" y="105"/>
                  </a:cubicBezTo>
                  <a:cubicBezTo>
                    <a:pt x="29" y="106"/>
                    <a:pt x="29" y="106"/>
                    <a:pt x="29" y="106"/>
                  </a:cubicBezTo>
                  <a:cubicBezTo>
                    <a:pt x="29" y="106"/>
                    <a:pt x="29" y="106"/>
                    <a:pt x="29" y="106"/>
                  </a:cubicBezTo>
                  <a:cubicBezTo>
                    <a:pt x="30" y="106"/>
                    <a:pt x="30" y="106"/>
                    <a:pt x="30" y="107"/>
                  </a:cubicBezTo>
                  <a:cubicBezTo>
                    <a:pt x="29" y="107"/>
                    <a:pt x="29" y="107"/>
                    <a:pt x="29" y="107"/>
                  </a:cubicBezTo>
                  <a:cubicBezTo>
                    <a:pt x="29" y="107"/>
                    <a:pt x="29" y="108"/>
                    <a:pt x="30" y="108"/>
                  </a:cubicBezTo>
                  <a:cubicBezTo>
                    <a:pt x="29" y="108"/>
                    <a:pt x="28" y="108"/>
                    <a:pt x="28" y="108"/>
                  </a:cubicBezTo>
                  <a:cubicBezTo>
                    <a:pt x="28" y="108"/>
                    <a:pt x="29" y="108"/>
                    <a:pt x="29" y="108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9" y="108"/>
                    <a:pt x="28" y="109"/>
                    <a:pt x="27" y="109"/>
                  </a:cubicBezTo>
                  <a:cubicBezTo>
                    <a:pt x="28" y="110"/>
                    <a:pt x="28" y="108"/>
                    <a:pt x="29" y="109"/>
                  </a:cubicBezTo>
                  <a:cubicBezTo>
                    <a:pt x="28" y="111"/>
                    <a:pt x="30" y="111"/>
                    <a:pt x="29" y="113"/>
                  </a:cubicBezTo>
                  <a:cubicBezTo>
                    <a:pt x="29" y="113"/>
                    <a:pt x="31" y="114"/>
                    <a:pt x="31" y="115"/>
                  </a:cubicBezTo>
                  <a:cubicBezTo>
                    <a:pt x="32" y="114"/>
                    <a:pt x="32" y="115"/>
                    <a:pt x="33" y="114"/>
                  </a:cubicBezTo>
                  <a:cubicBezTo>
                    <a:pt x="33" y="113"/>
                    <a:pt x="30" y="113"/>
                    <a:pt x="31" y="112"/>
                  </a:cubicBezTo>
                  <a:cubicBezTo>
                    <a:pt x="31" y="112"/>
                    <a:pt x="30" y="112"/>
                    <a:pt x="30" y="112"/>
                  </a:cubicBezTo>
                  <a:cubicBezTo>
                    <a:pt x="29" y="112"/>
                    <a:pt x="29" y="112"/>
                    <a:pt x="30" y="111"/>
                  </a:cubicBezTo>
                  <a:cubicBezTo>
                    <a:pt x="31" y="112"/>
                    <a:pt x="32" y="111"/>
                    <a:pt x="32" y="112"/>
                  </a:cubicBezTo>
                  <a:cubicBezTo>
                    <a:pt x="33" y="111"/>
                    <a:pt x="32" y="111"/>
                    <a:pt x="32" y="110"/>
                  </a:cubicBezTo>
                  <a:cubicBezTo>
                    <a:pt x="32" y="110"/>
                    <a:pt x="33" y="110"/>
                    <a:pt x="33" y="109"/>
                  </a:cubicBezTo>
                  <a:cubicBezTo>
                    <a:pt x="34" y="109"/>
                    <a:pt x="34" y="110"/>
                    <a:pt x="35" y="110"/>
                  </a:cubicBezTo>
                  <a:cubicBezTo>
                    <a:pt x="35" y="110"/>
                    <a:pt x="35" y="110"/>
                    <a:pt x="34" y="110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5" y="112"/>
                    <a:pt x="35" y="112"/>
                  </a:cubicBezTo>
                  <a:cubicBezTo>
                    <a:pt x="35" y="112"/>
                    <a:pt x="36" y="113"/>
                    <a:pt x="35" y="113"/>
                  </a:cubicBezTo>
                  <a:cubicBezTo>
                    <a:pt x="36" y="114"/>
                    <a:pt x="36" y="113"/>
                    <a:pt x="36" y="113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7" y="111"/>
                    <a:pt x="36" y="113"/>
                    <a:pt x="37" y="113"/>
                  </a:cubicBezTo>
                  <a:cubicBezTo>
                    <a:pt x="39" y="112"/>
                    <a:pt x="37" y="114"/>
                    <a:pt x="37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5" y="116"/>
                    <a:pt x="34" y="115"/>
                  </a:cubicBezTo>
                  <a:cubicBezTo>
                    <a:pt x="34" y="116"/>
                    <a:pt x="35" y="118"/>
                    <a:pt x="35" y="118"/>
                  </a:cubicBezTo>
                  <a:cubicBezTo>
                    <a:pt x="35" y="118"/>
                    <a:pt x="34" y="119"/>
                    <a:pt x="34" y="119"/>
                  </a:cubicBezTo>
                  <a:cubicBezTo>
                    <a:pt x="35" y="119"/>
                    <a:pt x="34" y="120"/>
                    <a:pt x="35" y="121"/>
                  </a:cubicBezTo>
                  <a:cubicBezTo>
                    <a:pt x="36" y="121"/>
                    <a:pt x="35" y="120"/>
                    <a:pt x="36" y="120"/>
                  </a:cubicBezTo>
                  <a:cubicBezTo>
                    <a:pt x="36" y="120"/>
                    <a:pt x="36" y="121"/>
                    <a:pt x="37" y="121"/>
                  </a:cubicBezTo>
                  <a:cubicBezTo>
                    <a:pt x="36" y="121"/>
                    <a:pt x="36" y="120"/>
                    <a:pt x="36" y="119"/>
                  </a:cubicBezTo>
                  <a:cubicBezTo>
                    <a:pt x="36" y="119"/>
                    <a:pt x="37" y="119"/>
                    <a:pt x="37" y="119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8" y="118"/>
                    <a:pt x="37" y="119"/>
                    <a:pt x="38" y="119"/>
                  </a:cubicBezTo>
                  <a:cubicBezTo>
                    <a:pt x="37" y="119"/>
                    <a:pt x="37" y="119"/>
                    <a:pt x="36" y="120"/>
                  </a:cubicBezTo>
                  <a:cubicBezTo>
                    <a:pt x="37" y="120"/>
                    <a:pt x="38" y="121"/>
                    <a:pt x="38" y="122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36" y="122"/>
                    <a:pt x="37" y="122"/>
                    <a:pt x="37" y="122"/>
                  </a:cubicBezTo>
                  <a:cubicBezTo>
                    <a:pt x="37" y="122"/>
                    <a:pt x="37" y="122"/>
                    <a:pt x="36" y="122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4"/>
                    <a:pt x="37" y="123"/>
                    <a:pt x="37" y="123"/>
                  </a:cubicBezTo>
                  <a:cubicBezTo>
                    <a:pt x="37" y="124"/>
                    <a:pt x="37" y="124"/>
                    <a:pt x="38" y="124"/>
                  </a:cubicBezTo>
                  <a:cubicBezTo>
                    <a:pt x="39" y="125"/>
                    <a:pt x="39" y="126"/>
                    <a:pt x="38" y="126"/>
                  </a:cubicBezTo>
                  <a:cubicBezTo>
                    <a:pt x="39" y="126"/>
                    <a:pt x="39" y="125"/>
                    <a:pt x="39" y="125"/>
                  </a:cubicBezTo>
                  <a:cubicBezTo>
                    <a:pt x="39" y="126"/>
                    <a:pt x="40" y="126"/>
                    <a:pt x="41" y="126"/>
                  </a:cubicBezTo>
                  <a:cubicBezTo>
                    <a:pt x="41" y="126"/>
                    <a:pt x="41" y="126"/>
                    <a:pt x="41" y="126"/>
                  </a:cubicBezTo>
                  <a:cubicBezTo>
                    <a:pt x="41" y="127"/>
                    <a:pt x="41" y="125"/>
                    <a:pt x="42" y="126"/>
                  </a:cubicBezTo>
                  <a:cubicBezTo>
                    <a:pt x="41" y="126"/>
                    <a:pt x="41" y="127"/>
                    <a:pt x="40" y="127"/>
                  </a:cubicBezTo>
                  <a:cubicBezTo>
                    <a:pt x="41" y="127"/>
                    <a:pt x="41" y="127"/>
                    <a:pt x="41" y="128"/>
                  </a:cubicBezTo>
                  <a:cubicBezTo>
                    <a:pt x="41" y="127"/>
                    <a:pt x="42" y="128"/>
                    <a:pt x="42" y="127"/>
                  </a:cubicBezTo>
                  <a:cubicBezTo>
                    <a:pt x="43" y="128"/>
                    <a:pt x="42" y="128"/>
                    <a:pt x="43" y="129"/>
                  </a:cubicBezTo>
                  <a:cubicBezTo>
                    <a:pt x="43" y="128"/>
                    <a:pt x="44" y="129"/>
                    <a:pt x="44" y="129"/>
                  </a:cubicBezTo>
                  <a:cubicBezTo>
                    <a:pt x="44" y="129"/>
                    <a:pt x="44" y="130"/>
                    <a:pt x="44" y="130"/>
                  </a:cubicBezTo>
                  <a:cubicBezTo>
                    <a:pt x="44" y="130"/>
                    <a:pt x="44" y="129"/>
                    <a:pt x="43" y="129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4" y="131"/>
                    <a:pt x="45" y="131"/>
                    <a:pt x="44" y="131"/>
                  </a:cubicBezTo>
                  <a:cubicBezTo>
                    <a:pt x="45" y="132"/>
                    <a:pt x="45" y="133"/>
                    <a:pt x="46" y="133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131"/>
                    <a:pt x="46" y="132"/>
                    <a:pt x="45" y="131"/>
                  </a:cubicBezTo>
                  <a:cubicBezTo>
                    <a:pt x="45" y="130"/>
                    <a:pt x="47" y="132"/>
                    <a:pt x="47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45" y="129"/>
                    <a:pt x="45" y="129"/>
                    <a:pt x="44" y="128"/>
                  </a:cubicBezTo>
                  <a:cubicBezTo>
                    <a:pt x="44" y="128"/>
                    <a:pt x="43" y="128"/>
                    <a:pt x="43" y="128"/>
                  </a:cubicBezTo>
                  <a:cubicBezTo>
                    <a:pt x="43" y="128"/>
                    <a:pt x="43" y="127"/>
                    <a:pt x="43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4" y="127"/>
                    <a:pt x="44" y="127"/>
                    <a:pt x="44" y="127"/>
                  </a:cubicBezTo>
                  <a:cubicBezTo>
                    <a:pt x="45" y="128"/>
                    <a:pt x="45" y="127"/>
                    <a:pt x="46" y="128"/>
                  </a:cubicBezTo>
                  <a:cubicBezTo>
                    <a:pt x="46" y="128"/>
                    <a:pt x="47" y="129"/>
                    <a:pt x="47" y="130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8" y="130"/>
                    <a:pt x="47" y="129"/>
                    <a:pt x="48" y="130"/>
                  </a:cubicBezTo>
                  <a:cubicBezTo>
                    <a:pt x="48" y="131"/>
                    <a:pt x="47" y="132"/>
                    <a:pt x="47" y="132"/>
                  </a:cubicBezTo>
                  <a:cubicBezTo>
                    <a:pt x="47" y="132"/>
                    <a:pt x="47" y="132"/>
                    <a:pt x="48" y="133"/>
                  </a:cubicBezTo>
                  <a:cubicBezTo>
                    <a:pt x="48" y="133"/>
                    <a:pt x="47" y="133"/>
                    <a:pt x="47" y="133"/>
                  </a:cubicBezTo>
                  <a:cubicBezTo>
                    <a:pt x="47" y="134"/>
                    <a:pt x="48" y="134"/>
                    <a:pt x="48" y="134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135"/>
                    <a:pt x="48" y="134"/>
                    <a:pt x="48" y="134"/>
                  </a:cubicBezTo>
                  <a:cubicBezTo>
                    <a:pt x="48" y="134"/>
                    <a:pt x="49" y="135"/>
                    <a:pt x="49" y="135"/>
                  </a:cubicBezTo>
                  <a:cubicBezTo>
                    <a:pt x="49" y="135"/>
                    <a:pt x="49" y="135"/>
                    <a:pt x="49" y="135"/>
                  </a:cubicBezTo>
                  <a:cubicBezTo>
                    <a:pt x="49" y="135"/>
                    <a:pt x="50" y="136"/>
                    <a:pt x="50" y="135"/>
                  </a:cubicBezTo>
                  <a:cubicBezTo>
                    <a:pt x="49" y="135"/>
                    <a:pt x="49" y="135"/>
                    <a:pt x="49" y="134"/>
                  </a:cubicBezTo>
                  <a:cubicBezTo>
                    <a:pt x="49" y="134"/>
                    <a:pt x="49" y="134"/>
                    <a:pt x="49" y="135"/>
                  </a:cubicBezTo>
                  <a:cubicBezTo>
                    <a:pt x="49" y="134"/>
                    <a:pt x="49" y="134"/>
                    <a:pt x="49" y="134"/>
                  </a:cubicBezTo>
                  <a:cubicBezTo>
                    <a:pt x="49" y="134"/>
                    <a:pt x="49" y="134"/>
                    <a:pt x="49" y="134"/>
                  </a:cubicBezTo>
                  <a:cubicBezTo>
                    <a:pt x="49" y="134"/>
                    <a:pt x="49" y="133"/>
                    <a:pt x="49" y="133"/>
                  </a:cubicBezTo>
                  <a:cubicBezTo>
                    <a:pt x="49" y="133"/>
                    <a:pt x="48" y="132"/>
                    <a:pt x="49" y="132"/>
                  </a:cubicBezTo>
                  <a:cubicBezTo>
                    <a:pt x="48" y="132"/>
                    <a:pt x="48" y="132"/>
                    <a:pt x="48" y="131"/>
                  </a:cubicBezTo>
                  <a:cubicBezTo>
                    <a:pt x="48" y="131"/>
                    <a:pt x="49" y="132"/>
                    <a:pt x="49" y="132"/>
                  </a:cubicBezTo>
                  <a:cubicBezTo>
                    <a:pt x="50" y="133"/>
                    <a:pt x="49" y="132"/>
                    <a:pt x="49" y="132"/>
                  </a:cubicBezTo>
                  <a:cubicBezTo>
                    <a:pt x="49" y="133"/>
                    <a:pt x="49" y="133"/>
                    <a:pt x="49" y="133"/>
                  </a:cubicBezTo>
                  <a:cubicBezTo>
                    <a:pt x="49" y="133"/>
                    <a:pt x="50" y="134"/>
                    <a:pt x="49" y="133"/>
                  </a:cubicBezTo>
                  <a:cubicBezTo>
                    <a:pt x="50" y="133"/>
                    <a:pt x="50" y="134"/>
                    <a:pt x="50" y="134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0" y="134"/>
                    <a:pt x="51" y="134"/>
                    <a:pt x="51" y="133"/>
                  </a:cubicBezTo>
                  <a:cubicBezTo>
                    <a:pt x="51" y="134"/>
                    <a:pt x="50" y="133"/>
                    <a:pt x="50" y="134"/>
                  </a:cubicBezTo>
                  <a:cubicBezTo>
                    <a:pt x="50" y="133"/>
                    <a:pt x="50" y="132"/>
                    <a:pt x="50" y="133"/>
                  </a:cubicBezTo>
                  <a:cubicBezTo>
                    <a:pt x="50" y="132"/>
                    <a:pt x="49" y="132"/>
                    <a:pt x="49" y="131"/>
                  </a:cubicBezTo>
                  <a:cubicBezTo>
                    <a:pt x="49" y="131"/>
                    <a:pt x="49" y="131"/>
                    <a:pt x="50" y="132"/>
                  </a:cubicBezTo>
                  <a:cubicBezTo>
                    <a:pt x="49" y="130"/>
                    <a:pt x="49" y="130"/>
                    <a:pt x="49" y="130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49" y="130"/>
                    <a:pt x="48" y="130"/>
                    <a:pt x="48" y="129"/>
                  </a:cubicBezTo>
                  <a:cubicBezTo>
                    <a:pt x="48" y="129"/>
                    <a:pt x="48" y="130"/>
                    <a:pt x="49" y="130"/>
                  </a:cubicBezTo>
                  <a:cubicBezTo>
                    <a:pt x="49" y="129"/>
                    <a:pt x="48" y="130"/>
                    <a:pt x="48" y="129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7" y="128"/>
                    <a:pt x="47" y="129"/>
                    <a:pt x="47" y="128"/>
                  </a:cubicBezTo>
                  <a:cubicBezTo>
                    <a:pt x="47" y="128"/>
                    <a:pt x="47" y="128"/>
                    <a:pt x="47" y="129"/>
                  </a:cubicBezTo>
                  <a:cubicBezTo>
                    <a:pt x="47" y="129"/>
                    <a:pt x="47" y="128"/>
                    <a:pt x="46" y="128"/>
                  </a:cubicBezTo>
                  <a:cubicBezTo>
                    <a:pt x="46" y="128"/>
                    <a:pt x="47" y="127"/>
                    <a:pt x="46" y="127"/>
                  </a:cubicBezTo>
                  <a:cubicBezTo>
                    <a:pt x="46" y="127"/>
                    <a:pt x="46" y="126"/>
                    <a:pt x="47" y="127"/>
                  </a:cubicBezTo>
                  <a:cubicBezTo>
                    <a:pt x="47" y="127"/>
                    <a:pt x="47" y="127"/>
                    <a:pt x="47" y="126"/>
                  </a:cubicBezTo>
                  <a:cubicBezTo>
                    <a:pt x="47" y="126"/>
                    <a:pt x="47" y="127"/>
                    <a:pt x="46" y="126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5" y="125"/>
                    <a:pt x="44" y="124"/>
                    <a:pt x="44" y="123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3" y="122"/>
                    <a:pt x="43" y="122"/>
                    <a:pt x="44" y="122"/>
                  </a:cubicBezTo>
                  <a:cubicBezTo>
                    <a:pt x="43" y="121"/>
                    <a:pt x="43" y="121"/>
                    <a:pt x="42" y="120"/>
                  </a:cubicBezTo>
                  <a:cubicBezTo>
                    <a:pt x="41" y="121"/>
                    <a:pt x="42" y="121"/>
                    <a:pt x="41" y="122"/>
                  </a:cubicBezTo>
                  <a:cubicBezTo>
                    <a:pt x="40" y="122"/>
                    <a:pt x="42" y="121"/>
                    <a:pt x="41" y="120"/>
                  </a:cubicBezTo>
                  <a:cubicBezTo>
                    <a:pt x="41" y="120"/>
                    <a:pt x="41" y="120"/>
                    <a:pt x="42" y="120"/>
                  </a:cubicBezTo>
                  <a:cubicBezTo>
                    <a:pt x="41" y="119"/>
                    <a:pt x="41" y="119"/>
                    <a:pt x="41" y="119"/>
                  </a:cubicBezTo>
                  <a:cubicBezTo>
                    <a:pt x="41" y="118"/>
                    <a:pt x="42" y="118"/>
                    <a:pt x="42" y="119"/>
                  </a:cubicBezTo>
                  <a:cubicBezTo>
                    <a:pt x="42" y="120"/>
                    <a:pt x="43" y="120"/>
                    <a:pt x="43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1"/>
                    <a:pt x="44" y="121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45" y="121"/>
                    <a:pt x="46" y="122"/>
                    <a:pt x="46" y="122"/>
                  </a:cubicBezTo>
                  <a:cubicBezTo>
                    <a:pt x="46" y="121"/>
                    <a:pt x="45" y="122"/>
                    <a:pt x="44" y="121"/>
                  </a:cubicBezTo>
                  <a:cubicBezTo>
                    <a:pt x="44" y="121"/>
                    <a:pt x="45" y="120"/>
                    <a:pt x="44" y="119"/>
                  </a:cubicBezTo>
                  <a:cubicBezTo>
                    <a:pt x="44" y="119"/>
                    <a:pt x="44" y="118"/>
                    <a:pt x="45" y="119"/>
                  </a:cubicBezTo>
                  <a:cubicBezTo>
                    <a:pt x="45" y="119"/>
                    <a:pt x="45" y="120"/>
                    <a:pt x="45" y="119"/>
                  </a:cubicBezTo>
                  <a:cubicBezTo>
                    <a:pt x="45" y="119"/>
                    <a:pt x="45" y="119"/>
                    <a:pt x="45" y="118"/>
                  </a:cubicBezTo>
                  <a:cubicBezTo>
                    <a:pt x="44" y="118"/>
                    <a:pt x="44" y="118"/>
                    <a:pt x="43" y="118"/>
                  </a:cubicBezTo>
                  <a:cubicBezTo>
                    <a:pt x="42" y="118"/>
                    <a:pt x="42" y="117"/>
                    <a:pt x="42" y="116"/>
                  </a:cubicBezTo>
                  <a:cubicBezTo>
                    <a:pt x="42" y="117"/>
                    <a:pt x="43" y="117"/>
                    <a:pt x="44" y="117"/>
                  </a:cubicBezTo>
                  <a:cubicBezTo>
                    <a:pt x="43" y="117"/>
                    <a:pt x="44" y="115"/>
                    <a:pt x="43" y="116"/>
                  </a:cubicBezTo>
                  <a:cubicBezTo>
                    <a:pt x="43" y="115"/>
                    <a:pt x="42" y="114"/>
                    <a:pt x="43" y="114"/>
                  </a:cubicBezTo>
                  <a:cubicBezTo>
                    <a:pt x="43" y="114"/>
                    <a:pt x="43" y="115"/>
                    <a:pt x="44" y="115"/>
                  </a:cubicBezTo>
                  <a:cubicBezTo>
                    <a:pt x="44" y="115"/>
                    <a:pt x="44" y="115"/>
                    <a:pt x="44" y="115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44" y="115"/>
                    <a:pt x="45" y="115"/>
                    <a:pt x="44" y="114"/>
                  </a:cubicBezTo>
                  <a:cubicBezTo>
                    <a:pt x="44" y="114"/>
                    <a:pt x="44" y="114"/>
                    <a:pt x="44" y="114"/>
                  </a:cubicBezTo>
                  <a:cubicBezTo>
                    <a:pt x="44" y="114"/>
                    <a:pt x="44" y="114"/>
                    <a:pt x="44" y="114"/>
                  </a:cubicBezTo>
                  <a:cubicBezTo>
                    <a:pt x="45" y="113"/>
                    <a:pt x="45" y="113"/>
                    <a:pt x="45" y="113"/>
                  </a:cubicBezTo>
                  <a:cubicBezTo>
                    <a:pt x="44" y="113"/>
                    <a:pt x="45" y="111"/>
                    <a:pt x="44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44" y="110"/>
                    <a:pt x="42" y="110"/>
                    <a:pt x="42" y="110"/>
                  </a:cubicBezTo>
                  <a:cubicBezTo>
                    <a:pt x="42" y="110"/>
                    <a:pt x="43" y="109"/>
                    <a:pt x="43" y="109"/>
                  </a:cubicBezTo>
                  <a:cubicBezTo>
                    <a:pt x="42" y="109"/>
                    <a:pt x="43" y="108"/>
                    <a:pt x="43" y="108"/>
                  </a:cubicBezTo>
                  <a:cubicBezTo>
                    <a:pt x="43" y="108"/>
                    <a:pt x="42" y="108"/>
                    <a:pt x="42" y="108"/>
                  </a:cubicBezTo>
                  <a:cubicBezTo>
                    <a:pt x="41" y="109"/>
                    <a:pt x="41" y="108"/>
                    <a:pt x="41" y="107"/>
                  </a:cubicBezTo>
                  <a:cubicBezTo>
                    <a:pt x="42" y="106"/>
                    <a:pt x="42" y="108"/>
                    <a:pt x="43" y="107"/>
                  </a:cubicBezTo>
                  <a:cubicBezTo>
                    <a:pt x="43" y="107"/>
                    <a:pt x="42" y="107"/>
                    <a:pt x="42" y="107"/>
                  </a:cubicBezTo>
                  <a:cubicBezTo>
                    <a:pt x="42" y="107"/>
                    <a:pt x="42" y="106"/>
                    <a:pt x="43" y="105"/>
                  </a:cubicBezTo>
                  <a:cubicBezTo>
                    <a:pt x="42" y="105"/>
                    <a:pt x="42" y="104"/>
                    <a:pt x="41" y="104"/>
                  </a:cubicBezTo>
                  <a:cubicBezTo>
                    <a:pt x="41" y="105"/>
                    <a:pt x="42" y="104"/>
                    <a:pt x="41" y="105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4"/>
                    <a:pt x="41" y="103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42" y="103"/>
                    <a:pt x="41" y="104"/>
                    <a:pt x="42" y="103"/>
                  </a:cubicBezTo>
                  <a:cubicBezTo>
                    <a:pt x="41" y="103"/>
                    <a:pt x="42" y="103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0" y="101"/>
                    <a:pt x="43" y="100"/>
                    <a:pt x="40" y="100"/>
                  </a:cubicBezTo>
                  <a:cubicBezTo>
                    <a:pt x="41" y="100"/>
                    <a:pt x="40" y="101"/>
                    <a:pt x="39" y="101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39" y="99"/>
                    <a:pt x="39" y="99"/>
                    <a:pt x="38" y="99"/>
                  </a:cubicBezTo>
                  <a:cubicBezTo>
                    <a:pt x="39" y="98"/>
                    <a:pt x="40" y="99"/>
                    <a:pt x="41" y="98"/>
                  </a:cubicBezTo>
                  <a:cubicBezTo>
                    <a:pt x="40" y="97"/>
                    <a:pt x="40" y="97"/>
                    <a:pt x="40" y="97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1" y="95"/>
                    <a:pt x="38" y="95"/>
                    <a:pt x="38" y="93"/>
                  </a:cubicBezTo>
                  <a:cubicBezTo>
                    <a:pt x="39" y="93"/>
                    <a:pt x="40" y="93"/>
                    <a:pt x="40" y="94"/>
                  </a:cubicBezTo>
                  <a:cubicBezTo>
                    <a:pt x="41" y="93"/>
                    <a:pt x="40" y="93"/>
                    <a:pt x="40" y="92"/>
                  </a:cubicBezTo>
                  <a:cubicBezTo>
                    <a:pt x="41" y="91"/>
                    <a:pt x="39" y="91"/>
                    <a:pt x="39" y="92"/>
                  </a:cubicBezTo>
                  <a:cubicBezTo>
                    <a:pt x="38" y="91"/>
                    <a:pt x="39" y="91"/>
                    <a:pt x="40" y="91"/>
                  </a:cubicBezTo>
                  <a:cubicBezTo>
                    <a:pt x="38" y="91"/>
                    <a:pt x="38" y="90"/>
                    <a:pt x="38" y="8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8" y="89"/>
                    <a:pt x="37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4" y="90"/>
                    <a:pt x="38" y="90"/>
                    <a:pt x="36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4" y="92"/>
                    <a:pt x="34" y="92"/>
                    <a:pt x="34" y="92"/>
                  </a:cubicBezTo>
                  <a:cubicBezTo>
                    <a:pt x="32" y="93"/>
                    <a:pt x="32" y="91"/>
                    <a:pt x="32" y="91"/>
                  </a:cubicBezTo>
                  <a:cubicBezTo>
                    <a:pt x="33" y="90"/>
                    <a:pt x="33" y="91"/>
                    <a:pt x="34" y="91"/>
                  </a:cubicBezTo>
                  <a:cubicBezTo>
                    <a:pt x="34" y="91"/>
                    <a:pt x="33" y="91"/>
                    <a:pt x="34" y="90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34" y="89"/>
                    <a:pt x="34" y="90"/>
                    <a:pt x="33" y="90"/>
                  </a:cubicBezTo>
                  <a:cubicBezTo>
                    <a:pt x="31" y="91"/>
                    <a:pt x="32" y="89"/>
                    <a:pt x="32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3" y="88"/>
                    <a:pt x="32" y="89"/>
                    <a:pt x="32" y="88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31" y="89"/>
                    <a:pt x="35" y="88"/>
                    <a:pt x="34" y="88"/>
                  </a:cubicBezTo>
                  <a:cubicBezTo>
                    <a:pt x="35" y="87"/>
                    <a:pt x="37" y="88"/>
                    <a:pt x="38" y="88"/>
                  </a:cubicBezTo>
                  <a:cubicBezTo>
                    <a:pt x="38" y="87"/>
                    <a:pt x="38" y="87"/>
                    <a:pt x="39" y="86"/>
                  </a:cubicBezTo>
                  <a:cubicBezTo>
                    <a:pt x="37" y="86"/>
                    <a:pt x="39" y="85"/>
                    <a:pt x="37" y="85"/>
                  </a:cubicBezTo>
                  <a:cubicBezTo>
                    <a:pt x="37" y="84"/>
                    <a:pt x="38" y="85"/>
                    <a:pt x="38" y="84"/>
                  </a:cubicBezTo>
                  <a:cubicBezTo>
                    <a:pt x="38" y="83"/>
                    <a:pt x="38" y="83"/>
                    <a:pt x="37" y="82"/>
                  </a:cubicBezTo>
                  <a:cubicBezTo>
                    <a:pt x="37" y="82"/>
                    <a:pt x="38" y="82"/>
                    <a:pt x="39" y="81"/>
                  </a:cubicBezTo>
                  <a:cubicBezTo>
                    <a:pt x="40" y="79"/>
                    <a:pt x="36" y="79"/>
                    <a:pt x="37" y="77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8" y="77"/>
                    <a:pt x="38" y="76"/>
                    <a:pt x="37" y="76"/>
                  </a:cubicBezTo>
                  <a:cubicBezTo>
                    <a:pt x="40" y="75"/>
                    <a:pt x="35" y="75"/>
                    <a:pt x="38" y="74"/>
                  </a:cubicBezTo>
                  <a:cubicBezTo>
                    <a:pt x="39" y="73"/>
                    <a:pt x="36" y="73"/>
                    <a:pt x="36" y="72"/>
                  </a:cubicBezTo>
                  <a:cubicBezTo>
                    <a:pt x="37" y="72"/>
                    <a:pt x="38" y="72"/>
                    <a:pt x="38" y="72"/>
                  </a:cubicBezTo>
                  <a:cubicBezTo>
                    <a:pt x="37" y="70"/>
                    <a:pt x="37" y="68"/>
                    <a:pt x="37" y="65"/>
                  </a:cubicBezTo>
                  <a:cubicBezTo>
                    <a:pt x="37" y="65"/>
                    <a:pt x="38" y="65"/>
                    <a:pt x="38" y="65"/>
                  </a:cubicBezTo>
                  <a:cubicBezTo>
                    <a:pt x="38" y="64"/>
                    <a:pt x="35" y="62"/>
                    <a:pt x="37" y="61"/>
                  </a:cubicBezTo>
                  <a:cubicBezTo>
                    <a:pt x="36" y="61"/>
                    <a:pt x="36" y="60"/>
                    <a:pt x="34" y="60"/>
                  </a:cubicBezTo>
                  <a:cubicBezTo>
                    <a:pt x="34" y="60"/>
                    <a:pt x="32" y="60"/>
                    <a:pt x="31" y="60"/>
                  </a:cubicBezTo>
                  <a:cubicBezTo>
                    <a:pt x="30" y="59"/>
                    <a:pt x="34" y="60"/>
                    <a:pt x="34" y="59"/>
                  </a:cubicBezTo>
                  <a:cubicBezTo>
                    <a:pt x="36" y="59"/>
                    <a:pt x="35" y="59"/>
                    <a:pt x="38" y="60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7" y="58"/>
                    <a:pt x="36" y="57"/>
                    <a:pt x="38" y="57"/>
                  </a:cubicBezTo>
                  <a:cubicBezTo>
                    <a:pt x="37" y="57"/>
                    <a:pt x="40" y="57"/>
                    <a:pt x="38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8"/>
                    <a:pt x="39" y="58"/>
                    <a:pt x="40" y="59"/>
                  </a:cubicBezTo>
                  <a:cubicBezTo>
                    <a:pt x="39" y="58"/>
                    <a:pt x="39" y="57"/>
                    <a:pt x="40" y="56"/>
                  </a:cubicBezTo>
                  <a:cubicBezTo>
                    <a:pt x="38" y="56"/>
                    <a:pt x="39" y="56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9" y="55"/>
                    <a:pt x="38" y="55"/>
                    <a:pt x="38" y="54"/>
                  </a:cubicBezTo>
                  <a:cubicBezTo>
                    <a:pt x="37" y="54"/>
                    <a:pt x="38" y="52"/>
                    <a:pt x="40" y="53"/>
                  </a:cubicBezTo>
                  <a:cubicBezTo>
                    <a:pt x="40" y="53"/>
                    <a:pt x="39" y="52"/>
                    <a:pt x="39" y="52"/>
                  </a:cubicBezTo>
                  <a:cubicBezTo>
                    <a:pt x="40" y="52"/>
                    <a:pt x="40" y="52"/>
                    <a:pt x="41" y="52"/>
                  </a:cubicBezTo>
                  <a:cubicBezTo>
                    <a:pt x="42" y="51"/>
                    <a:pt x="41" y="50"/>
                    <a:pt x="44" y="50"/>
                  </a:cubicBezTo>
                  <a:cubicBezTo>
                    <a:pt x="43" y="49"/>
                    <a:pt x="43" y="48"/>
                    <a:pt x="42" y="47"/>
                  </a:cubicBezTo>
                  <a:cubicBezTo>
                    <a:pt x="42" y="47"/>
                    <a:pt x="41" y="48"/>
                    <a:pt x="39" y="47"/>
                  </a:cubicBezTo>
                  <a:cubicBezTo>
                    <a:pt x="38" y="46"/>
                    <a:pt x="39" y="46"/>
                    <a:pt x="39" y="45"/>
                  </a:cubicBezTo>
                  <a:cubicBezTo>
                    <a:pt x="40" y="46"/>
                    <a:pt x="40" y="45"/>
                    <a:pt x="41" y="46"/>
                  </a:cubicBezTo>
                  <a:cubicBezTo>
                    <a:pt x="44" y="47"/>
                    <a:pt x="41" y="45"/>
                    <a:pt x="44" y="46"/>
                  </a:cubicBezTo>
                  <a:cubicBezTo>
                    <a:pt x="43" y="45"/>
                    <a:pt x="44" y="45"/>
                    <a:pt x="43" y="44"/>
                  </a:cubicBezTo>
                  <a:cubicBezTo>
                    <a:pt x="44" y="44"/>
                    <a:pt x="43" y="44"/>
                    <a:pt x="44" y="45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6" y="44"/>
                    <a:pt x="43" y="42"/>
                    <a:pt x="42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2"/>
                    <a:pt x="42" y="41"/>
                    <a:pt x="42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3" y="40"/>
                    <a:pt x="43" y="40"/>
                  </a:cubicBezTo>
                  <a:cubicBezTo>
                    <a:pt x="41" y="39"/>
                    <a:pt x="42" y="38"/>
                    <a:pt x="40" y="37"/>
                  </a:cubicBezTo>
                  <a:cubicBezTo>
                    <a:pt x="41" y="37"/>
                    <a:pt x="44" y="38"/>
                    <a:pt x="42" y="37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9"/>
                    <a:pt x="42" y="38"/>
                    <a:pt x="43" y="39"/>
                  </a:cubicBezTo>
                  <a:cubicBezTo>
                    <a:pt x="47" y="40"/>
                    <a:pt x="47" y="39"/>
                    <a:pt x="47" y="37"/>
                  </a:cubicBezTo>
                  <a:cubicBezTo>
                    <a:pt x="46" y="35"/>
                    <a:pt x="49" y="36"/>
                    <a:pt x="46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1"/>
                    <a:pt x="51" y="31"/>
                    <a:pt x="49" y="28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48" y="25"/>
                    <a:pt x="51" y="24"/>
                    <a:pt x="47" y="20"/>
                  </a:cubicBezTo>
                  <a:cubicBezTo>
                    <a:pt x="49" y="20"/>
                    <a:pt x="49" y="21"/>
                    <a:pt x="49" y="22"/>
                  </a:cubicBezTo>
                  <a:cubicBezTo>
                    <a:pt x="50" y="22"/>
                    <a:pt x="48" y="19"/>
                    <a:pt x="50" y="20"/>
                  </a:cubicBezTo>
                  <a:cubicBezTo>
                    <a:pt x="50" y="21"/>
                    <a:pt x="50" y="21"/>
                    <a:pt x="51" y="21"/>
                  </a:cubicBezTo>
                  <a:cubicBezTo>
                    <a:pt x="52" y="22"/>
                    <a:pt x="50" y="20"/>
                    <a:pt x="51" y="20"/>
                  </a:cubicBezTo>
                  <a:cubicBezTo>
                    <a:pt x="50" y="20"/>
                    <a:pt x="49" y="18"/>
                    <a:pt x="49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6"/>
                    <a:pt x="49" y="16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2"/>
                    <a:pt x="52" y="9"/>
                    <a:pt x="55" y="7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6" y="7"/>
                    <a:pt x="56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8" y="7"/>
                    <a:pt x="57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9" y="4"/>
                    <a:pt x="60" y="3"/>
                  </a:cubicBezTo>
                  <a:cubicBezTo>
                    <a:pt x="61" y="3"/>
                    <a:pt x="61" y="3"/>
                    <a:pt x="61" y="2"/>
                  </a:cubicBezTo>
                  <a:cubicBezTo>
                    <a:pt x="61" y="2"/>
                    <a:pt x="61" y="1"/>
                    <a:pt x="61" y="1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2"/>
                    <a:pt x="61" y="1"/>
                    <a:pt x="62" y="1"/>
                  </a:cubicBezTo>
                  <a:cubicBezTo>
                    <a:pt x="61" y="0"/>
                    <a:pt x="61" y="0"/>
                    <a:pt x="60" y="0"/>
                  </a:cubicBezTo>
                  <a:cubicBezTo>
                    <a:pt x="60" y="1"/>
                    <a:pt x="59" y="0"/>
                    <a:pt x="58" y="1"/>
                  </a:cubicBezTo>
                  <a:cubicBezTo>
                    <a:pt x="58" y="1"/>
                    <a:pt x="58" y="1"/>
                    <a:pt x="57" y="1"/>
                  </a:cubicBezTo>
                  <a:cubicBezTo>
                    <a:pt x="57" y="1"/>
                    <a:pt x="56" y="1"/>
                    <a:pt x="56" y="2"/>
                  </a:cubicBezTo>
                  <a:cubicBezTo>
                    <a:pt x="56" y="1"/>
                    <a:pt x="55" y="2"/>
                    <a:pt x="55" y="1"/>
                  </a:cubicBezTo>
                  <a:cubicBezTo>
                    <a:pt x="55" y="0"/>
                    <a:pt x="54" y="2"/>
                    <a:pt x="53" y="2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2"/>
                    <a:pt x="52" y="1"/>
                    <a:pt x="51" y="1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1" y="2"/>
                    <a:pt x="51" y="2"/>
                  </a:cubicBezTo>
                  <a:cubicBezTo>
                    <a:pt x="51" y="2"/>
                    <a:pt x="52" y="2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3"/>
                    <a:pt x="52" y="3"/>
                    <a:pt x="52" y="3"/>
                  </a:cubicBezTo>
                  <a:cubicBezTo>
                    <a:pt x="52" y="3"/>
                    <a:pt x="51" y="3"/>
                    <a:pt x="50" y="2"/>
                  </a:cubicBezTo>
                  <a:cubicBezTo>
                    <a:pt x="50" y="2"/>
                    <a:pt x="51" y="2"/>
                    <a:pt x="51" y="1"/>
                  </a:cubicBezTo>
                  <a:cubicBezTo>
                    <a:pt x="49" y="1"/>
                    <a:pt x="50" y="1"/>
                    <a:pt x="49" y="1"/>
                  </a:cubicBezTo>
                  <a:cubicBezTo>
                    <a:pt x="50" y="2"/>
                    <a:pt x="49" y="1"/>
                    <a:pt x="48" y="2"/>
                  </a:cubicBezTo>
                  <a:cubicBezTo>
                    <a:pt x="48" y="1"/>
                    <a:pt x="49" y="2"/>
                    <a:pt x="49" y="1"/>
                  </a:cubicBezTo>
                  <a:cubicBezTo>
                    <a:pt x="46" y="0"/>
                    <a:pt x="47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2"/>
                    <a:pt x="44" y="1"/>
                    <a:pt x="44" y="2"/>
                  </a:cubicBezTo>
                  <a:cubicBezTo>
                    <a:pt x="43" y="2"/>
                    <a:pt x="43" y="1"/>
                    <a:pt x="42" y="1"/>
                  </a:cubicBezTo>
                  <a:cubicBezTo>
                    <a:pt x="43" y="2"/>
                    <a:pt x="40" y="1"/>
                    <a:pt x="42" y="3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3"/>
                    <a:pt x="43" y="5"/>
                    <a:pt x="42" y="6"/>
                  </a:cubicBezTo>
                  <a:cubicBezTo>
                    <a:pt x="40" y="6"/>
                    <a:pt x="39" y="3"/>
                    <a:pt x="38" y="2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6" y="4"/>
                    <a:pt x="36" y="3"/>
                  </a:cubicBezTo>
                  <a:cubicBezTo>
                    <a:pt x="36" y="3"/>
                    <a:pt x="36" y="2"/>
                    <a:pt x="36" y="2"/>
                  </a:cubicBezTo>
                  <a:cubicBezTo>
                    <a:pt x="36" y="3"/>
                    <a:pt x="31" y="1"/>
                    <a:pt x="33" y="4"/>
                  </a:cubicBezTo>
                  <a:cubicBezTo>
                    <a:pt x="32" y="3"/>
                    <a:pt x="32" y="4"/>
                    <a:pt x="31" y="3"/>
                  </a:cubicBezTo>
                  <a:cubicBezTo>
                    <a:pt x="32" y="4"/>
                    <a:pt x="29" y="3"/>
                    <a:pt x="29" y="4"/>
                  </a:cubicBezTo>
                  <a:cubicBezTo>
                    <a:pt x="29" y="4"/>
                    <a:pt x="28" y="4"/>
                    <a:pt x="28" y="4"/>
                  </a:cubicBezTo>
                  <a:cubicBezTo>
                    <a:pt x="29" y="4"/>
                    <a:pt x="29" y="5"/>
                    <a:pt x="29" y="6"/>
                  </a:cubicBezTo>
                  <a:cubicBezTo>
                    <a:pt x="28" y="5"/>
                    <a:pt x="28" y="7"/>
                    <a:pt x="26" y="5"/>
                  </a:cubicBezTo>
                  <a:cubicBezTo>
                    <a:pt x="26" y="6"/>
                    <a:pt x="28" y="7"/>
                    <a:pt x="29" y="8"/>
                  </a:cubicBezTo>
                  <a:cubicBezTo>
                    <a:pt x="27" y="8"/>
                    <a:pt x="27" y="9"/>
                    <a:pt x="25" y="7"/>
                  </a:cubicBezTo>
                  <a:cubicBezTo>
                    <a:pt x="25" y="7"/>
                    <a:pt x="26" y="7"/>
                    <a:pt x="25" y="6"/>
                  </a:cubicBezTo>
                  <a:cubicBezTo>
                    <a:pt x="24" y="6"/>
                    <a:pt x="25" y="6"/>
                    <a:pt x="25" y="7"/>
                  </a:cubicBezTo>
                  <a:cubicBezTo>
                    <a:pt x="25" y="7"/>
                    <a:pt x="23" y="6"/>
                    <a:pt x="23" y="6"/>
                  </a:cubicBezTo>
                  <a:cubicBezTo>
                    <a:pt x="23" y="6"/>
                    <a:pt x="22" y="6"/>
                    <a:pt x="22" y="6"/>
                  </a:cubicBezTo>
                  <a:cubicBezTo>
                    <a:pt x="23" y="7"/>
                    <a:pt x="23" y="8"/>
                    <a:pt x="24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6"/>
                    <a:pt x="24" y="7"/>
                    <a:pt x="25" y="8"/>
                  </a:cubicBezTo>
                  <a:cubicBezTo>
                    <a:pt x="24" y="9"/>
                    <a:pt x="26" y="10"/>
                    <a:pt x="26" y="12"/>
                  </a:cubicBezTo>
                  <a:cubicBezTo>
                    <a:pt x="26" y="12"/>
                    <a:pt x="25" y="12"/>
                    <a:pt x="25" y="12"/>
                  </a:cubicBezTo>
                  <a:cubicBezTo>
                    <a:pt x="25" y="12"/>
                    <a:pt x="23" y="10"/>
                    <a:pt x="22" y="10"/>
                  </a:cubicBezTo>
                  <a:cubicBezTo>
                    <a:pt x="23" y="12"/>
                    <a:pt x="20" y="10"/>
                    <a:pt x="19" y="10"/>
                  </a:cubicBezTo>
                  <a:cubicBezTo>
                    <a:pt x="20" y="10"/>
                    <a:pt x="21" y="12"/>
                    <a:pt x="21" y="12"/>
                  </a:cubicBezTo>
                  <a:cubicBezTo>
                    <a:pt x="22" y="14"/>
                    <a:pt x="20" y="12"/>
                    <a:pt x="19" y="12"/>
                  </a:cubicBezTo>
                  <a:cubicBezTo>
                    <a:pt x="17" y="13"/>
                    <a:pt x="13" y="13"/>
                    <a:pt x="14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7" y="15"/>
                    <a:pt x="19" y="17"/>
                    <a:pt x="20" y="18"/>
                  </a:cubicBezTo>
                  <a:cubicBezTo>
                    <a:pt x="19" y="18"/>
                    <a:pt x="19" y="19"/>
                    <a:pt x="18" y="1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20"/>
                    <a:pt x="19" y="19"/>
                    <a:pt x="20" y="20"/>
                  </a:cubicBezTo>
                  <a:cubicBezTo>
                    <a:pt x="19" y="20"/>
                    <a:pt x="18" y="20"/>
                    <a:pt x="17" y="19"/>
                  </a:cubicBezTo>
                  <a:cubicBezTo>
                    <a:pt x="17" y="20"/>
                    <a:pt x="17" y="21"/>
                    <a:pt x="18" y="21"/>
                  </a:cubicBezTo>
                  <a:cubicBezTo>
                    <a:pt x="18" y="22"/>
                    <a:pt x="16" y="20"/>
                    <a:pt x="15" y="19"/>
                  </a:cubicBezTo>
                  <a:cubicBezTo>
                    <a:pt x="15" y="19"/>
                    <a:pt x="13" y="18"/>
                    <a:pt x="13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8"/>
                    <a:pt x="11" y="18"/>
                    <a:pt x="10" y="17"/>
                  </a:cubicBezTo>
                  <a:cubicBezTo>
                    <a:pt x="9" y="17"/>
                    <a:pt x="11" y="19"/>
                    <a:pt x="9" y="18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1"/>
                    <a:pt x="8" y="20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0" y="25"/>
                    <a:pt x="6" y="22"/>
                    <a:pt x="6" y="24"/>
                  </a:cubicBezTo>
                  <a:cubicBezTo>
                    <a:pt x="6" y="26"/>
                    <a:pt x="7" y="26"/>
                    <a:pt x="9" y="27"/>
                  </a:cubicBezTo>
                  <a:cubicBezTo>
                    <a:pt x="10" y="28"/>
                    <a:pt x="8" y="28"/>
                    <a:pt x="7" y="28"/>
                  </a:cubicBezTo>
                  <a:cubicBezTo>
                    <a:pt x="8" y="29"/>
                    <a:pt x="10" y="31"/>
                    <a:pt x="9" y="31"/>
                  </a:cubicBezTo>
                  <a:cubicBezTo>
                    <a:pt x="8" y="30"/>
                    <a:pt x="8" y="29"/>
                    <a:pt x="8" y="29"/>
                  </a:cubicBezTo>
                  <a:cubicBezTo>
                    <a:pt x="5" y="28"/>
                    <a:pt x="7" y="30"/>
                    <a:pt x="5" y="30"/>
                  </a:cubicBezTo>
                  <a:cubicBezTo>
                    <a:pt x="6" y="31"/>
                    <a:pt x="8" y="34"/>
                    <a:pt x="10" y="36"/>
                  </a:cubicBezTo>
                  <a:cubicBezTo>
                    <a:pt x="12" y="36"/>
                    <a:pt x="15" y="37"/>
                    <a:pt x="16" y="38"/>
                  </a:cubicBezTo>
                  <a:cubicBezTo>
                    <a:pt x="15" y="38"/>
                    <a:pt x="15" y="39"/>
                    <a:pt x="14" y="39"/>
                  </a:cubicBezTo>
                  <a:cubicBezTo>
                    <a:pt x="12" y="38"/>
                    <a:pt x="10" y="39"/>
                    <a:pt x="10" y="38"/>
                  </a:cubicBezTo>
                  <a:cubicBezTo>
                    <a:pt x="10" y="38"/>
                    <a:pt x="12" y="38"/>
                    <a:pt x="12" y="38"/>
                  </a:cubicBezTo>
                  <a:cubicBezTo>
                    <a:pt x="10" y="37"/>
                    <a:pt x="9" y="38"/>
                    <a:pt x="7" y="38"/>
                  </a:cubicBezTo>
                  <a:cubicBezTo>
                    <a:pt x="6" y="38"/>
                    <a:pt x="6" y="37"/>
                    <a:pt x="6" y="37"/>
                  </a:cubicBezTo>
                  <a:cubicBezTo>
                    <a:pt x="6" y="37"/>
                    <a:pt x="7" y="37"/>
                    <a:pt x="7" y="37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淘宝网Chenying0907出品 80"/>
            <p:cNvSpPr>
              <a:spLocks noEditPoints="1"/>
            </p:cNvSpPr>
            <p:nvPr/>
          </p:nvSpPr>
          <p:spPr bwMode="auto">
            <a:xfrm>
              <a:off x="448" y="1405"/>
              <a:ext cx="1771" cy="791"/>
            </a:xfrm>
            <a:custGeom>
              <a:avLst/>
              <a:gdLst>
                <a:gd name="T0" fmla="*/ 651 w 710"/>
                <a:gd name="T1" fmla="*/ 2 h 317"/>
                <a:gd name="T2" fmla="*/ 606 w 710"/>
                <a:gd name="T3" fmla="*/ 13 h 317"/>
                <a:gd name="T4" fmla="*/ 637 w 710"/>
                <a:gd name="T5" fmla="*/ 7 h 317"/>
                <a:gd name="T6" fmla="*/ 688 w 710"/>
                <a:gd name="T7" fmla="*/ 31 h 317"/>
                <a:gd name="T8" fmla="*/ 710 w 710"/>
                <a:gd name="T9" fmla="*/ 54 h 317"/>
                <a:gd name="T10" fmla="*/ 616 w 710"/>
                <a:gd name="T11" fmla="*/ 59 h 317"/>
                <a:gd name="T12" fmla="*/ 594 w 710"/>
                <a:gd name="T13" fmla="*/ 42 h 317"/>
                <a:gd name="T14" fmla="*/ 620 w 710"/>
                <a:gd name="T15" fmla="*/ 84 h 317"/>
                <a:gd name="T16" fmla="*/ 605 w 710"/>
                <a:gd name="T17" fmla="*/ 132 h 317"/>
                <a:gd name="T18" fmla="*/ 627 w 710"/>
                <a:gd name="T19" fmla="*/ 97 h 317"/>
                <a:gd name="T20" fmla="*/ 696 w 710"/>
                <a:gd name="T21" fmla="*/ 72 h 317"/>
                <a:gd name="T22" fmla="*/ 650 w 710"/>
                <a:gd name="T23" fmla="*/ 17 h 317"/>
                <a:gd name="T24" fmla="*/ 604 w 710"/>
                <a:gd name="T25" fmla="*/ 22 h 317"/>
                <a:gd name="T26" fmla="*/ 680 w 710"/>
                <a:gd name="T27" fmla="*/ 50 h 317"/>
                <a:gd name="T28" fmla="*/ 700 w 710"/>
                <a:gd name="T29" fmla="*/ 112 h 317"/>
                <a:gd name="T30" fmla="*/ 707 w 710"/>
                <a:gd name="T31" fmla="*/ 134 h 317"/>
                <a:gd name="T32" fmla="*/ 617 w 710"/>
                <a:gd name="T33" fmla="*/ 39 h 317"/>
                <a:gd name="T34" fmla="*/ 596 w 710"/>
                <a:gd name="T35" fmla="*/ 35 h 317"/>
                <a:gd name="T36" fmla="*/ 605 w 710"/>
                <a:gd name="T37" fmla="*/ 40 h 317"/>
                <a:gd name="T38" fmla="*/ 647 w 710"/>
                <a:gd name="T39" fmla="*/ 88 h 317"/>
                <a:gd name="T40" fmla="*/ 637 w 710"/>
                <a:gd name="T41" fmla="*/ 139 h 317"/>
                <a:gd name="T42" fmla="*/ 630 w 710"/>
                <a:gd name="T43" fmla="*/ 162 h 317"/>
                <a:gd name="T44" fmla="*/ 652 w 710"/>
                <a:gd name="T45" fmla="*/ 108 h 317"/>
                <a:gd name="T46" fmla="*/ 671 w 710"/>
                <a:gd name="T47" fmla="*/ 78 h 317"/>
                <a:gd name="T48" fmla="*/ 601 w 710"/>
                <a:gd name="T49" fmla="*/ 26 h 317"/>
                <a:gd name="T50" fmla="*/ 623 w 710"/>
                <a:gd name="T51" fmla="*/ 33 h 317"/>
                <a:gd name="T52" fmla="*/ 670 w 710"/>
                <a:gd name="T53" fmla="*/ 102 h 317"/>
                <a:gd name="T54" fmla="*/ 673 w 710"/>
                <a:gd name="T55" fmla="*/ 172 h 317"/>
                <a:gd name="T56" fmla="*/ 675 w 710"/>
                <a:gd name="T57" fmla="*/ 90 h 317"/>
                <a:gd name="T58" fmla="*/ 77 w 710"/>
                <a:gd name="T59" fmla="*/ 146 h 317"/>
                <a:gd name="T60" fmla="*/ 44 w 710"/>
                <a:gd name="T61" fmla="*/ 146 h 317"/>
                <a:gd name="T62" fmla="*/ 2 w 710"/>
                <a:gd name="T63" fmla="*/ 195 h 317"/>
                <a:gd name="T64" fmla="*/ 6 w 710"/>
                <a:gd name="T65" fmla="*/ 219 h 317"/>
                <a:gd name="T66" fmla="*/ 125 w 710"/>
                <a:gd name="T67" fmla="*/ 248 h 317"/>
                <a:gd name="T68" fmla="*/ 95 w 710"/>
                <a:gd name="T69" fmla="*/ 193 h 317"/>
                <a:gd name="T70" fmla="*/ 88 w 710"/>
                <a:gd name="T71" fmla="*/ 190 h 317"/>
                <a:gd name="T72" fmla="*/ 96 w 710"/>
                <a:gd name="T73" fmla="*/ 230 h 317"/>
                <a:gd name="T74" fmla="*/ 129 w 710"/>
                <a:gd name="T75" fmla="*/ 251 h 317"/>
                <a:gd name="T76" fmla="*/ 82 w 710"/>
                <a:gd name="T77" fmla="*/ 152 h 317"/>
                <a:gd name="T78" fmla="*/ 82 w 710"/>
                <a:gd name="T79" fmla="*/ 150 h 317"/>
                <a:gd name="T80" fmla="*/ 23 w 710"/>
                <a:gd name="T81" fmla="*/ 199 h 317"/>
                <a:gd name="T82" fmla="*/ 26 w 710"/>
                <a:gd name="T83" fmla="*/ 267 h 317"/>
                <a:gd name="T84" fmla="*/ 42 w 710"/>
                <a:gd name="T85" fmla="*/ 297 h 317"/>
                <a:gd name="T86" fmla="*/ 30 w 710"/>
                <a:gd name="T87" fmla="*/ 251 h 317"/>
                <a:gd name="T88" fmla="*/ 107 w 710"/>
                <a:gd name="T89" fmla="*/ 275 h 317"/>
                <a:gd name="T90" fmla="*/ 92 w 710"/>
                <a:gd name="T91" fmla="*/ 260 h 317"/>
                <a:gd name="T92" fmla="*/ 85 w 710"/>
                <a:gd name="T93" fmla="*/ 177 h 317"/>
                <a:gd name="T94" fmla="*/ 96 w 710"/>
                <a:gd name="T95" fmla="*/ 161 h 317"/>
                <a:gd name="T96" fmla="*/ 68 w 710"/>
                <a:gd name="T97" fmla="*/ 191 h 317"/>
                <a:gd name="T98" fmla="*/ 88 w 710"/>
                <a:gd name="T99" fmla="*/ 266 h 317"/>
                <a:gd name="T100" fmla="*/ 120 w 710"/>
                <a:gd name="T101" fmla="*/ 290 h 317"/>
                <a:gd name="T102" fmla="*/ 112 w 710"/>
                <a:gd name="T103" fmla="*/ 280 h 317"/>
                <a:gd name="T104" fmla="*/ 53 w 710"/>
                <a:gd name="T105" fmla="*/ 232 h 317"/>
                <a:gd name="T106" fmla="*/ 88 w 710"/>
                <a:gd name="T107" fmla="*/ 157 h 317"/>
                <a:gd name="T108" fmla="*/ 66 w 710"/>
                <a:gd name="T109" fmla="*/ 166 h 317"/>
                <a:gd name="T110" fmla="*/ 49 w 710"/>
                <a:gd name="T111" fmla="*/ 244 h 317"/>
                <a:gd name="T112" fmla="*/ 87 w 710"/>
                <a:gd name="T113" fmla="*/ 31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0" h="317">
                  <a:moveTo>
                    <a:pt x="695" y="25"/>
                  </a:moveTo>
                  <a:cubicBezTo>
                    <a:pt x="692" y="21"/>
                    <a:pt x="688" y="17"/>
                    <a:pt x="683" y="14"/>
                  </a:cubicBezTo>
                  <a:cubicBezTo>
                    <a:pt x="679" y="11"/>
                    <a:pt x="674" y="8"/>
                    <a:pt x="668" y="6"/>
                  </a:cubicBezTo>
                  <a:cubicBezTo>
                    <a:pt x="663" y="4"/>
                    <a:pt x="658" y="3"/>
                    <a:pt x="653" y="2"/>
                  </a:cubicBezTo>
                  <a:cubicBezTo>
                    <a:pt x="651" y="2"/>
                    <a:pt x="651" y="2"/>
                    <a:pt x="651" y="2"/>
                  </a:cubicBezTo>
                  <a:cubicBezTo>
                    <a:pt x="646" y="1"/>
                    <a:pt x="641" y="0"/>
                    <a:pt x="636" y="0"/>
                  </a:cubicBezTo>
                  <a:cubicBezTo>
                    <a:pt x="631" y="0"/>
                    <a:pt x="626" y="1"/>
                    <a:pt x="620" y="3"/>
                  </a:cubicBezTo>
                  <a:cubicBezTo>
                    <a:pt x="614" y="5"/>
                    <a:pt x="609" y="8"/>
                    <a:pt x="606" y="12"/>
                  </a:cubicBezTo>
                  <a:cubicBezTo>
                    <a:pt x="606" y="12"/>
                    <a:pt x="606" y="12"/>
                    <a:pt x="606" y="12"/>
                  </a:cubicBezTo>
                  <a:cubicBezTo>
                    <a:pt x="605" y="13"/>
                    <a:pt x="605" y="13"/>
                    <a:pt x="606" y="13"/>
                  </a:cubicBezTo>
                  <a:cubicBezTo>
                    <a:pt x="606" y="14"/>
                    <a:pt x="606" y="14"/>
                    <a:pt x="607" y="14"/>
                  </a:cubicBezTo>
                  <a:cubicBezTo>
                    <a:pt x="607" y="14"/>
                    <a:pt x="607" y="14"/>
                    <a:pt x="607" y="14"/>
                  </a:cubicBezTo>
                  <a:cubicBezTo>
                    <a:pt x="607" y="14"/>
                    <a:pt x="607" y="14"/>
                    <a:pt x="607" y="14"/>
                  </a:cubicBezTo>
                  <a:cubicBezTo>
                    <a:pt x="612" y="12"/>
                    <a:pt x="617" y="11"/>
                    <a:pt x="622" y="10"/>
                  </a:cubicBezTo>
                  <a:cubicBezTo>
                    <a:pt x="627" y="8"/>
                    <a:pt x="632" y="8"/>
                    <a:pt x="637" y="7"/>
                  </a:cubicBezTo>
                  <a:cubicBezTo>
                    <a:pt x="640" y="6"/>
                    <a:pt x="644" y="6"/>
                    <a:pt x="648" y="6"/>
                  </a:cubicBezTo>
                  <a:cubicBezTo>
                    <a:pt x="649" y="6"/>
                    <a:pt x="651" y="6"/>
                    <a:pt x="652" y="6"/>
                  </a:cubicBezTo>
                  <a:cubicBezTo>
                    <a:pt x="657" y="6"/>
                    <a:pt x="661" y="8"/>
                    <a:pt x="666" y="11"/>
                  </a:cubicBezTo>
                  <a:cubicBezTo>
                    <a:pt x="670" y="13"/>
                    <a:pt x="673" y="16"/>
                    <a:pt x="678" y="20"/>
                  </a:cubicBezTo>
                  <a:cubicBezTo>
                    <a:pt x="682" y="23"/>
                    <a:pt x="685" y="27"/>
                    <a:pt x="688" y="31"/>
                  </a:cubicBezTo>
                  <a:cubicBezTo>
                    <a:pt x="694" y="37"/>
                    <a:pt x="698" y="43"/>
                    <a:pt x="703" y="49"/>
                  </a:cubicBezTo>
                  <a:cubicBezTo>
                    <a:pt x="705" y="51"/>
                    <a:pt x="706" y="53"/>
                    <a:pt x="708" y="55"/>
                  </a:cubicBezTo>
                  <a:cubicBezTo>
                    <a:pt x="708" y="56"/>
                    <a:pt x="709" y="56"/>
                    <a:pt x="709" y="56"/>
                  </a:cubicBezTo>
                  <a:cubicBezTo>
                    <a:pt x="709" y="56"/>
                    <a:pt x="709" y="56"/>
                    <a:pt x="710" y="55"/>
                  </a:cubicBezTo>
                  <a:cubicBezTo>
                    <a:pt x="710" y="55"/>
                    <a:pt x="710" y="55"/>
                    <a:pt x="710" y="54"/>
                  </a:cubicBezTo>
                  <a:cubicBezTo>
                    <a:pt x="707" y="44"/>
                    <a:pt x="702" y="34"/>
                    <a:pt x="695" y="25"/>
                  </a:cubicBezTo>
                  <a:close/>
                  <a:moveTo>
                    <a:pt x="622" y="73"/>
                  </a:moveTo>
                  <a:cubicBezTo>
                    <a:pt x="621" y="71"/>
                    <a:pt x="621" y="71"/>
                    <a:pt x="621" y="71"/>
                  </a:cubicBezTo>
                  <a:cubicBezTo>
                    <a:pt x="621" y="70"/>
                    <a:pt x="620" y="69"/>
                    <a:pt x="620" y="68"/>
                  </a:cubicBezTo>
                  <a:cubicBezTo>
                    <a:pt x="619" y="65"/>
                    <a:pt x="618" y="62"/>
                    <a:pt x="616" y="59"/>
                  </a:cubicBezTo>
                  <a:cubicBezTo>
                    <a:pt x="614" y="55"/>
                    <a:pt x="611" y="52"/>
                    <a:pt x="607" y="48"/>
                  </a:cubicBezTo>
                  <a:cubicBezTo>
                    <a:pt x="603" y="45"/>
                    <a:pt x="599" y="43"/>
                    <a:pt x="596" y="41"/>
                  </a:cubicBezTo>
                  <a:cubicBezTo>
                    <a:pt x="595" y="41"/>
                    <a:pt x="595" y="41"/>
                    <a:pt x="595" y="41"/>
                  </a:cubicBezTo>
                  <a:cubicBezTo>
                    <a:pt x="595" y="41"/>
                    <a:pt x="595" y="41"/>
                    <a:pt x="595" y="41"/>
                  </a:cubicBezTo>
                  <a:cubicBezTo>
                    <a:pt x="595" y="41"/>
                    <a:pt x="594" y="42"/>
                    <a:pt x="594" y="42"/>
                  </a:cubicBezTo>
                  <a:cubicBezTo>
                    <a:pt x="594" y="42"/>
                    <a:pt x="594" y="43"/>
                    <a:pt x="594" y="43"/>
                  </a:cubicBezTo>
                  <a:cubicBezTo>
                    <a:pt x="610" y="63"/>
                    <a:pt x="610" y="63"/>
                    <a:pt x="610" y="63"/>
                  </a:cubicBezTo>
                  <a:cubicBezTo>
                    <a:pt x="610" y="63"/>
                    <a:pt x="611" y="64"/>
                    <a:pt x="611" y="64"/>
                  </a:cubicBezTo>
                  <a:cubicBezTo>
                    <a:pt x="614" y="67"/>
                    <a:pt x="616" y="69"/>
                    <a:pt x="617" y="73"/>
                  </a:cubicBezTo>
                  <a:cubicBezTo>
                    <a:pt x="619" y="76"/>
                    <a:pt x="620" y="80"/>
                    <a:pt x="620" y="84"/>
                  </a:cubicBezTo>
                  <a:cubicBezTo>
                    <a:pt x="620" y="89"/>
                    <a:pt x="619" y="93"/>
                    <a:pt x="619" y="96"/>
                  </a:cubicBezTo>
                  <a:cubicBezTo>
                    <a:pt x="618" y="100"/>
                    <a:pt x="617" y="104"/>
                    <a:pt x="615" y="108"/>
                  </a:cubicBezTo>
                  <a:cubicBezTo>
                    <a:pt x="613" y="114"/>
                    <a:pt x="611" y="120"/>
                    <a:pt x="608" y="126"/>
                  </a:cubicBezTo>
                  <a:cubicBezTo>
                    <a:pt x="607" y="127"/>
                    <a:pt x="606" y="129"/>
                    <a:pt x="606" y="131"/>
                  </a:cubicBezTo>
                  <a:cubicBezTo>
                    <a:pt x="605" y="131"/>
                    <a:pt x="605" y="131"/>
                    <a:pt x="605" y="132"/>
                  </a:cubicBezTo>
                  <a:cubicBezTo>
                    <a:pt x="606" y="132"/>
                    <a:pt x="606" y="132"/>
                    <a:pt x="606" y="132"/>
                  </a:cubicBezTo>
                  <a:cubicBezTo>
                    <a:pt x="606" y="132"/>
                    <a:pt x="606" y="132"/>
                    <a:pt x="607" y="132"/>
                  </a:cubicBezTo>
                  <a:cubicBezTo>
                    <a:pt x="607" y="132"/>
                    <a:pt x="607" y="132"/>
                    <a:pt x="607" y="132"/>
                  </a:cubicBezTo>
                  <a:cubicBezTo>
                    <a:pt x="615" y="127"/>
                    <a:pt x="620" y="119"/>
                    <a:pt x="624" y="111"/>
                  </a:cubicBezTo>
                  <a:cubicBezTo>
                    <a:pt x="625" y="107"/>
                    <a:pt x="626" y="102"/>
                    <a:pt x="627" y="97"/>
                  </a:cubicBezTo>
                  <a:cubicBezTo>
                    <a:pt x="627" y="93"/>
                    <a:pt x="627" y="88"/>
                    <a:pt x="625" y="84"/>
                  </a:cubicBezTo>
                  <a:cubicBezTo>
                    <a:pt x="624" y="80"/>
                    <a:pt x="623" y="77"/>
                    <a:pt x="622" y="73"/>
                  </a:cubicBezTo>
                  <a:close/>
                  <a:moveTo>
                    <a:pt x="705" y="100"/>
                  </a:moveTo>
                  <a:cubicBezTo>
                    <a:pt x="705" y="96"/>
                    <a:pt x="704" y="92"/>
                    <a:pt x="703" y="89"/>
                  </a:cubicBezTo>
                  <a:cubicBezTo>
                    <a:pt x="701" y="83"/>
                    <a:pt x="698" y="77"/>
                    <a:pt x="696" y="72"/>
                  </a:cubicBezTo>
                  <a:cubicBezTo>
                    <a:pt x="695" y="70"/>
                    <a:pt x="695" y="69"/>
                    <a:pt x="694" y="68"/>
                  </a:cubicBezTo>
                  <a:cubicBezTo>
                    <a:pt x="691" y="60"/>
                    <a:pt x="688" y="54"/>
                    <a:pt x="684" y="47"/>
                  </a:cubicBezTo>
                  <a:cubicBezTo>
                    <a:pt x="682" y="43"/>
                    <a:pt x="680" y="40"/>
                    <a:pt x="678" y="37"/>
                  </a:cubicBezTo>
                  <a:cubicBezTo>
                    <a:pt x="676" y="34"/>
                    <a:pt x="673" y="31"/>
                    <a:pt x="670" y="29"/>
                  </a:cubicBezTo>
                  <a:cubicBezTo>
                    <a:pt x="664" y="23"/>
                    <a:pt x="657" y="19"/>
                    <a:pt x="650" y="17"/>
                  </a:cubicBezTo>
                  <a:cubicBezTo>
                    <a:pt x="642" y="14"/>
                    <a:pt x="634" y="13"/>
                    <a:pt x="626" y="14"/>
                  </a:cubicBezTo>
                  <a:cubicBezTo>
                    <a:pt x="618" y="14"/>
                    <a:pt x="610" y="16"/>
                    <a:pt x="604" y="19"/>
                  </a:cubicBezTo>
                  <a:cubicBezTo>
                    <a:pt x="603" y="20"/>
                    <a:pt x="603" y="20"/>
                    <a:pt x="603" y="21"/>
                  </a:cubicBezTo>
                  <a:cubicBezTo>
                    <a:pt x="604" y="21"/>
                    <a:pt x="604" y="21"/>
                    <a:pt x="604" y="21"/>
                  </a:cubicBezTo>
                  <a:cubicBezTo>
                    <a:pt x="604" y="22"/>
                    <a:pt x="604" y="22"/>
                    <a:pt x="604" y="22"/>
                  </a:cubicBezTo>
                  <a:cubicBezTo>
                    <a:pt x="605" y="22"/>
                    <a:pt x="605" y="22"/>
                    <a:pt x="605" y="22"/>
                  </a:cubicBezTo>
                  <a:cubicBezTo>
                    <a:pt x="610" y="21"/>
                    <a:pt x="615" y="20"/>
                    <a:pt x="620" y="20"/>
                  </a:cubicBezTo>
                  <a:cubicBezTo>
                    <a:pt x="629" y="20"/>
                    <a:pt x="638" y="22"/>
                    <a:pt x="647" y="25"/>
                  </a:cubicBezTo>
                  <a:cubicBezTo>
                    <a:pt x="653" y="27"/>
                    <a:pt x="659" y="31"/>
                    <a:pt x="665" y="35"/>
                  </a:cubicBezTo>
                  <a:cubicBezTo>
                    <a:pt x="670" y="39"/>
                    <a:pt x="675" y="44"/>
                    <a:pt x="680" y="50"/>
                  </a:cubicBezTo>
                  <a:cubicBezTo>
                    <a:pt x="684" y="56"/>
                    <a:pt x="688" y="62"/>
                    <a:pt x="691" y="69"/>
                  </a:cubicBezTo>
                  <a:cubicBezTo>
                    <a:pt x="693" y="75"/>
                    <a:pt x="694" y="81"/>
                    <a:pt x="695" y="87"/>
                  </a:cubicBezTo>
                  <a:cubicBezTo>
                    <a:pt x="696" y="93"/>
                    <a:pt x="696" y="93"/>
                    <a:pt x="696" y="93"/>
                  </a:cubicBezTo>
                  <a:cubicBezTo>
                    <a:pt x="696" y="95"/>
                    <a:pt x="697" y="98"/>
                    <a:pt x="698" y="101"/>
                  </a:cubicBezTo>
                  <a:cubicBezTo>
                    <a:pt x="700" y="112"/>
                    <a:pt x="700" y="112"/>
                    <a:pt x="700" y="112"/>
                  </a:cubicBezTo>
                  <a:cubicBezTo>
                    <a:pt x="700" y="114"/>
                    <a:pt x="701" y="116"/>
                    <a:pt x="701" y="118"/>
                  </a:cubicBezTo>
                  <a:cubicBezTo>
                    <a:pt x="702" y="123"/>
                    <a:pt x="703" y="128"/>
                    <a:pt x="705" y="134"/>
                  </a:cubicBezTo>
                  <a:cubicBezTo>
                    <a:pt x="705" y="134"/>
                    <a:pt x="705" y="135"/>
                    <a:pt x="706" y="135"/>
                  </a:cubicBezTo>
                  <a:cubicBezTo>
                    <a:pt x="706" y="135"/>
                    <a:pt x="706" y="135"/>
                    <a:pt x="706" y="135"/>
                  </a:cubicBezTo>
                  <a:cubicBezTo>
                    <a:pt x="706" y="135"/>
                    <a:pt x="707" y="134"/>
                    <a:pt x="707" y="134"/>
                  </a:cubicBezTo>
                  <a:cubicBezTo>
                    <a:pt x="708" y="127"/>
                    <a:pt x="707" y="119"/>
                    <a:pt x="707" y="111"/>
                  </a:cubicBezTo>
                  <a:cubicBezTo>
                    <a:pt x="706" y="107"/>
                    <a:pt x="706" y="103"/>
                    <a:pt x="705" y="100"/>
                  </a:cubicBezTo>
                  <a:close/>
                  <a:moveTo>
                    <a:pt x="646" y="67"/>
                  </a:moveTo>
                  <a:cubicBezTo>
                    <a:pt x="643" y="61"/>
                    <a:pt x="639" y="55"/>
                    <a:pt x="634" y="50"/>
                  </a:cubicBezTo>
                  <a:cubicBezTo>
                    <a:pt x="629" y="45"/>
                    <a:pt x="623" y="42"/>
                    <a:pt x="617" y="39"/>
                  </a:cubicBezTo>
                  <a:cubicBezTo>
                    <a:pt x="614" y="37"/>
                    <a:pt x="610" y="36"/>
                    <a:pt x="607" y="35"/>
                  </a:cubicBezTo>
                  <a:cubicBezTo>
                    <a:pt x="604" y="34"/>
                    <a:pt x="601" y="34"/>
                    <a:pt x="597" y="34"/>
                  </a:cubicBezTo>
                  <a:cubicBezTo>
                    <a:pt x="597" y="34"/>
                    <a:pt x="596" y="34"/>
                    <a:pt x="596" y="34"/>
                  </a:cubicBezTo>
                  <a:cubicBezTo>
                    <a:pt x="596" y="34"/>
                    <a:pt x="596" y="34"/>
                    <a:pt x="596" y="34"/>
                  </a:cubicBezTo>
                  <a:cubicBezTo>
                    <a:pt x="596" y="35"/>
                    <a:pt x="596" y="35"/>
                    <a:pt x="596" y="35"/>
                  </a:cubicBezTo>
                  <a:cubicBezTo>
                    <a:pt x="596" y="35"/>
                    <a:pt x="596" y="35"/>
                    <a:pt x="596" y="35"/>
                  </a:cubicBezTo>
                  <a:cubicBezTo>
                    <a:pt x="596" y="35"/>
                    <a:pt x="596" y="36"/>
                    <a:pt x="597" y="36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8" y="37"/>
                    <a:pt x="598" y="37"/>
                    <a:pt x="598" y="37"/>
                  </a:cubicBezTo>
                  <a:cubicBezTo>
                    <a:pt x="601" y="38"/>
                    <a:pt x="603" y="39"/>
                    <a:pt x="605" y="40"/>
                  </a:cubicBezTo>
                  <a:cubicBezTo>
                    <a:pt x="605" y="40"/>
                    <a:pt x="605" y="40"/>
                    <a:pt x="605" y="40"/>
                  </a:cubicBezTo>
                  <a:cubicBezTo>
                    <a:pt x="608" y="42"/>
                    <a:pt x="611" y="43"/>
                    <a:pt x="613" y="45"/>
                  </a:cubicBezTo>
                  <a:cubicBezTo>
                    <a:pt x="619" y="48"/>
                    <a:pt x="624" y="52"/>
                    <a:pt x="628" y="57"/>
                  </a:cubicBezTo>
                  <a:cubicBezTo>
                    <a:pt x="633" y="61"/>
                    <a:pt x="636" y="66"/>
                    <a:pt x="639" y="71"/>
                  </a:cubicBezTo>
                  <a:cubicBezTo>
                    <a:pt x="642" y="76"/>
                    <a:pt x="645" y="82"/>
                    <a:pt x="647" y="88"/>
                  </a:cubicBezTo>
                  <a:cubicBezTo>
                    <a:pt x="648" y="94"/>
                    <a:pt x="649" y="100"/>
                    <a:pt x="648" y="106"/>
                  </a:cubicBezTo>
                  <a:cubicBezTo>
                    <a:pt x="647" y="112"/>
                    <a:pt x="645" y="117"/>
                    <a:pt x="643" y="123"/>
                  </a:cubicBezTo>
                  <a:cubicBezTo>
                    <a:pt x="643" y="124"/>
                    <a:pt x="643" y="124"/>
                    <a:pt x="643" y="124"/>
                  </a:cubicBezTo>
                  <a:cubicBezTo>
                    <a:pt x="642" y="127"/>
                    <a:pt x="641" y="130"/>
                    <a:pt x="640" y="133"/>
                  </a:cubicBezTo>
                  <a:cubicBezTo>
                    <a:pt x="639" y="135"/>
                    <a:pt x="638" y="137"/>
                    <a:pt x="637" y="139"/>
                  </a:cubicBezTo>
                  <a:cubicBezTo>
                    <a:pt x="637" y="140"/>
                    <a:pt x="637" y="141"/>
                    <a:pt x="636" y="142"/>
                  </a:cubicBezTo>
                  <a:cubicBezTo>
                    <a:pt x="635" y="145"/>
                    <a:pt x="634" y="147"/>
                    <a:pt x="634" y="149"/>
                  </a:cubicBezTo>
                  <a:cubicBezTo>
                    <a:pt x="632" y="153"/>
                    <a:pt x="631" y="157"/>
                    <a:pt x="629" y="160"/>
                  </a:cubicBezTo>
                  <a:cubicBezTo>
                    <a:pt x="629" y="161"/>
                    <a:pt x="629" y="162"/>
                    <a:pt x="630" y="162"/>
                  </a:cubicBezTo>
                  <a:cubicBezTo>
                    <a:pt x="630" y="162"/>
                    <a:pt x="630" y="162"/>
                    <a:pt x="630" y="162"/>
                  </a:cubicBezTo>
                  <a:cubicBezTo>
                    <a:pt x="631" y="162"/>
                    <a:pt x="631" y="162"/>
                    <a:pt x="631" y="162"/>
                  </a:cubicBezTo>
                  <a:cubicBezTo>
                    <a:pt x="635" y="157"/>
                    <a:pt x="639" y="152"/>
                    <a:pt x="642" y="145"/>
                  </a:cubicBezTo>
                  <a:cubicBezTo>
                    <a:pt x="644" y="143"/>
                    <a:pt x="645" y="140"/>
                    <a:pt x="647" y="136"/>
                  </a:cubicBezTo>
                  <a:cubicBezTo>
                    <a:pt x="648" y="133"/>
                    <a:pt x="649" y="130"/>
                    <a:pt x="650" y="126"/>
                  </a:cubicBezTo>
                  <a:cubicBezTo>
                    <a:pt x="651" y="120"/>
                    <a:pt x="651" y="114"/>
                    <a:pt x="652" y="108"/>
                  </a:cubicBezTo>
                  <a:cubicBezTo>
                    <a:pt x="652" y="107"/>
                    <a:pt x="652" y="107"/>
                    <a:pt x="652" y="107"/>
                  </a:cubicBezTo>
                  <a:cubicBezTo>
                    <a:pt x="652" y="99"/>
                    <a:pt x="652" y="92"/>
                    <a:pt x="652" y="87"/>
                  </a:cubicBezTo>
                  <a:cubicBezTo>
                    <a:pt x="651" y="80"/>
                    <a:pt x="649" y="73"/>
                    <a:pt x="646" y="67"/>
                  </a:cubicBezTo>
                  <a:close/>
                  <a:moveTo>
                    <a:pt x="675" y="90"/>
                  </a:moveTo>
                  <a:cubicBezTo>
                    <a:pt x="674" y="86"/>
                    <a:pt x="673" y="83"/>
                    <a:pt x="671" y="78"/>
                  </a:cubicBezTo>
                  <a:cubicBezTo>
                    <a:pt x="668" y="71"/>
                    <a:pt x="665" y="64"/>
                    <a:pt x="661" y="57"/>
                  </a:cubicBezTo>
                  <a:cubicBezTo>
                    <a:pt x="657" y="51"/>
                    <a:pt x="653" y="44"/>
                    <a:pt x="647" y="38"/>
                  </a:cubicBezTo>
                  <a:cubicBezTo>
                    <a:pt x="644" y="35"/>
                    <a:pt x="640" y="33"/>
                    <a:pt x="637" y="31"/>
                  </a:cubicBezTo>
                  <a:cubicBezTo>
                    <a:pt x="633" y="29"/>
                    <a:pt x="629" y="28"/>
                    <a:pt x="625" y="27"/>
                  </a:cubicBezTo>
                  <a:cubicBezTo>
                    <a:pt x="617" y="25"/>
                    <a:pt x="609" y="24"/>
                    <a:pt x="601" y="26"/>
                  </a:cubicBezTo>
                  <a:cubicBezTo>
                    <a:pt x="601" y="27"/>
                    <a:pt x="600" y="27"/>
                    <a:pt x="600" y="28"/>
                  </a:cubicBezTo>
                  <a:cubicBezTo>
                    <a:pt x="601" y="28"/>
                    <a:pt x="601" y="28"/>
                    <a:pt x="601" y="28"/>
                  </a:cubicBezTo>
                  <a:cubicBezTo>
                    <a:pt x="601" y="29"/>
                    <a:pt x="601" y="29"/>
                    <a:pt x="601" y="29"/>
                  </a:cubicBezTo>
                  <a:cubicBezTo>
                    <a:pt x="602" y="29"/>
                    <a:pt x="602" y="29"/>
                    <a:pt x="602" y="29"/>
                  </a:cubicBezTo>
                  <a:cubicBezTo>
                    <a:pt x="609" y="29"/>
                    <a:pt x="616" y="31"/>
                    <a:pt x="623" y="33"/>
                  </a:cubicBezTo>
                  <a:cubicBezTo>
                    <a:pt x="627" y="35"/>
                    <a:pt x="630" y="36"/>
                    <a:pt x="633" y="38"/>
                  </a:cubicBezTo>
                  <a:cubicBezTo>
                    <a:pt x="636" y="39"/>
                    <a:pt x="639" y="41"/>
                    <a:pt x="642" y="44"/>
                  </a:cubicBezTo>
                  <a:cubicBezTo>
                    <a:pt x="649" y="49"/>
                    <a:pt x="654" y="54"/>
                    <a:pt x="658" y="59"/>
                  </a:cubicBezTo>
                  <a:cubicBezTo>
                    <a:pt x="662" y="65"/>
                    <a:pt x="664" y="72"/>
                    <a:pt x="666" y="80"/>
                  </a:cubicBezTo>
                  <a:cubicBezTo>
                    <a:pt x="668" y="87"/>
                    <a:pt x="669" y="95"/>
                    <a:pt x="670" y="102"/>
                  </a:cubicBezTo>
                  <a:cubicBezTo>
                    <a:pt x="670" y="109"/>
                    <a:pt x="671" y="116"/>
                    <a:pt x="671" y="125"/>
                  </a:cubicBezTo>
                  <a:cubicBezTo>
                    <a:pt x="671" y="134"/>
                    <a:pt x="671" y="144"/>
                    <a:pt x="671" y="153"/>
                  </a:cubicBezTo>
                  <a:cubicBezTo>
                    <a:pt x="672" y="159"/>
                    <a:pt x="672" y="165"/>
                    <a:pt x="672" y="171"/>
                  </a:cubicBezTo>
                  <a:cubicBezTo>
                    <a:pt x="672" y="171"/>
                    <a:pt x="672" y="171"/>
                    <a:pt x="672" y="171"/>
                  </a:cubicBezTo>
                  <a:cubicBezTo>
                    <a:pt x="672" y="172"/>
                    <a:pt x="673" y="172"/>
                    <a:pt x="673" y="172"/>
                  </a:cubicBezTo>
                  <a:cubicBezTo>
                    <a:pt x="673" y="172"/>
                    <a:pt x="673" y="172"/>
                    <a:pt x="673" y="172"/>
                  </a:cubicBezTo>
                  <a:cubicBezTo>
                    <a:pt x="674" y="172"/>
                    <a:pt x="674" y="171"/>
                    <a:pt x="674" y="171"/>
                  </a:cubicBezTo>
                  <a:cubicBezTo>
                    <a:pt x="678" y="156"/>
                    <a:pt x="680" y="141"/>
                    <a:pt x="680" y="125"/>
                  </a:cubicBezTo>
                  <a:cubicBezTo>
                    <a:pt x="680" y="117"/>
                    <a:pt x="679" y="109"/>
                    <a:pt x="678" y="101"/>
                  </a:cubicBezTo>
                  <a:cubicBezTo>
                    <a:pt x="677" y="97"/>
                    <a:pt x="676" y="93"/>
                    <a:pt x="675" y="90"/>
                  </a:cubicBezTo>
                  <a:close/>
                  <a:moveTo>
                    <a:pt x="33" y="159"/>
                  </a:moveTo>
                  <a:cubicBezTo>
                    <a:pt x="37" y="156"/>
                    <a:pt x="42" y="154"/>
                    <a:pt x="47" y="153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3" y="151"/>
                    <a:pt x="57" y="150"/>
                    <a:pt x="61" y="149"/>
                  </a:cubicBezTo>
                  <a:cubicBezTo>
                    <a:pt x="66" y="148"/>
                    <a:pt x="72" y="147"/>
                    <a:pt x="77" y="146"/>
                  </a:cubicBezTo>
                  <a:cubicBezTo>
                    <a:pt x="77" y="146"/>
                    <a:pt x="77" y="146"/>
                    <a:pt x="78" y="145"/>
                  </a:cubicBezTo>
                  <a:cubicBezTo>
                    <a:pt x="78" y="145"/>
                    <a:pt x="78" y="145"/>
                    <a:pt x="77" y="144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2" y="142"/>
                    <a:pt x="67" y="142"/>
                    <a:pt x="60" y="142"/>
                  </a:cubicBezTo>
                  <a:cubicBezTo>
                    <a:pt x="54" y="143"/>
                    <a:pt x="49" y="144"/>
                    <a:pt x="44" y="146"/>
                  </a:cubicBezTo>
                  <a:cubicBezTo>
                    <a:pt x="40" y="148"/>
                    <a:pt x="36" y="152"/>
                    <a:pt x="32" y="154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26" y="160"/>
                    <a:pt x="22" y="163"/>
                    <a:pt x="18" y="166"/>
                  </a:cubicBezTo>
                  <a:cubicBezTo>
                    <a:pt x="14" y="170"/>
                    <a:pt x="11" y="175"/>
                    <a:pt x="8" y="180"/>
                  </a:cubicBezTo>
                  <a:cubicBezTo>
                    <a:pt x="6" y="185"/>
                    <a:pt x="4" y="190"/>
                    <a:pt x="2" y="195"/>
                  </a:cubicBezTo>
                  <a:cubicBezTo>
                    <a:pt x="0" y="206"/>
                    <a:pt x="0" y="217"/>
                    <a:pt x="2" y="228"/>
                  </a:cubicBezTo>
                  <a:cubicBezTo>
                    <a:pt x="2" y="228"/>
                    <a:pt x="2" y="229"/>
                    <a:pt x="3" y="229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4" y="229"/>
                    <a:pt x="4" y="228"/>
                    <a:pt x="4" y="228"/>
                  </a:cubicBezTo>
                  <a:cubicBezTo>
                    <a:pt x="5" y="225"/>
                    <a:pt x="5" y="222"/>
                    <a:pt x="6" y="219"/>
                  </a:cubicBezTo>
                  <a:cubicBezTo>
                    <a:pt x="7" y="212"/>
                    <a:pt x="9" y="204"/>
                    <a:pt x="11" y="197"/>
                  </a:cubicBezTo>
                  <a:cubicBezTo>
                    <a:pt x="12" y="193"/>
                    <a:pt x="14" y="188"/>
                    <a:pt x="16" y="183"/>
                  </a:cubicBezTo>
                  <a:cubicBezTo>
                    <a:pt x="18" y="178"/>
                    <a:pt x="20" y="174"/>
                    <a:pt x="23" y="170"/>
                  </a:cubicBezTo>
                  <a:cubicBezTo>
                    <a:pt x="25" y="165"/>
                    <a:pt x="29" y="161"/>
                    <a:pt x="33" y="159"/>
                  </a:cubicBezTo>
                  <a:close/>
                  <a:moveTo>
                    <a:pt x="125" y="248"/>
                  </a:moveTo>
                  <a:cubicBezTo>
                    <a:pt x="120" y="243"/>
                    <a:pt x="115" y="239"/>
                    <a:pt x="110" y="234"/>
                  </a:cubicBezTo>
                  <a:cubicBezTo>
                    <a:pt x="107" y="231"/>
                    <a:pt x="105" y="229"/>
                    <a:pt x="102" y="226"/>
                  </a:cubicBezTo>
                  <a:cubicBezTo>
                    <a:pt x="100" y="223"/>
                    <a:pt x="98" y="219"/>
                    <a:pt x="96" y="215"/>
                  </a:cubicBezTo>
                  <a:cubicBezTo>
                    <a:pt x="94" y="212"/>
                    <a:pt x="93" y="208"/>
                    <a:pt x="93" y="204"/>
                  </a:cubicBezTo>
                  <a:cubicBezTo>
                    <a:pt x="93" y="200"/>
                    <a:pt x="94" y="197"/>
                    <a:pt x="95" y="193"/>
                  </a:cubicBezTo>
                  <a:cubicBezTo>
                    <a:pt x="101" y="167"/>
                    <a:pt x="101" y="167"/>
                    <a:pt x="101" y="167"/>
                  </a:cubicBezTo>
                  <a:cubicBezTo>
                    <a:pt x="101" y="167"/>
                    <a:pt x="101" y="166"/>
                    <a:pt x="101" y="166"/>
                  </a:cubicBezTo>
                  <a:cubicBezTo>
                    <a:pt x="100" y="166"/>
                    <a:pt x="100" y="166"/>
                    <a:pt x="99" y="166"/>
                  </a:cubicBezTo>
                  <a:cubicBezTo>
                    <a:pt x="96" y="169"/>
                    <a:pt x="94" y="172"/>
                    <a:pt x="92" y="177"/>
                  </a:cubicBezTo>
                  <a:cubicBezTo>
                    <a:pt x="90" y="182"/>
                    <a:pt x="88" y="186"/>
                    <a:pt x="88" y="190"/>
                  </a:cubicBezTo>
                  <a:cubicBezTo>
                    <a:pt x="88" y="194"/>
                    <a:pt x="88" y="197"/>
                    <a:pt x="89" y="201"/>
                  </a:cubicBezTo>
                  <a:cubicBezTo>
                    <a:pt x="89" y="202"/>
                    <a:pt x="89" y="203"/>
                    <a:pt x="89" y="204"/>
                  </a:cubicBezTo>
                  <a:cubicBezTo>
                    <a:pt x="90" y="206"/>
                    <a:pt x="90" y="206"/>
                    <a:pt x="90" y="206"/>
                  </a:cubicBezTo>
                  <a:cubicBezTo>
                    <a:pt x="90" y="210"/>
                    <a:pt x="90" y="213"/>
                    <a:pt x="91" y="217"/>
                  </a:cubicBezTo>
                  <a:cubicBezTo>
                    <a:pt x="92" y="222"/>
                    <a:pt x="93" y="226"/>
                    <a:pt x="96" y="230"/>
                  </a:cubicBezTo>
                  <a:cubicBezTo>
                    <a:pt x="98" y="234"/>
                    <a:pt x="101" y="238"/>
                    <a:pt x="104" y="241"/>
                  </a:cubicBezTo>
                  <a:cubicBezTo>
                    <a:pt x="111" y="247"/>
                    <a:pt x="119" y="251"/>
                    <a:pt x="128" y="253"/>
                  </a:cubicBezTo>
                  <a:cubicBezTo>
                    <a:pt x="128" y="253"/>
                    <a:pt x="128" y="253"/>
                    <a:pt x="128" y="253"/>
                  </a:cubicBezTo>
                  <a:cubicBezTo>
                    <a:pt x="129" y="253"/>
                    <a:pt x="129" y="252"/>
                    <a:pt x="130" y="252"/>
                  </a:cubicBezTo>
                  <a:cubicBezTo>
                    <a:pt x="130" y="252"/>
                    <a:pt x="130" y="251"/>
                    <a:pt x="129" y="251"/>
                  </a:cubicBezTo>
                  <a:cubicBezTo>
                    <a:pt x="128" y="250"/>
                    <a:pt x="127" y="249"/>
                    <a:pt x="125" y="248"/>
                  </a:cubicBezTo>
                  <a:close/>
                  <a:moveTo>
                    <a:pt x="34" y="191"/>
                  </a:moveTo>
                  <a:cubicBezTo>
                    <a:pt x="37" y="184"/>
                    <a:pt x="41" y="179"/>
                    <a:pt x="46" y="174"/>
                  </a:cubicBezTo>
                  <a:cubicBezTo>
                    <a:pt x="55" y="164"/>
                    <a:pt x="68" y="157"/>
                    <a:pt x="82" y="152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83" y="152"/>
                    <a:pt x="83" y="152"/>
                    <a:pt x="83" y="152"/>
                  </a:cubicBezTo>
                  <a:cubicBezTo>
                    <a:pt x="83" y="152"/>
                    <a:pt x="83" y="151"/>
                    <a:pt x="83" y="151"/>
                  </a:cubicBezTo>
                  <a:cubicBezTo>
                    <a:pt x="83" y="151"/>
                    <a:pt x="83" y="151"/>
                    <a:pt x="83" y="151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50"/>
                    <a:pt x="82" y="150"/>
                    <a:pt x="82" y="150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74" y="150"/>
                    <a:pt x="67" y="151"/>
                    <a:pt x="59" y="155"/>
                  </a:cubicBezTo>
                  <a:cubicBezTo>
                    <a:pt x="52" y="158"/>
                    <a:pt x="45" y="162"/>
                    <a:pt x="40" y="168"/>
                  </a:cubicBezTo>
                  <a:cubicBezTo>
                    <a:pt x="34" y="173"/>
                    <a:pt x="30" y="180"/>
                    <a:pt x="27" y="187"/>
                  </a:cubicBezTo>
                  <a:cubicBezTo>
                    <a:pt x="25" y="191"/>
                    <a:pt x="24" y="195"/>
                    <a:pt x="23" y="199"/>
                  </a:cubicBezTo>
                  <a:cubicBezTo>
                    <a:pt x="22" y="202"/>
                    <a:pt x="22" y="206"/>
                    <a:pt x="22" y="210"/>
                  </a:cubicBezTo>
                  <a:cubicBezTo>
                    <a:pt x="21" y="218"/>
                    <a:pt x="22" y="226"/>
                    <a:pt x="22" y="233"/>
                  </a:cubicBezTo>
                  <a:cubicBezTo>
                    <a:pt x="22" y="234"/>
                    <a:pt x="22" y="236"/>
                    <a:pt x="22" y="237"/>
                  </a:cubicBezTo>
                  <a:cubicBezTo>
                    <a:pt x="22" y="243"/>
                    <a:pt x="23" y="249"/>
                    <a:pt x="24" y="255"/>
                  </a:cubicBezTo>
                  <a:cubicBezTo>
                    <a:pt x="24" y="259"/>
                    <a:pt x="25" y="263"/>
                    <a:pt x="26" y="267"/>
                  </a:cubicBezTo>
                  <a:cubicBezTo>
                    <a:pt x="27" y="270"/>
                    <a:pt x="28" y="274"/>
                    <a:pt x="30" y="277"/>
                  </a:cubicBezTo>
                  <a:cubicBezTo>
                    <a:pt x="33" y="285"/>
                    <a:pt x="36" y="292"/>
                    <a:pt x="39" y="298"/>
                  </a:cubicBezTo>
                  <a:cubicBezTo>
                    <a:pt x="40" y="298"/>
                    <a:pt x="40" y="298"/>
                    <a:pt x="40" y="298"/>
                  </a:cubicBezTo>
                  <a:cubicBezTo>
                    <a:pt x="41" y="298"/>
                    <a:pt x="41" y="298"/>
                    <a:pt x="41" y="298"/>
                  </a:cubicBezTo>
                  <a:cubicBezTo>
                    <a:pt x="41" y="298"/>
                    <a:pt x="42" y="298"/>
                    <a:pt x="42" y="297"/>
                  </a:cubicBezTo>
                  <a:cubicBezTo>
                    <a:pt x="40" y="291"/>
                    <a:pt x="39" y="285"/>
                    <a:pt x="37" y="280"/>
                  </a:cubicBezTo>
                  <a:cubicBezTo>
                    <a:pt x="33" y="264"/>
                    <a:pt x="33" y="264"/>
                    <a:pt x="33" y="264"/>
                  </a:cubicBezTo>
                  <a:cubicBezTo>
                    <a:pt x="33" y="262"/>
                    <a:pt x="32" y="259"/>
                    <a:pt x="32" y="257"/>
                  </a:cubicBezTo>
                  <a:cubicBezTo>
                    <a:pt x="31" y="256"/>
                    <a:pt x="31" y="255"/>
                    <a:pt x="31" y="254"/>
                  </a:cubicBezTo>
                  <a:cubicBezTo>
                    <a:pt x="30" y="251"/>
                    <a:pt x="30" y="251"/>
                    <a:pt x="30" y="251"/>
                  </a:cubicBezTo>
                  <a:cubicBezTo>
                    <a:pt x="28" y="245"/>
                    <a:pt x="26" y="239"/>
                    <a:pt x="26" y="232"/>
                  </a:cubicBezTo>
                  <a:cubicBezTo>
                    <a:pt x="25" y="225"/>
                    <a:pt x="26" y="218"/>
                    <a:pt x="27" y="211"/>
                  </a:cubicBezTo>
                  <a:cubicBezTo>
                    <a:pt x="29" y="204"/>
                    <a:pt x="31" y="197"/>
                    <a:pt x="34" y="191"/>
                  </a:cubicBezTo>
                  <a:close/>
                  <a:moveTo>
                    <a:pt x="112" y="280"/>
                  </a:moveTo>
                  <a:cubicBezTo>
                    <a:pt x="110" y="278"/>
                    <a:pt x="109" y="276"/>
                    <a:pt x="107" y="275"/>
                  </a:cubicBezTo>
                  <a:cubicBezTo>
                    <a:pt x="104" y="272"/>
                    <a:pt x="104" y="272"/>
                    <a:pt x="104" y="272"/>
                  </a:cubicBezTo>
                  <a:cubicBezTo>
                    <a:pt x="103" y="271"/>
                    <a:pt x="101" y="269"/>
                    <a:pt x="100" y="268"/>
                  </a:cubicBezTo>
                  <a:cubicBezTo>
                    <a:pt x="99" y="267"/>
                    <a:pt x="99" y="267"/>
                    <a:pt x="99" y="267"/>
                  </a:cubicBezTo>
                  <a:cubicBezTo>
                    <a:pt x="97" y="265"/>
                    <a:pt x="95" y="263"/>
                    <a:pt x="93" y="261"/>
                  </a:cubicBezTo>
                  <a:cubicBezTo>
                    <a:pt x="92" y="260"/>
                    <a:pt x="92" y="260"/>
                    <a:pt x="92" y="260"/>
                  </a:cubicBezTo>
                  <a:cubicBezTo>
                    <a:pt x="88" y="256"/>
                    <a:pt x="84" y="252"/>
                    <a:pt x="80" y="247"/>
                  </a:cubicBezTo>
                  <a:cubicBezTo>
                    <a:pt x="77" y="242"/>
                    <a:pt x="75" y="236"/>
                    <a:pt x="74" y="230"/>
                  </a:cubicBezTo>
                  <a:cubicBezTo>
                    <a:pt x="73" y="224"/>
                    <a:pt x="72" y="218"/>
                    <a:pt x="73" y="212"/>
                  </a:cubicBezTo>
                  <a:cubicBezTo>
                    <a:pt x="73" y="206"/>
                    <a:pt x="75" y="200"/>
                    <a:pt x="77" y="194"/>
                  </a:cubicBezTo>
                  <a:cubicBezTo>
                    <a:pt x="79" y="188"/>
                    <a:pt x="81" y="182"/>
                    <a:pt x="85" y="177"/>
                  </a:cubicBezTo>
                  <a:cubicBezTo>
                    <a:pt x="86" y="174"/>
                    <a:pt x="88" y="172"/>
                    <a:pt x="90" y="169"/>
                  </a:cubicBezTo>
                  <a:cubicBezTo>
                    <a:pt x="92" y="167"/>
                    <a:pt x="93" y="164"/>
                    <a:pt x="95" y="162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6" y="162"/>
                    <a:pt x="96" y="161"/>
                    <a:pt x="96" y="161"/>
                  </a:cubicBezTo>
                  <a:cubicBezTo>
                    <a:pt x="96" y="160"/>
                    <a:pt x="95" y="160"/>
                    <a:pt x="9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91" y="161"/>
                    <a:pt x="88" y="164"/>
                    <a:pt x="86" y="166"/>
                  </a:cubicBezTo>
                  <a:cubicBezTo>
                    <a:pt x="83" y="168"/>
                    <a:pt x="81" y="170"/>
                    <a:pt x="79" y="173"/>
                  </a:cubicBezTo>
                  <a:cubicBezTo>
                    <a:pt x="74" y="178"/>
                    <a:pt x="71" y="184"/>
                    <a:pt x="68" y="191"/>
                  </a:cubicBezTo>
                  <a:cubicBezTo>
                    <a:pt x="66" y="197"/>
                    <a:pt x="65" y="204"/>
                    <a:pt x="65" y="211"/>
                  </a:cubicBezTo>
                  <a:cubicBezTo>
                    <a:pt x="65" y="218"/>
                    <a:pt x="66" y="225"/>
                    <a:pt x="68" y="231"/>
                  </a:cubicBezTo>
                  <a:cubicBezTo>
                    <a:pt x="71" y="238"/>
                    <a:pt x="74" y="244"/>
                    <a:pt x="77" y="249"/>
                  </a:cubicBezTo>
                  <a:cubicBezTo>
                    <a:pt x="78" y="251"/>
                    <a:pt x="78" y="251"/>
                    <a:pt x="78" y="251"/>
                  </a:cubicBezTo>
                  <a:cubicBezTo>
                    <a:pt x="81" y="256"/>
                    <a:pt x="84" y="262"/>
                    <a:pt x="88" y="266"/>
                  </a:cubicBezTo>
                  <a:cubicBezTo>
                    <a:pt x="90" y="269"/>
                    <a:pt x="92" y="271"/>
                    <a:pt x="95" y="274"/>
                  </a:cubicBezTo>
                  <a:cubicBezTo>
                    <a:pt x="97" y="276"/>
                    <a:pt x="100" y="278"/>
                    <a:pt x="102" y="280"/>
                  </a:cubicBezTo>
                  <a:cubicBezTo>
                    <a:pt x="108" y="284"/>
                    <a:pt x="114" y="287"/>
                    <a:pt x="120" y="290"/>
                  </a:cubicBezTo>
                  <a:cubicBezTo>
                    <a:pt x="120" y="290"/>
                    <a:pt x="120" y="290"/>
                    <a:pt x="120" y="290"/>
                  </a:cubicBezTo>
                  <a:cubicBezTo>
                    <a:pt x="120" y="290"/>
                    <a:pt x="120" y="290"/>
                    <a:pt x="120" y="290"/>
                  </a:cubicBezTo>
                  <a:cubicBezTo>
                    <a:pt x="120" y="290"/>
                    <a:pt x="121" y="290"/>
                    <a:pt x="121" y="290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8"/>
                    <a:pt x="121" y="288"/>
                    <a:pt x="121" y="288"/>
                  </a:cubicBezTo>
                  <a:cubicBezTo>
                    <a:pt x="118" y="285"/>
                    <a:pt x="115" y="282"/>
                    <a:pt x="112" y="280"/>
                  </a:cubicBezTo>
                  <a:close/>
                  <a:moveTo>
                    <a:pt x="80" y="300"/>
                  </a:moveTo>
                  <a:cubicBezTo>
                    <a:pt x="76" y="291"/>
                    <a:pt x="72" y="283"/>
                    <a:pt x="68" y="274"/>
                  </a:cubicBezTo>
                  <a:cubicBezTo>
                    <a:pt x="65" y="268"/>
                    <a:pt x="62" y="261"/>
                    <a:pt x="59" y="253"/>
                  </a:cubicBezTo>
                  <a:cubicBezTo>
                    <a:pt x="59" y="253"/>
                    <a:pt x="59" y="253"/>
                    <a:pt x="59" y="253"/>
                  </a:cubicBezTo>
                  <a:cubicBezTo>
                    <a:pt x="57" y="246"/>
                    <a:pt x="54" y="239"/>
                    <a:pt x="53" y="232"/>
                  </a:cubicBezTo>
                  <a:cubicBezTo>
                    <a:pt x="51" y="224"/>
                    <a:pt x="50" y="216"/>
                    <a:pt x="51" y="209"/>
                  </a:cubicBezTo>
                  <a:cubicBezTo>
                    <a:pt x="52" y="203"/>
                    <a:pt x="54" y="196"/>
                    <a:pt x="58" y="189"/>
                  </a:cubicBezTo>
                  <a:cubicBezTo>
                    <a:pt x="60" y="185"/>
                    <a:pt x="62" y="182"/>
                    <a:pt x="64" y="179"/>
                  </a:cubicBezTo>
                  <a:cubicBezTo>
                    <a:pt x="66" y="177"/>
                    <a:pt x="68" y="174"/>
                    <a:pt x="71" y="171"/>
                  </a:cubicBezTo>
                  <a:cubicBezTo>
                    <a:pt x="76" y="166"/>
                    <a:pt x="82" y="161"/>
                    <a:pt x="88" y="157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6"/>
                    <a:pt x="88" y="155"/>
                    <a:pt x="87" y="155"/>
                  </a:cubicBezTo>
                  <a:cubicBezTo>
                    <a:pt x="80" y="156"/>
                    <a:pt x="73" y="160"/>
                    <a:pt x="66" y="166"/>
                  </a:cubicBezTo>
                  <a:cubicBezTo>
                    <a:pt x="63" y="168"/>
                    <a:pt x="60" y="171"/>
                    <a:pt x="58" y="175"/>
                  </a:cubicBezTo>
                  <a:cubicBezTo>
                    <a:pt x="55" y="178"/>
                    <a:pt x="53" y="182"/>
                    <a:pt x="52" y="185"/>
                  </a:cubicBezTo>
                  <a:cubicBezTo>
                    <a:pt x="48" y="193"/>
                    <a:pt x="48" y="201"/>
                    <a:pt x="47" y="209"/>
                  </a:cubicBezTo>
                  <a:cubicBezTo>
                    <a:pt x="47" y="216"/>
                    <a:pt x="47" y="224"/>
                    <a:pt x="47" y="232"/>
                  </a:cubicBezTo>
                  <a:cubicBezTo>
                    <a:pt x="48" y="237"/>
                    <a:pt x="48" y="241"/>
                    <a:pt x="49" y="244"/>
                  </a:cubicBezTo>
                  <a:cubicBezTo>
                    <a:pt x="49" y="248"/>
                    <a:pt x="50" y="251"/>
                    <a:pt x="52" y="256"/>
                  </a:cubicBezTo>
                  <a:cubicBezTo>
                    <a:pt x="54" y="263"/>
                    <a:pt x="57" y="271"/>
                    <a:pt x="60" y="278"/>
                  </a:cubicBezTo>
                  <a:cubicBezTo>
                    <a:pt x="67" y="292"/>
                    <a:pt x="75" y="305"/>
                    <a:pt x="85" y="317"/>
                  </a:cubicBezTo>
                  <a:cubicBezTo>
                    <a:pt x="85" y="317"/>
                    <a:pt x="86" y="317"/>
                    <a:pt x="86" y="317"/>
                  </a:cubicBezTo>
                  <a:cubicBezTo>
                    <a:pt x="87" y="317"/>
                    <a:pt x="87" y="317"/>
                    <a:pt x="87" y="317"/>
                  </a:cubicBezTo>
                  <a:cubicBezTo>
                    <a:pt x="87" y="317"/>
                    <a:pt x="87" y="317"/>
                    <a:pt x="87" y="317"/>
                  </a:cubicBezTo>
                  <a:cubicBezTo>
                    <a:pt x="87" y="316"/>
                    <a:pt x="87" y="316"/>
                    <a:pt x="87" y="316"/>
                  </a:cubicBezTo>
                  <a:cubicBezTo>
                    <a:pt x="85" y="310"/>
                    <a:pt x="82" y="305"/>
                    <a:pt x="80" y="300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淘宝网Chenying0907出品 81"/>
            <p:cNvSpPr>
              <a:spLocks/>
            </p:cNvSpPr>
            <p:nvPr/>
          </p:nvSpPr>
          <p:spPr bwMode="auto">
            <a:xfrm>
              <a:off x="1750" y="1301"/>
              <a:ext cx="232" cy="411"/>
            </a:xfrm>
            <a:custGeom>
              <a:avLst/>
              <a:gdLst>
                <a:gd name="T0" fmla="*/ 41 w 93"/>
                <a:gd name="T1" fmla="*/ 35 h 165"/>
                <a:gd name="T2" fmla="*/ 88 w 93"/>
                <a:gd name="T3" fmla="*/ 43 h 165"/>
                <a:gd name="T4" fmla="*/ 37 w 93"/>
                <a:gd name="T5" fmla="*/ 110 h 165"/>
                <a:gd name="T6" fmla="*/ 41 w 93"/>
                <a:gd name="T7" fmla="*/ 3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65">
                  <a:moveTo>
                    <a:pt x="41" y="35"/>
                  </a:moveTo>
                  <a:cubicBezTo>
                    <a:pt x="41" y="35"/>
                    <a:pt x="83" y="0"/>
                    <a:pt x="88" y="43"/>
                  </a:cubicBezTo>
                  <a:cubicBezTo>
                    <a:pt x="93" y="85"/>
                    <a:pt x="74" y="165"/>
                    <a:pt x="37" y="110"/>
                  </a:cubicBezTo>
                  <a:cubicBezTo>
                    <a:pt x="0" y="55"/>
                    <a:pt x="41" y="35"/>
                    <a:pt x="41" y="35"/>
                  </a:cubicBezTo>
                  <a:close/>
                </a:path>
              </a:pathLst>
            </a:custGeom>
            <a:solidFill>
              <a:srgbClr val="E832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淘宝网Chenying0907出品 82"/>
            <p:cNvSpPr>
              <a:spLocks/>
            </p:cNvSpPr>
            <p:nvPr/>
          </p:nvSpPr>
          <p:spPr bwMode="auto">
            <a:xfrm>
              <a:off x="1840" y="1343"/>
              <a:ext cx="137" cy="290"/>
            </a:xfrm>
            <a:custGeom>
              <a:avLst/>
              <a:gdLst>
                <a:gd name="T0" fmla="*/ 55 w 55"/>
                <a:gd name="T1" fmla="*/ 33 h 116"/>
                <a:gd name="T2" fmla="*/ 54 w 55"/>
                <a:gd name="T3" fmla="*/ 30 h 116"/>
                <a:gd name="T4" fmla="*/ 54 w 55"/>
                <a:gd name="T5" fmla="*/ 21 h 116"/>
                <a:gd name="T6" fmla="*/ 50 w 55"/>
                <a:gd name="T7" fmla="*/ 8 h 116"/>
                <a:gd name="T8" fmla="*/ 45 w 55"/>
                <a:gd name="T9" fmla="*/ 3 h 116"/>
                <a:gd name="T10" fmla="*/ 38 w 55"/>
                <a:gd name="T11" fmla="*/ 1 h 116"/>
                <a:gd name="T12" fmla="*/ 24 w 55"/>
                <a:gd name="T13" fmla="*/ 3 h 116"/>
                <a:gd name="T14" fmla="*/ 13 w 55"/>
                <a:gd name="T15" fmla="*/ 9 h 116"/>
                <a:gd name="T16" fmla="*/ 4 w 55"/>
                <a:gd name="T17" fmla="*/ 18 h 116"/>
                <a:gd name="T18" fmla="*/ 4 w 55"/>
                <a:gd name="T19" fmla="*/ 19 h 116"/>
                <a:gd name="T20" fmla="*/ 5 w 55"/>
                <a:gd name="T21" fmla="*/ 19 h 116"/>
                <a:gd name="T22" fmla="*/ 5 w 55"/>
                <a:gd name="T23" fmla="*/ 19 h 116"/>
                <a:gd name="T24" fmla="*/ 5 w 55"/>
                <a:gd name="T25" fmla="*/ 19 h 116"/>
                <a:gd name="T26" fmla="*/ 26 w 55"/>
                <a:gd name="T27" fmla="*/ 10 h 116"/>
                <a:gd name="T28" fmla="*/ 37 w 55"/>
                <a:gd name="T29" fmla="*/ 8 h 116"/>
                <a:gd name="T30" fmla="*/ 44 w 55"/>
                <a:gd name="T31" fmla="*/ 13 h 116"/>
                <a:gd name="T32" fmla="*/ 49 w 55"/>
                <a:gd name="T33" fmla="*/ 22 h 116"/>
                <a:gd name="T34" fmla="*/ 51 w 55"/>
                <a:gd name="T35" fmla="*/ 34 h 116"/>
                <a:gd name="T36" fmla="*/ 49 w 55"/>
                <a:gd name="T37" fmla="*/ 57 h 116"/>
                <a:gd name="T38" fmla="*/ 44 w 55"/>
                <a:gd name="T39" fmla="*/ 80 h 116"/>
                <a:gd name="T40" fmla="*/ 35 w 55"/>
                <a:gd name="T41" fmla="*/ 101 h 116"/>
                <a:gd name="T42" fmla="*/ 28 w 55"/>
                <a:gd name="T43" fmla="*/ 107 h 116"/>
                <a:gd name="T44" fmla="*/ 19 w 55"/>
                <a:gd name="T45" fmla="*/ 107 h 116"/>
                <a:gd name="T46" fmla="*/ 10 w 55"/>
                <a:gd name="T47" fmla="*/ 101 h 116"/>
                <a:gd name="T48" fmla="*/ 2 w 55"/>
                <a:gd name="T49" fmla="*/ 93 h 116"/>
                <a:gd name="T50" fmla="*/ 0 w 55"/>
                <a:gd name="T51" fmla="*/ 93 h 116"/>
                <a:gd name="T52" fmla="*/ 0 w 55"/>
                <a:gd name="T53" fmla="*/ 94 h 116"/>
                <a:gd name="T54" fmla="*/ 7 w 55"/>
                <a:gd name="T55" fmla="*/ 105 h 116"/>
                <a:gd name="T56" fmla="*/ 16 w 55"/>
                <a:gd name="T57" fmla="*/ 113 h 116"/>
                <a:gd name="T58" fmla="*/ 23 w 55"/>
                <a:gd name="T59" fmla="*/ 116 h 116"/>
                <a:gd name="T60" fmla="*/ 25 w 55"/>
                <a:gd name="T61" fmla="*/ 116 h 116"/>
                <a:gd name="T62" fmla="*/ 31 w 55"/>
                <a:gd name="T63" fmla="*/ 115 h 116"/>
                <a:gd name="T64" fmla="*/ 42 w 55"/>
                <a:gd name="T65" fmla="*/ 106 h 116"/>
                <a:gd name="T66" fmla="*/ 52 w 55"/>
                <a:gd name="T67" fmla="*/ 82 h 116"/>
                <a:gd name="T68" fmla="*/ 55 w 55"/>
                <a:gd name="T69" fmla="*/ 58 h 116"/>
                <a:gd name="T70" fmla="*/ 55 w 55"/>
                <a:gd name="T71" fmla="*/ 3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" h="116">
                  <a:moveTo>
                    <a:pt x="55" y="33"/>
                  </a:moveTo>
                  <a:cubicBezTo>
                    <a:pt x="55" y="32"/>
                    <a:pt x="55" y="31"/>
                    <a:pt x="54" y="30"/>
                  </a:cubicBezTo>
                  <a:cubicBezTo>
                    <a:pt x="54" y="27"/>
                    <a:pt x="54" y="24"/>
                    <a:pt x="54" y="21"/>
                  </a:cubicBezTo>
                  <a:cubicBezTo>
                    <a:pt x="54" y="18"/>
                    <a:pt x="53" y="13"/>
                    <a:pt x="50" y="8"/>
                  </a:cubicBezTo>
                  <a:cubicBezTo>
                    <a:pt x="49" y="6"/>
                    <a:pt x="47" y="4"/>
                    <a:pt x="45" y="3"/>
                  </a:cubicBezTo>
                  <a:cubicBezTo>
                    <a:pt x="42" y="2"/>
                    <a:pt x="40" y="1"/>
                    <a:pt x="38" y="1"/>
                  </a:cubicBezTo>
                  <a:cubicBezTo>
                    <a:pt x="33" y="0"/>
                    <a:pt x="29" y="1"/>
                    <a:pt x="24" y="3"/>
                  </a:cubicBezTo>
                  <a:cubicBezTo>
                    <a:pt x="20" y="4"/>
                    <a:pt x="17" y="7"/>
                    <a:pt x="13" y="9"/>
                  </a:cubicBezTo>
                  <a:cubicBezTo>
                    <a:pt x="10" y="12"/>
                    <a:pt x="6" y="15"/>
                    <a:pt x="4" y="18"/>
                  </a:cubicBezTo>
                  <a:cubicBezTo>
                    <a:pt x="3" y="18"/>
                    <a:pt x="3" y="19"/>
                    <a:pt x="4" y="19"/>
                  </a:cubicBezTo>
                  <a:cubicBezTo>
                    <a:pt x="4" y="19"/>
                    <a:pt x="4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2" y="16"/>
                    <a:pt x="19" y="12"/>
                    <a:pt x="26" y="10"/>
                  </a:cubicBezTo>
                  <a:cubicBezTo>
                    <a:pt x="31" y="8"/>
                    <a:pt x="34" y="8"/>
                    <a:pt x="37" y="8"/>
                  </a:cubicBezTo>
                  <a:cubicBezTo>
                    <a:pt x="40" y="9"/>
                    <a:pt x="42" y="10"/>
                    <a:pt x="44" y="13"/>
                  </a:cubicBezTo>
                  <a:cubicBezTo>
                    <a:pt x="46" y="15"/>
                    <a:pt x="48" y="18"/>
                    <a:pt x="49" y="22"/>
                  </a:cubicBezTo>
                  <a:cubicBezTo>
                    <a:pt x="50" y="25"/>
                    <a:pt x="51" y="29"/>
                    <a:pt x="51" y="34"/>
                  </a:cubicBezTo>
                  <a:cubicBezTo>
                    <a:pt x="51" y="41"/>
                    <a:pt x="51" y="49"/>
                    <a:pt x="49" y="57"/>
                  </a:cubicBezTo>
                  <a:cubicBezTo>
                    <a:pt x="48" y="66"/>
                    <a:pt x="46" y="73"/>
                    <a:pt x="44" y="80"/>
                  </a:cubicBezTo>
                  <a:cubicBezTo>
                    <a:pt x="41" y="89"/>
                    <a:pt x="38" y="96"/>
                    <a:pt x="35" y="101"/>
                  </a:cubicBezTo>
                  <a:cubicBezTo>
                    <a:pt x="33" y="104"/>
                    <a:pt x="30" y="106"/>
                    <a:pt x="28" y="107"/>
                  </a:cubicBezTo>
                  <a:cubicBezTo>
                    <a:pt x="26" y="108"/>
                    <a:pt x="23" y="108"/>
                    <a:pt x="19" y="107"/>
                  </a:cubicBezTo>
                  <a:cubicBezTo>
                    <a:pt x="17" y="106"/>
                    <a:pt x="14" y="104"/>
                    <a:pt x="10" y="101"/>
                  </a:cubicBezTo>
                  <a:cubicBezTo>
                    <a:pt x="7" y="98"/>
                    <a:pt x="5" y="95"/>
                    <a:pt x="2" y="93"/>
                  </a:cubicBezTo>
                  <a:cubicBezTo>
                    <a:pt x="2" y="92"/>
                    <a:pt x="1" y="92"/>
                    <a:pt x="0" y="93"/>
                  </a:cubicBezTo>
                  <a:cubicBezTo>
                    <a:pt x="0" y="93"/>
                    <a:pt x="0" y="93"/>
                    <a:pt x="0" y="94"/>
                  </a:cubicBezTo>
                  <a:cubicBezTo>
                    <a:pt x="2" y="98"/>
                    <a:pt x="4" y="101"/>
                    <a:pt x="7" y="105"/>
                  </a:cubicBezTo>
                  <a:cubicBezTo>
                    <a:pt x="9" y="107"/>
                    <a:pt x="12" y="111"/>
                    <a:pt x="16" y="113"/>
                  </a:cubicBezTo>
                  <a:cubicBezTo>
                    <a:pt x="19" y="115"/>
                    <a:pt x="21" y="115"/>
                    <a:pt x="23" y="116"/>
                  </a:cubicBezTo>
                  <a:cubicBezTo>
                    <a:pt x="24" y="116"/>
                    <a:pt x="25" y="116"/>
                    <a:pt x="25" y="116"/>
                  </a:cubicBezTo>
                  <a:cubicBezTo>
                    <a:pt x="27" y="116"/>
                    <a:pt x="29" y="115"/>
                    <a:pt x="31" y="115"/>
                  </a:cubicBezTo>
                  <a:cubicBezTo>
                    <a:pt x="36" y="113"/>
                    <a:pt x="39" y="109"/>
                    <a:pt x="42" y="106"/>
                  </a:cubicBezTo>
                  <a:cubicBezTo>
                    <a:pt x="47" y="98"/>
                    <a:pt x="50" y="89"/>
                    <a:pt x="52" y="82"/>
                  </a:cubicBezTo>
                  <a:cubicBezTo>
                    <a:pt x="54" y="74"/>
                    <a:pt x="55" y="66"/>
                    <a:pt x="55" y="58"/>
                  </a:cubicBezTo>
                  <a:cubicBezTo>
                    <a:pt x="55" y="49"/>
                    <a:pt x="55" y="41"/>
                    <a:pt x="55" y="33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淘宝网Chenying0907出品 83"/>
            <p:cNvSpPr>
              <a:spLocks/>
            </p:cNvSpPr>
            <p:nvPr/>
          </p:nvSpPr>
          <p:spPr bwMode="auto">
            <a:xfrm>
              <a:off x="1892" y="1401"/>
              <a:ext cx="35" cy="172"/>
            </a:xfrm>
            <a:custGeom>
              <a:avLst/>
              <a:gdLst>
                <a:gd name="T0" fmla="*/ 0 w 14"/>
                <a:gd name="T1" fmla="*/ 69 h 69"/>
                <a:gd name="T2" fmla="*/ 7 w 14"/>
                <a:gd name="T3" fmla="*/ 62 h 69"/>
                <a:gd name="T4" fmla="*/ 10 w 14"/>
                <a:gd name="T5" fmla="*/ 53 h 69"/>
                <a:gd name="T6" fmla="*/ 10 w 14"/>
                <a:gd name="T7" fmla="*/ 44 h 69"/>
                <a:gd name="T8" fmla="*/ 12 w 14"/>
                <a:gd name="T9" fmla="*/ 35 h 69"/>
                <a:gd name="T10" fmla="*/ 14 w 14"/>
                <a:gd name="T11" fmla="*/ 26 h 69"/>
                <a:gd name="T12" fmla="*/ 13 w 14"/>
                <a:gd name="T13" fmla="*/ 17 h 69"/>
                <a:gd name="T14" fmla="*/ 5 w 14"/>
                <a:gd name="T15" fmla="*/ 0 h 69"/>
                <a:gd name="T16" fmla="*/ 4 w 14"/>
                <a:gd name="T17" fmla="*/ 0 h 69"/>
                <a:gd name="T18" fmla="*/ 6 w 14"/>
                <a:gd name="T19" fmla="*/ 18 h 69"/>
                <a:gd name="T20" fmla="*/ 7 w 14"/>
                <a:gd name="T21" fmla="*/ 26 h 69"/>
                <a:gd name="T22" fmla="*/ 8 w 14"/>
                <a:gd name="T23" fmla="*/ 35 h 69"/>
                <a:gd name="T24" fmla="*/ 8 w 14"/>
                <a:gd name="T25" fmla="*/ 43 h 69"/>
                <a:gd name="T26" fmla="*/ 4 w 14"/>
                <a:gd name="T27" fmla="*/ 51 h 69"/>
                <a:gd name="T28" fmla="*/ 1 w 14"/>
                <a:gd name="T29" fmla="*/ 60 h 69"/>
                <a:gd name="T30" fmla="*/ 0 w 14"/>
                <a:gd name="T31" fmla="*/ 68 h 69"/>
                <a:gd name="T32" fmla="*/ 0 w 14"/>
                <a:gd name="T3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69">
                  <a:moveTo>
                    <a:pt x="0" y="69"/>
                  </a:moveTo>
                  <a:cubicBezTo>
                    <a:pt x="3" y="67"/>
                    <a:pt x="5" y="64"/>
                    <a:pt x="7" y="62"/>
                  </a:cubicBezTo>
                  <a:cubicBezTo>
                    <a:pt x="8" y="59"/>
                    <a:pt x="9" y="56"/>
                    <a:pt x="10" y="53"/>
                  </a:cubicBezTo>
                  <a:cubicBezTo>
                    <a:pt x="10" y="50"/>
                    <a:pt x="10" y="47"/>
                    <a:pt x="10" y="44"/>
                  </a:cubicBezTo>
                  <a:cubicBezTo>
                    <a:pt x="10" y="41"/>
                    <a:pt x="11" y="38"/>
                    <a:pt x="12" y="35"/>
                  </a:cubicBezTo>
                  <a:cubicBezTo>
                    <a:pt x="13" y="32"/>
                    <a:pt x="14" y="29"/>
                    <a:pt x="14" y="26"/>
                  </a:cubicBezTo>
                  <a:cubicBezTo>
                    <a:pt x="14" y="23"/>
                    <a:pt x="14" y="20"/>
                    <a:pt x="13" y="17"/>
                  </a:cubicBezTo>
                  <a:cubicBezTo>
                    <a:pt x="12" y="11"/>
                    <a:pt x="9" y="5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7"/>
                    <a:pt x="5" y="12"/>
                    <a:pt x="6" y="18"/>
                  </a:cubicBezTo>
                  <a:cubicBezTo>
                    <a:pt x="6" y="21"/>
                    <a:pt x="7" y="23"/>
                    <a:pt x="7" y="26"/>
                  </a:cubicBezTo>
                  <a:cubicBezTo>
                    <a:pt x="7" y="29"/>
                    <a:pt x="8" y="32"/>
                    <a:pt x="8" y="35"/>
                  </a:cubicBezTo>
                  <a:cubicBezTo>
                    <a:pt x="9" y="38"/>
                    <a:pt x="9" y="41"/>
                    <a:pt x="8" y="43"/>
                  </a:cubicBezTo>
                  <a:cubicBezTo>
                    <a:pt x="7" y="46"/>
                    <a:pt x="5" y="49"/>
                    <a:pt x="4" y="51"/>
                  </a:cubicBezTo>
                  <a:cubicBezTo>
                    <a:pt x="3" y="54"/>
                    <a:pt x="2" y="57"/>
                    <a:pt x="1" y="60"/>
                  </a:cubicBezTo>
                  <a:cubicBezTo>
                    <a:pt x="1" y="62"/>
                    <a:pt x="0" y="65"/>
                    <a:pt x="0" y="68"/>
                  </a:cubicBezTo>
                  <a:lnTo>
                    <a:pt x="0" y="69"/>
                  </a:lnTo>
                  <a:close/>
                </a:path>
              </a:pathLst>
            </a:custGeom>
            <a:solidFill>
              <a:srgbClr val="D60C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淘宝网Chenying0907出品 84"/>
            <p:cNvSpPr>
              <a:spLocks/>
            </p:cNvSpPr>
            <p:nvPr/>
          </p:nvSpPr>
          <p:spPr bwMode="auto">
            <a:xfrm>
              <a:off x="583" y="1642"/>
              <a:ext cx="247" cy="362"/>
            </a:xfrm>
            <a:custGeom>
              <a:avLst/>
              <a:gdLst>
                <a:gd name="T0" fmla="*/ 54 w 99"/>
                <a:gd name="T1" fmla="*/ 13 h 145"/>
                <a:gd name="T2" fmla="*/ 14 w 99"/>
                <a:gd name="T3" fmla="*/ 41 h 145"/>
                <a:gd name="T4" fmla="*/ 90 w 99"/>
                <a:gd name="T5" fmla="*/ 79 h 145"/>
                <a:gd name="T6" fmla="*/ 54 w 99"/>
                <a:gd name="T7" fmla="*/ 1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45">
                  <a:moveTo>
                    <a:pt x="54" y="13"/>
                  </a:moveTo>
                  <a:cubicBezTo>
                    <a:pt x="54" y="13"/>
                    <a:pt x="0" y="0"/>
                    <a:pt x="14" y="41"/>
                  </a:cubicBezTo>
                  <a:cubicBezTo>
                    <a:pt x="28" y="81"/>
                    <a:pt x="80" y="145"/>
                    <a:pt x="90" y="79"/>
                  </a:cubicBezTo>
                  <a:cubicBezTo>
                    <a:pt x="99" y="14"/>
                    <a:pt x="54" y="13"/>
                    <a:pt x="54" y="13"/>
                  </a:cubicBezTo>
                  <a:close/>
                </a:path>
              </a:pathLst>
            </a:custGeom>
            <a:solidFill>
              <a:srgbClr val="E832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淘宝网Chenying0907出品 85"/>
            <p:cNvSpPr>
              <a:spLocks/>
            </p:cNvSpPr>
            <p:nvPr/>
          </p:nvSpPr>
          <p:spPr bwMode="auto">
            <a:xfrm>
              <a:off x="603" y="1662"/>
              <a:ext cx="207" cy="260"/>
            </a:xfrm>
            <a:custGeom>
              <a:avLst/>
              <a:gdLst>
                <a:gd name="T0" fmla="*/ 82 w 83"/>
                <a:gd name="T1" fmla="*/ 70 h 104"/>
                <a:gd name="T2" fmla="*/ 82 w 83"/>
                <a:gd name="T3" fmla="*/ 70 h 104"/>
                <a:gd name="T4" fmla="*/ 80 w 83"/>
                <a:gd name="T5" fmla="*/ 71 h 104"/>
                <a:gd name="T6" fmla="*/ 80 w 83"/>
                <a:gd name="T7" fmla="*/ 72 h 104"/>
                <a:gd name="T8" fmla="*/ 77 w 83"/>
                <a:gd name="T9" fmla="*/ 82 h 104"/>
                <a:gd name="T10" fmla="*/ 71 w 83"/>
                <a:gd name="T11" fmla="*/ 92 h 104"/>
                <a:gd name="T12" fmla="*/ 64 w 83"/>
                <a:gd name="T13" fmla="*/ 96 h 104"/>
                <a:gd name="T14" fmla="*/ 55 w 83"/>
                <a:gd name="T15" fmla="*/ 93 h 104"/>
                <a:gd name="T16" fmla="*/ 37 w 83"/>
                <a:gd name="T17" fmla="*/ 78 h 104"/>
                <a:gd name="T18" fmla="*/ 23 w 83"/>
                <a:gd name="T19" fmla="*/ 60 h 104"/>
                <a:gd name="T20" fmla="*/ 11 w 83"/>
                <a:gd name="T21" fmla="*/ 39 h 104"/>
                <a:gd name="T22" fmla="*/ 7 w 83"/>
                <a:gd name="T23" fmla="*/ 28 h 104"/>
                <a:gd name="T24" fmla="*/ 8 w 83"/>
                <a:gd name="T25" fmla="*/ 18 h 104"/>
                <a:gd name="T26" fmla="*/ 13 w 83"/>
                <a:gd name="T27" fmla="*/ 10 h 104"/>
                <a:gd name="T28" fmla="*/ 22 w 83"/>
                <a:gd name="T29" fmla="*/ 7 h 104"/>
                <a:gd name="T30" fmla="*/ 34 w 83"/>
                <a:gd name="T31" fmla="*/ 6 h 104"/>
                <a:gd name="T32" fmla="*/ 46 w 83"/>
                <a:gd name="T33" fmla="*/ 7 h 104"/>
                <a:gd name="T34" fmla="*/ 47 w 83"/>
                <a:gd name="T35" fmla="*/ 6 h 104"/>
                <a:gd name="T36" fmla="*/ 46 w 83"/>
                <a:gd name="T37" fmla="*/ 4 h 104"/>
                <a:gd name="T38" fmla="*/ 34 w 83"/>
                <a:gd name="T39" fmla="*/ 1 h 104"/>
                <a:gd name="T40" fmla="*/ 21 w 83"/>
                <a:gd name="T41" fmla="*/ 0 h 104"/>
                <a:gd name="T42" fmla="*/ 8 w 83"/>
                <a:gd name="T43" fmla="*/ 4 h 104"/>
                <a:gd name="T44" fmla="*/ 3 w 83"/>
                <a:gd name="T45" fmla="*/ 9 h 104"/>
                <a:gd name="T46" fmla="*/ 1 w 83"/>
                <a:gd name="T47" fmla="*/ 16 h 104"/>
                <a:gd name="T48" fmla="*/ 3 w 83"/>
                <a:gd name="T49" fmla="*/ 30 h 104"/>
                <a:gd name="T50" fmla="*/ 6 w 83"/>
                <a:gd name="T51" fmla="*/ 37 h 104"/>
                <a:gd name="T52" fmla="*/ 7 w 83"/>
                <a:gd name="T53" fmla="*/ 41 h 104"/>
                <a:gd name="T54" fmla="*/ 18 w 83"/>
                <a:gd name="T55" fmla="*/ 63 h 104"/>
                <a:gd name="T56" fmla="*/ 31 w 83"/>
                <a:gd name="T57" fmla="*/ 83 h 104"/>
                <a:gd name="T58" fmla="*/ 50 w 83"/>
                <a:gd name="T59" fmla="*/ 100 h 104"/>
                <a:gd name="T60" fmla="*/ 62 w 83"/>
                <a:gd name="T61" fmla="*/ 104 h 104"/>
                <a:gd name="T62" fmla="*/ 64 w 83"/>
                <a:gd name="T63" fmla="*/ 104 h 104"/>
                <a:gd name="T64" fmla="*/ 72 w 83"/>
                <a:gd name="T65" fmla="*/ 101 h 104"/>
                <a:gd name="T66" fmla="*/ 77 w 83"/>
                <a:gd name="T67" fmla="*/ 96 h 104"/>
                <a:gd name="T68" fmla="*/ 82 w 83"/>
                <a:gd name="T69" fmla="*/ 84 h 104"/>
                <a:gd name="T70" fmla="*/ 83 w 83"/>
                <a:gd name="T71" fmla="*/ 72 h 104"/>
                <a:gd name="T72" fmla="*/ 82 w 83"/>
                <a:gd name="T73" fmla="*/ 7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3" h="104">
                  <a:moveTo>
                    <a:pt x="82" y="70"/>
                  </a:moveTo>
                  <a:cubicBezTo>
                    <a:pt x="82" y="70"/>
                    <a:pt x="82" y="70"/>
                    <a:pt x="82" y="70"/>
                  </a:cubicBezTo>
                  <a:cubicBezTo>
                    <a:pt x="81" y="70"/>
                    <a:pt x="81" y="71"/>
                    <a:pt x="80" y="71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5"/>
                    <a:pt x="78" y="79"/>
                    <a:pt x="77" y="82"/>
                  </a:cubicBezTo>
                  <a:cubicBezTo>
                    <a:pt x="75" y="86"/>
                    <a:pt x="73" y="90"/>
                    <a:pt x="71" y="92"/>
                  </a:cubicBezTo>
                  <a:cubicBezTo>
                    <a:pt x="69" y="94"/>
                    <a:pt x="66" y="96"/>
                    <a:pt x="64" y="96"/>
                  </a:cubicBezTo>
                  <a:cubicBezTo>
                    <a:pt x="61" y="96"/>
                    <a:pt x="58" y="95"/>
                    <a:pt x="55" y="93"/>
                  </a:cubicBezTo>
                  <a:cubicBezTo>
                    <a:pt x="48" y="89"/>
                    <a:pt x="42" y="82"/>
                    <a:pt x="37" y="78"/>
                  </a:cubicBezTo>
                  <a:cubicBezTo>
                    <a:pt x="33" y="73"/>
                    <a:pt x="28" y="67"/>
                    <a:pt x="23" y="60"/>
                  </a:cubicBezTo>
                  <a:cubicBezTo>
                    <a:pt x="18" y="53"/>
                    <a:pt x="14" y="46"/>
                    <a:pt x="11" y="39"/>
                  </a:cubicBezTo>
                  <a:cubicBezTo>
                    <a:pt x="9" y="35"/>
                    <a:pt x="8" y="32"/>
                    <a:pt x="7" y="28"/>
                  </a:cubicBezTo>
                  <a:cubicBezTo>
                    <a:pt x="7" y="24"/>
                    <a:pt x="7" y="21"/>
                    <a:pt x="8" y="18"/>
                  </a:cubicBezTo>
                  <a:cubicBezTo>
                    <a:pt x="8" y="15"/>
                    <a:pt x="10" y="12"/>
                    <a:pt x="13" y="10"/>
                  </a:cubicBezTo>
                  <a:cubicBezTo>
                    <a:pt x="15" y="9"/>
                    <a:pt x="18" y="8"/>
                    <a:pt x="22" y="7"/>
                  </a:cubicBezTo>
                  <a:cubicBezTo>
                    <a:pt x="26" y="7"/>
                    <a:pt x="30" y="6"/>
                    <a:pt x="34" y="6"/>
                  </a:cubicBezTo>
                  <a:cubicBezTo>
                    <a:pt x="38" y="6"/>
                    <a:pt x="42" y="6"/>
                    <a:pt x="46" y="7"/>
                  </a:cubicBezTo>
                  <a:cubicBezTo>
                    <a:pt x="46" y="7"/>
                    <a:pt x="47" y="6"/>
                    <a:pt x="47" y="6"/>
                  </a:cubicBezTo>
                  <a:cubicBezTo>
                    <a:pt x="47" y="5"/>
                    <a:pt x="47" y="5"/>
                    <a:pt x="46" y="4"/>
                  </a:cubicBezTo>
                  <a:cubicBezTo>
                    <a:pt x="42" y="3"/>
                    <a:pt x="39" y="2"/>
                    <a:pt x="34" y="1"/>
                  </a:cubicBezTo>
                  <a:cubicBezTo>
                    <a:pt x="30" y="0"/>
                    <a:pt x="26" y="0"/>
                    <a:pt x="21" y="0"/>
                  </a:cubicBezTo>
                  <a:cubicBezTo>
                    <a:pt x="16" y="1"/>
                    <a:pt x="12" y="2"/>
                    <a:pt x="8" y="4"/>
                  </a:cubicBezTo>
                  <a:cubicBezTo>
                    <a:pt x="6" y="5"/>
                    <a:pt x="4" y="7"/>
                    <a:pt x="3" y="9"/>
                  </a:cubicBezTo>
                  <a:cubicBezTo>
                    <a:pt x="2" y="11"/>
                    <a:pt x="1" y="14"/>
                    <a:pt x="1" y="16"/>
                  </a:cubicBezTo>
                  <a:cubicBezTo>
                    <a:pt x="0" y="21"/>
                    <a:pt x="1" y="26"/>
                    <a:pt x="3" y="30"/>
                  </a:cubicBezTo>
                  <a:cubicBezTo>
                    <a:pt x="3" y="32"/>
                    <a:pt x="5" y="35"/>
                    <a:pt x="6" y="37"/>
                  </a:cubicBezTo>
                  <a:cubicBezTo>
                    <a:pt x="6" y="38"/>
                    <a:pt x="7" y="40"/>
                    <a:pt x="7" y="41"/>
                  </a:cubicBezTo>
                  <a:cubicBezTo>
                    <a:pt x="11" y="48"/>
                    <a:pt x="14" y="56"/>
                    <a:pt x="18" y="63"/>
                  </a:cubicBezTo>
                  <a:cubicBezTo>
                    <a:pt x="22" y="70"/>
                    <a:pt x="26" y="77"/>
                    <a:pt x="31" y="83"/>
                  </a:cubicBezTo>
                  <a:cubicBezTo>
                    <a:pt x="36" y="89"/>
                    <a:pt x="42" y="96"/>
                    <a:pt x="50" y="100"/>
                  </a:cubicBezTo>
                  <a:cubicBezTo>
                    <a:pt x="54" y="102"/>
                    <a:pt x="58" y="104"/>
                    <a:pt x="62" y="104"/>
                  </a:cubicBezTo>
                  <a:cubicBezTo>
                    <a:pt x="63" y="104"/>
                    <a:pt x="64" y="104"/>
                    <a:pt x="64" y="104"/>
                  </a:cubicBezTo>
                  <a:cubicBezTo>
                    <a:pt x="67" y="104"/>
                    <a:pt x="69" y="103"/>
                    <a:pt x="72" y="101"/>
                  </a:cubicBezTo>
                  <a:cubicBezTo>
                    <a:pt x="73" y="100"/>
                    <a:pt x="75" y="98"/>
                    <a:pt x="77" y="96"/>
                  </a:cubicBezTo>
                  <a:cubicBezTo>
                    <a:pt x="79" y="93"/>
                    <a:pt x="81" y="89"/>
                    <a:pt x="82" y="84"/>
                  </a:cubicBezTo>
                  <a:cubicBezTo>
                    <a:pt x="82" y="80"/>
                    <a:pt x="83" y="76"/>
                    <a:pt x="83" y="72"/>
                  </a:cubicBezTo>
                  <a:cubicBezTo>
                    <a:pt x="83" y="71"/>
                    <a:pt x="82" y="71"/>
                    <a:pt x="82" y="70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淘宝网Chenying0907出品 86"/>
            <p:cNvSpPr>
              <a:spLocks/>
            </p:cNvSpPr>
            <p:nvPr/>
          </p:nvSpPr>
          <p:spPr bwMode="auto">
            <a:xfrm>
              <a:off x="670" y="1707"/>
              <a:ext cx="90" cy="145"/>
            </a:xfrm>
            <a:custGeom>
              <a:avLst/>
              <a:gdLst>
                <a:gd name="T0" fmla="*/ 36 w 36"/>
                <a:gd name="T1" fmla="*/ 58 h 58"/>
                <a:gd name="T2" fmla="*/ 28 w 36"/>
                <a:gd name="T3" fmla="*/ 55 h 58"/>
                <a:gd name="T4" fmla="*/ 21 w 36"/>
                <a:gd name="T5" fmla="*/ 49 h 58"/>
                <a:gd name="T6" fmla="*/ 16 w 36"/>
                <a:gd name="T7" fmla="*/ 41 h 58"/>
                <a:gd name="T8" fmla="*/ 11 w 36"/>
                <a:gd name="T9" fmla="*/ 34 h 58"/>
                <a:gd name="T10" fmla="*/ 5 w 36"/>
                <a:gd name="T11" fmla="*/ 26 h 58"/>
                <a:gd name="T12" fmla="*/ 2 w 36"/>
                <a:gd name="T13" fmla="*/ 18 h 58"/>
                <a:gd name="T14" fmla="*/ 2 w 36"/>
                <a:gd name="T15" fmla="*/ 0 h 58"/>
                <a:gd name="T16" fmla="*/ 3 w 36"/>
                <a:gd name="T17" fmla="*/ 0 h 58"/>
                <a:gd name="T18" fmla="*/ 9 w 36"/>
                <a:gd name="T19" fmla="*/ 16 h 58"/>
                <a:gd name="T20" fmla="*/ 11 w 36"/>
                <a:gd name="T21" fmla="*/ 24 h 58"/>
                <a:gd name="T22" fmla="*/ 14 w 36"/>
                <a:gd name="T23" fmla="*/ 32 h 58"/>
                <a:gd name="T24" fmla="*/ 18 w 36"/>
                <a:gd name="T25" fmla="*/ 39 h 58"/>
                <a:gd name="T26" fmla="*/ 25 w 36"/>
                <a:gd name="T27" fmla="*/ 45 h 58"/>
                <a:gd name="T28" fmla="*/ 31 w 36"/>
                <a:gd name="T29" fmla="*/ 51 h 58"/>
                <a:gd name="T30" fmla="*/ 36 w 36"/>
                <a:gd name="T3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" h="58">
                  <a:moveTo>
                    <a:pt x="36" y="58"/>
                  </a:moveTo>
                  <a:cubicBezTo>
                    <a:pt x="33" y="58"/>
                    <a:pt x="30" y="56"/>
                    <a:pt x="28" y="55"/>
                  </a:cubicBezTo>
                  <a:cubicBezTo>
                    <a:pt x="25" y="53"/>
                    <a:pt x="23" y="51"/>
                    <a:pt x="21" y="49"/>
                  </a:cubicBezTo>
                  <a:cubicBezTo>
                    <a:pt x="19" y="46"/>
                    <a:pt x="18" y="43"/>
                    <a:pt x="16" y="41"/>
                  </a:cubicBezTo>
                  <a:cubicBezTo>
                    <a:pt x="15" y="38"/>
                    <a:pt x="13" y="36"/>
                    <a:pt x="11" y="34"/>
                  </a:cubicBezTo>
                  <a:cubicBezTo>
                    <a:pt x="9" y="31"/>
                    <a:pt x="7" y="29"/>
                    <a:pt x="5" y="26"/>
                  </a:cubicBezTo>
                  <a:cubicBezTo>
                    <a:pt x="4" y="24"/>
                    <a:pt x="3" y="21"/>
                    <a:pt x="2" y="18"/>
                  </a:cubicBezTo>
                  <a:cubicBezTo>
                    <a:pt x="0" y="12"/>
                    <a:pt x="0" y="6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5"/>
                    <a:pt x="7" y="10"/>
                    <a:pt x="9" y="16"/>
                  </a:cubicBezTo>
                  <a:cubicBezTo>
                    <a:pt x="10" y="18"/>
                    <a:pt x="10" y="21"/>
                    <a:pt x="11" y="24"/>
                  </a:cubicBezTo>
                  <a:cubicBezTo>
                    <a:pt x="12" y="26"/>
                    <a:pt x="13" y="29"/>
                    <a:pt x="14" y="32"/>
                  </a:cubicBezTo>
                  <a:cubicBezTo>
                    <a:pt x="15" y="34"/>
                    <a:pt x="16" y="37"/>
                    <a:pt x="18" y="39"/>
                  </a:cubicBezTo>
                  <a:cubicBezTo>
                    <a:pt x="20" y="41"/>
                    <a:pt x="23" y="43"/>
                    <a:pt x="25" y="45"/>
                  </a:cubicBezTo>
                  <a:cubicBezTo>
                    <a:pt x="27" y="46"/>
                    <a:pt x="29" y="48"/>
                    <a:pt x="31" y="51"/>
                  </a:cubicBezTo>
                  <a:cubicBezTo>
                    <a:pt x="33" y="53"/>
                    <a:pt x="35" y="55"/>
                    <a:pt x="36" y="58"/>
                  </a:cubicBezTo>
                  <a:close/>
                </a:path>
              </a:pathLst>
            </a:custGeom>
            <a:solidFill>
              <a:srgbClr val="D60C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淘宝网Chenying0907出品 87"/>
            <p:cNvSpPr>
              <a:spLocks/>
            </p:cNvSpPr>
            <p:nvPr/>
          </p:nvSpPr>
          <p:spPr bwMode="auto">
            <a:xfrm>
              <a:off x="1795" y="1121"/>
              <a:ext cx="137" cy="232"/>
            </a:xfrm>
            <a:custGeom>
              <a:avLst/>
              <a:gdLst>
                <a:gd name="T0" fmla="*/ 6 w 55"/>
                <a:gd name="T1" fmla="*/ 19 h 93"/>
                <a:gd name="T2" fmla="*/ 47 w 55"/>
                <a:gd name="T3" fmla="*/ 26 h 93"/>
                <a:gd name="T4" fmla="*/ 28 w 55"/>
                <a:gd name="T5" fmla="*/ 72 h 93"/>
                <a:gd name="T6" fmla="*/ 6 w 55"/>
                <a:gd name="T7" fmla="*/ 1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93">
                  <a:moveTo>
                    <a:pt x="6" y="19"/>
                  </a:moveTo>
                  <a:cubicBezTo>
                    <a:pt x="11" y="9"/>
                    <a:pt x="38" y="0"/>
                    <a:pt x="47" y="26"/>
                  </a:cubicBezTo>
                  <a:cubicBezTo>
                    <a:pt x="55" y="52"/>
                    <a:pt x="51" y="93"/>
                    <a:pt x="28" y="72"/>
                  </a:cubicBezTo>
                  <a:cubicBezTo>
                    <a:pt x="5" y="50"/>
                    <a:pt x="0" y="29"/>
                    <a:pt x="6" y="19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淘宝网Chenying0907出品 88"/>
            <p:cNvSpPr>
              <a:spLocks/>
            </p:cNvSpPr>
            <p:nvPr/>
          </p:nvSpPr>
          <p:spPr bwMode="auto">
            <a:xfrm>
              <a:off x="1805" y="1134"/>
              <a:ext cx="129" cy="189"/>
            </a:xfrm>
            <a:custGeom>
              <a:avLst/>
              <a:gdLst>
                <a:gd name="T0" fmla="*/ 51 w 52"/>
                <a:gd name="T1" fmla="*/ 45 h 76"/>
                <a:gd name="T2" fmla="*/ 48 w 52"/>
                <a:gd name="T3" fmla="*/ 29 h 76"/>
                <a:gd name="T4" fmla="*/ 47 w 52"/>
                <a:gd name="T5" fmla="*/ 26 h 76"/>
                <a:gd name="T6" fmla="*/ 42 w 52"/>
                <a:gd name="T7" fmla="*/ 14 h 76"/>
                <a:gd name="T8" fmla="*/ 37 w 52"/>
                <a:gd name="T9" fmla="*/ 7 h 76"/>
                <a:gd name="T10" fmla="*/ 30 w 52"/>
                <a:gd name="T11" fmla="*/ 2 h 76"/>
                <a:gd name="T12" fmla="*/ 21 w 52"/>
                <a:gd name="T13" fmla="*/ 0 h 76"/>
                <a:gd name="T14" fmla="*/ 13 w 52"/>
                <a:gd name="T15" fmla="*/ 2 h 76"/>
                <a:gd name="T16" fmla="*/ 5 w 52"/>
                <a:gd name="T17" fmla="*/ 6 h 76"/>
                <a:gd name="T18" fmla="*/ 0 w 52"/>
                <a:gd name="T19" fmla="*/ 13 h 76"/>
                <a:gd name="T20" fmla="*/ 0 w 52"/>
                <a:gd name="T21" fmla="*/ 13 h 76"/>
                <a:gd name="T22" fmla="*/ 0 w 52"/>
                <a:gd name="T23" fmla="*/ 14 h 76"/>
                <a:gd name="T24" fmla="*/ 1 w 52"/>
                <a:gd name="T25" fmla="*/ 14 h 76"/>
                <a:gd name="T26" fmla="*/ 1 w 52"/>
                <a:gd name="T27" fmla="*/ 14 h 76"/>
                <a:gd name="T28" fmla="*/ 2 w 52"/>
                <a:gd name="T29" fmla="*/ 15 h 76"/>
                <a:gd name="T30" fmla="*/ 15 w 52"/>
                <a:gd name="T31" fmla="*/ 9 h 76"/>
                <a:gd name="T32" fmla="*/ 28 w 52"/>
                <a:gd name="T33" fmla="*/ 9 h 76"/>
                <a:gd name="T34" fmla="*/ 34 w 52"/>
                <a:gd name="T35" fmla="*/ 11 h 76"/>
                <a:gd name="T36" fmla="*/ 39 w 52"/>
                <a:gd name="T37" fmla="*/ 16 h 76"/>
                <a:gd name="T38" fmla="*/ 42 w 52"/>
                <a:gd name="T39" fmla="*/ 30 h 76"/>
                <a:gd name="T40" fmla="*/ 43 w 52"/>
                <a:gd name="T41" fmla="*/ 45 h 76"/>
                <a:gd name="T42" fmla="*/ 41 w 52"/>
                <a:gd name="T43" fmla="*/ 59 h 76"/>
                <a:gd name="T44" fmla="*/ 37 w 52"/>
                <a:gd name="T45" fmla="*/ 69 h 76"/>
                <a:gd name="T46" fmla="*/ 31 w 52"/>
                <a:gd name="T47" fmla="*/ 69 h 76"/>
                <a:gd name="T48" fmla="*/ 25 w 52"/>
                <a:gd name="T49" fmla="*/ 66 h 76"/>
                <a:gd name="T50" fmla="*/ 24 w 52"/>
                <a:gd name="T51" fmla="*/ 65 h 76"/>
                <a:gd name="T52" fmla="*/ 24 w 52"/>
                <a:gd name="T53" fmla="*/ 66 h 76"/>
                <a:gd name="T54" fmla="*/ 23 w 52"/>
                <a:gd name="T55" fmla="*/ 67 h 76"/>
                <a:gd name="T56" fmla="*/ 29 w 52"/>
                <a:gd name="T57" fmla="*/ 73 h 76"/>
                <a:gd name="T58" fmla="*/ 33 w 52"/>
                <a:gd name="T59" fmla="*/ 76 h 76"/>
                <a:gd name="T60" fmla="*/ 36 w 52"/>
                <a:gd name="T61" fmla="*/ 76 h 76"/>
                <a:gd name="T62" fmla="*/ 39 w 52"/>
                <a:gd name="T63" fmla="*/ 76 h 76"/>
                <a:gd name="T64" fmla="*/ 44 w 52"/>
                <a:gd name="T65" fmla="*/ 73 h 76"/>
                <a:gd name="T66" fmla="*/ 47 w 52"/>
                <a:gd name="T67" fmla="*/ 69 h 76"/>
                <a:gd name="T68" fmla="*/ 50 w 52"/>
                <a:gd name="T69" fmla="*/ 61 h 76"/>
                <a:gd name="T70" fmla="*/ 51 w 52"/>
                <a:gd name="T71" fmla="*/ 4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2" h="76">
                  <a:moveTo>
                    <a:pt x="51" y="45"/>
                  </a:moveTo>
                  <a:cubicBezTo>
                    <a:pt x="51" y="39"/>
                    <a:pt x="50" y="34"/>
                    <a:pt x="48" y="29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5" y="22"/>
                    <a:pt x="44" y="18"/>
                    <a:pt x="42" y="14"/>
                  </a:cubicBezTo>
                  <a:cubicBezTo>
                    <a:pt x="41" y="12"/>
                    <a:pt x="39" y="9"/>
                    <a:pt x="37" y="7"/>
                  </a:cubicBezTo>
                  <a:cubicBezTo>
                    <a:pt x="36" y="5"/>
                    <a:pt x="33" y="3"/>
                    <a:pt x="30" y="2"/>
                  </a:cubicBezTo>
                  <a:cubicBezTo>
                    <a:pt x="28" y="0"/>
                    <a:pt x="24" y="0"/>
                    <a:pt x="21" y="0"/>
                  </a:cubicBezTo>
                  <a:cubicBezTo>
                    <a:pt x="18" y="0"/>
                    <a:pt x="16" y="1"/>
                    <a:pt x="13" y="2"/>
                  </a:cubicBezTo>
                  <a:cubicBezTo>
                    <a:pt x="10" y="3"/>
                    <a:pt x="7" y="4"/>
                    <a:pt x="5" y="6"/>
                  </a:cubicBezTo>
                  <a:cubicBezTo>
                    <a:pt x="3" y="8"/>
                    <a:pt x="1" y="11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2" y="15"/>
                    <a:pt x="2" y="15"/>
                  </a:cubicBezTo>
                  <a:cubicBezTo>
                    <a:pt x="6" y="12"/>
                    <a:pt x="10" y="10"/>
                    <a:pt x="15" y="9"/>
                  </a:cubicBezTo>
                  <a:cubicBezTo>
                    <a:pt x="19" y="8"/>
                    <a:pt x="24" y="8"/>
                    <a:pt x="28" y="9"/>
                  </a:cubicBezTo>
                  <a:cubicBezTo>
                    <a:pt x="30" y="9"/>
                    <a:pt x="32" y="10"/>
                    <a:pt x="34" y="11"/>
                  </a:cubicBezTo>
                  <a:cubicBezTo>
                    <a:pt x="36" y="13"/>
                    <a:pt x="37" y="14"/>
                    <a:pt x="39" y="16"/>
                  </a:cubicBezTo>
                  <a:cubicBezTo>
                    <a:pt x="41" y="21"/>
                    <a:pt x="42" y="26"/>
                    <a:pt x="42" y="30"/>
                  </a:cubicBezTo>
                  <a:cubicBezTo>
                    <a:pt x="43" y="35"/>
                    <a:pt x="43" y="39"/>
                    <a:pt x="43" y="45"/>
                  </a:cubicBezTo>
                  <a:cubicBezTo>
                    <a:pt x="43" y="50"/>
                    <a:pt x="42" y="54"/>
                    <a:pt x="41" y="59"/>
                  </a:cubicBezTo>
                  <a:cubicBezTo>
                    <a:pt x="40" y="65"/>
                    <a:pt x="39" y="68"/>
                    <a:pt x="37" y="69"/>
                  </a:cubicBezTo>
                  <a:cubicBezTo>
                    <a:pt x="35" y="70"/>
                    <a:pt x="33" y="70"/>
                    <a:pt x="31" y="69"/>
                  </a:cubicBezTo>
                  <a:cubicBezTo>
                    <a:pt x="29" y="68"/>
                    <a:pt x="27" y="67"/>
                    <a:pt x="25" y="66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4" y="65"/>
                    <a:pt x="24" y="65"/>
                    <a:pt x="24" y="66"/>
                  </a:cubicBezTo>
                  <a:cubicBezTo>
                    <a:pt x="23" y="66"/>
                    <a:pt x="23" y="67"/>
                    <a:pt x="23" y="67"/>
                  </a:cubicBezTo>
                  <a:cubicBezTo>
                    <a:pt x="25" y="70"/>
                    <a:pt x="27" y="72"/>
                    <a:pt x="29" y="73"/>
                  </a:cubicBezTo>
                  <a:cubicBezTo>
                    <a:pt x="30" y="74"/>
                    <a:pt x="32" y="75"/>
                    <a:pt x="33" y="76"/>
                  </a:cubicBezTo>
                  <a:cubicBezTo>
                    <a:pt x="34" y="76"/>
                    <a:pt x="35" y="76"/>
                    <a:pt x="36" y="76"/>
                  </a:cubicBezTo>
                  <a:cubicBezTo>
                    <a:pt x="37" y="76"/>
                    <a:pt x="38" y="76"/>
                    <a:pt x="39" y="76"/>
                  </a:cubicBezTo>
                  <a:cubicBezTo>
                    <a:pt x="40" y="75"/>
                    <a:pt x="42" y="75"/>
                    <a:pt x="44" y="73"/>
                  </a:cubicBezTo>
                  <a:cubicBezTo>
                    <a:pt x="45" y="72"/>
                    <a:pt x="46" y="71"/>
                    <a:pt x="47" y="69"/>
                  </a:cubicBezTo>
                  <a:cubicBezTo>
                    <a:pt x="48" y="67"/>
                    <a:pt x="49" y="64"/>
                    <a:pt x="50" y="61"/>
                  </a:cubicBezTo>
                  <a:cubicBezTo>
                    <a:pt x="52" y="55"/>
                    <a:pt x="51" y="49"/>
                    <a:pt x="51" y="45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淘宝网Chenying0907出品 89"/>
            <p:cNvSpPr>
              <a:spLocks/>
            </p:cNvSpPr>
            <p:nvPr/>
          </p:nvSpPr>
          <p:spPr bwMode="auto">
            <a:xfrm>
              <a:off x="548" y="1453"/>
              <a:ext cx="135" cy="232"/>
            </a:xfrm>
            <a:custGeom>
              <a:avLst/>
              <a:gdLst>
                <a:gd name="T0" fmla="*/ 38 w 54"/>
                <a:gd name="T1" fmla="*/ 6 h 93"/>
                <a:gd name="T2" fmla="*/ 6 w 54"/>
                <a:gd name="T3" fmla="*/ 33 h 93"/>
                <a:gd name="T4" fmla="*/ 45 w 54"/>
                <a:gd name="T5" fmla="*/ 63 h 93"/>
                <a:gd name="T6" fmla="*/ 38 w 54"/>
                <a:gd name="T7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93">
                  <a:moveTo>
                    <a:pt x="38" y="6"/>
                  </a:moveTo>
                  <a:cubicBezTo>
                    <a:pt x="28" y="0"/>
                    <a:pt x="0" y="6"/>
                    <a:pt x="6" y="33"/>
                  </a:cubicBezTo>
                  <a:cubicBezTo>
                    <a:pt x="12" y="60"/>
                    <a:pt x="36" y="93"/>
                    <a:pt x="45" y="63"/>
                  </a:cubicBezTo>
                  <a:cubicBezTo>
                    <a:pt x="54" y="33"/>
                    <a:pt x="48" y="12"/>
                    <a:pt x="38" y="6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淘宝网Chenying0907出品 90"/>
            <p:cNvSpPr>
              <a:spLocks/>
            </p:cNvSpPr>
            <p:nvPr/>
          </p:nvSpPr>
          <p:spPr bwMode="auto">
            <a:xfrm>
              <a:off x="556" y="1455"/>
              <a:ext cx="107" cy="195"/>
            </a:xfrm>
            <a:custGeom>
              <a:avLst/>
              <a:gdLst>
                <a:gd name="T0" fmla="*/ 43 w 43"/>
                <a:gd name="T1" fmla="*/ 61 h 78"/>
                <a:gd name="T2" fmla="*/ 42 w 43"/>
                <a:gd name="T3" fmla="*/ 61 h 78"/>
                <a:gd name="T4" fmla="*/ 42 w 43"/>
                <a:gd name="T5" fmla="*/ 61 h 78"/>
                <a:gd name="T6" fmla="*/ 41 w 43"/>
                <a:gd name="T7" fmla="*/ 61 h 78"/>
                <a:gd name="T8" fmla="*/ 37 w 43"/>
                <a:gd name="T9" fmla="*/ 68 h 78"/>
                <a:gd name="T10" fmla="*/ 33 w 43"/>
                <a:gd name="T11" fmla="*/ 70 h 78"/>
                <a:gd name="T12" fmla="*/ 33 w 43"/>
                <a:gd name="T13" fmla="*/ 70 h 78"/>
                <a:gd name="T14" fmla="*/ 24 w 43"/>
                <a:gd name="T15" fmla="*/ 64 h 78"/>
                <a:gd name="T16" fmla="*/ 15 w 43"/>
                <a:gd name="T17" fmla="*/ 53 h 78"/>
                <a:gd name="T18" fmla="*/ 8 w 43"/>
                <a:gd name="T19" fmla="*/ 40 h 78"/>
                <a:gd name="T20" fmla="*/ 4 w 43"/>
                <a:gd name="T21" fmla="*/ 26 h 78"/>
                <a:gd name="T22" fmla="*/ 6 w 43"/>
                <a:gd name="T23" fmla="*/ 19 h 78"/>
                <a:gd name="T24" fmla="*/ 10 w 43"/>
                <a:gd name="T25" fmla="*/ 14 h 78"/>
                <a:gd name="T26" fmla="*/ 21 w 43"/>
                <a:gd name="T27" fmla="*/ 7 h 78"/>
                <a:gd name="T28" fmla="*/ 35 w 43"/>
                <a:gd name="T29" fmla="*/ 6 h 78"/>
                <a:gd name="T30" fmla="*/ 35 w 43"/>
                <a:gd name="T31" fmla="*/ 6 h 78"/>
                <a:gd name="T32" fmla="*/ 36 w 43"/>
                <a:gd name="T33" fmla="*/ 6 h 78"/>
                <a:gd name="T34" fmla="*/ 36 w 43"/>
                <a:gd name="T35" fmla="*/ 5 h 78"/>
                <a:gd name="T36" fmla="*/ 36 w 43"/>
                <a:gd name="T37" fmla="*/ 4 h 78"/>
                <a:gd name="T38" fmla="*/ 28 w 43"/>
                <a:gd name="T39" fmla="*/ 0 h 78"/>
                <a:gd name="T40" fmla="*/ 19 w 43"/>
                <a:gd name="T41" fmla="*/ 0 h 78"/>
                <a:gd name="T42" fmla="*/ 11 w 43"/>
                <a:gd name="T43" fmla="*/ 3 h 78"/>
                <a:gd name="T44" fmla="*/ 4 w 43"/>
                <a:gd name="T45" fmla="*/ 9 h 78"/>
                <a:gd name="T46" fmla="*/ 1 w 43"/>
                <a:gd name="T47" fmla="*/ 17 h 78"/>
                <a:gd name="T48" fmla="*/ 0 w 43"/>
                <a:gd name="T49" fmla="*/ 26 h 78"/>
                <a:gd name="T50" fmla="*/ 2 w 43"/>
                <a:gd name="T51" fmla="*/ 38 h 78"/>
                <a:gd name="T52" fmla="*/ 3 w 43"/>
                <a:gd name="T53" fmla="*/ 41 h 78"/>
                <a:gd name="T54" fmla="*/ 8 w 43"/>
                <a:gd name="T55" fmla="*/ 57 h 78"/>
                <a:gd name="T56" fmla="*/ 17 w 43"/>
                <a:gd name="T57" fmla="*/ 70 h 78"/>
                <a:gd name="T58" fmla="*/ 24 w 43"/>
                <a:gd name="T59" fmla="*/ 76 h 78"/>
                <a:gd name="T60" fmla="*/ 29 w 43"/>
                <a:gd name="T61" fmla="*/ 78 h 78"/>
                <a:gd name="T62" fmla="*/ 31 w 43"/>
                <a:gd name="T63" fmla="*/ 78 h 78"/>
                <a:gd name="T64" fmla="*/ 34 w 43"/>
                <a:gd name="T65" fmla="*/ 77 h 78"/>
                <a:gd name="T66" fmla="*/ 39 w 43"/>
                <a:gd name="T67" fmla="*/ 74 h 78"/>
                <a:gd name="T68" fmla="*/ 42 w 43"/>
                <a:gd name="T69" fmla="*/ 70 h 78"/>
                <a:gd name="T70" fmla="*/ 43 w 43"/>
                <a:gd name="T71" fmla="*/ 62 h 78"/>
                <a:gd name="T72" fmla="*/ 43 w 43"/>
                <a:gd name="T73" fmla="*/ 6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" h="78">
                  <a:moveTo>
                    <a:pt x="43" y="61"/>
                  </a:moveTo>
                  <a:cubicBezTo>
                    <a:pt x="42" y="61"/>
                    <a:pt x="42" y="61"/>
                    <a:pt x="42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2" y="61"/>
                    <a:pt x="41" y="61"/>
                    <a:pt x="41" y="61"/>
                  </a:cubicBezTo>
                  <a:cubicBezTo>
                    <a:pt x="40" y="63"/>
                    <a:pt x="39" y="66"/>
                    <a:pt x="37" y="68"/>
                  </a:cubicBezTo>
                  <a:cubicBezTo>
                    <a:pt x="36" y="69"/>
                    <a:pt x="34" y="70"/>
                    <a:pt x="33" y="70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0" y="70"/>
                    <a:pt x="27" y="68"/>
                    <a:pt x="24" y="64"/>
                  </a:cubicBezTo>
                  <a:cubicBezTo>
                    <a:pt x="21" y="61"/>
                    <a:pt x="18" y="57"/>
                    <a:pt x="15" y="53"/>
                  </a:cubicBezTo>
                  <a:cubicBezTo>
                    <a:pt x="13" y="49"/>
                    <a:pt x="10" y="44"/>
                    <a:pt x="8" y="40"/>
                  </a:cubicBezTo>
                  <a:cubicBezTo>
                    <a:pt x="6" y="36"/>
                    <a:pt x="4" y="31"/>
                    <a:pt x="4" y="26"/>
                  </a:cubicBezTo>
                  <a:cubicBezTo>
                    <a:pt x="4" y="23"/>
                    <a:pt x="5" y="21"/>
                    <a:pt x="6" y="19"/>
                  </a:cubicBezTo>
                  <a:cubicBezTo>
                    <a:pt x="7" y="17"/>
                    <a:pt x="8" y="15"/>
                    <a:pt x="10" y="14"/>
                  </a:cubicBezTo>
                  <a:cubicBezTo>
                    <a:pt x="13" y="11"/>
                    <a:pt x="17" y="9"/>
                    <a:pt x="21" y="7"/>
                  </a:cubicBezTo>
                  <a:cubicBezTo>
                    <a:pt x="26" y="6"/>
                    <a:pt x="31" y="5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6" y="6"/>
                    <a:pt x="36" y="6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3" y="2"/>
                    <a:pt x="30" y="1"/>
                    <a:pt x="28" y="0"/>
                  </a:cubicBezTo>
                  <a:cubicBezTo>
                    <a:pt x="25" y="0"/>
                    <a:pt x="22" y="0"/>
                    <a:pt x="19" y="0"/>
                  </a:cubicBezTo>
                  <a:cubicBezTo>
                    <a:pt x="16" y="1"/>
                    <a:pt x="14" y="2"/>
                    <a:pt x="11" y="3"/>
                  </a:cubicBezTo>
                  <a:cubicBezTo>
                    <a:pt x="8" y="5"/>
                    <a:pt x="6" y="7"/>
                    <a:pt x="4" y="9"/>
                  </a:cubicBezTo>
                  <a:cubicBezTo>
                    <a:pt x="3" y="11"/>
                    <a:pt x="1" y="14"/>
                    <a:pt x="1" y="17"/>
                  </a:cubicBezTo>
                  <a:cubicBezTo>
                    <a:pt x="0" y="20"/>
                    <a:pt x="0" y="23"/>
                    <a:pt x="0" y="26"/>
                  </a:cubicBezTo>
                  <a:cubicBezTo>
                    <a:pt x="1" y="30"/>
                    <a:pt x="2" y="34"/>
                    <a:pt x="2" y="38"/>
                  </a:cubicBezTo>
                  <a:cubicBezTo>
                    <a:pt x="2" y="39"/>
                    <a:pt x="3" y="40"/>
                    <a:pt x="3" y="41"/>
                  </a:cubicBezTo>
                  <a:cubicBezTo>
                    <a:pt x="4" y="47"/>
                    <a:pt x="6" y="52"/>
                    <a:pt x="8" y="57"/>
                  </a:cubicBezTo>
                  <a:cubicBezTo>
                    <a:pt x="10" y="61"/>
                    <a:pt x="13" y="66"/>
                    <a:pt x="17" y="70"/>
                  </a:cubicBezTo>
                  <a:cubicBezTo>
                    <a:pt x="20" y="73"/>
                    <a:pt x="22" y="75"/>
                    <a:pt x="24" y="76"/>
                  </a:cubicBezTo>
                  <a:cubicBezTo>
                    <a:pt x="26" y="77"/>
                    <a:pt x="27" y="77"/>
                    <a:pt x="29" y="78"/>
                  </a:cubicBezTo>
                  <a:cubicBezTo>
                    <a:pt x="30" y="78"/>
                    <a:pt x="30" y="78"/>
                    <a:pt x="31" y="78"/>
                  </a:cubicBezTo>
                  <a:cubicBezTo>
                    <a:pt x="32" y="78"/>
                    <a:pt x="33" y="78"/>
                    <a:pt x="34" y="77"/>
                  </a:cubicBezTo>
                  <a:cubicBezTo>
                    <a:pt x="36" y="77"/>
                    <a:pt x="38" y="76"/>
                    <a:pt x="39" y="74"/>
                  </a:cubicBezTo>
                  <a:cubicBezTo>
                    <a:pt x="40" y="73"/>
                    <a:pt x="41" y="72"/>
                    <a:pt x="42" y="70"/>
                  </a:cubicBezTo>
                  <a:cubicBezTo>
                    <a:pt x="43" y="68"/>
                    <a:pt x="43" y="65"/>
                    <a:pt x="43" y="62"/>
                  </a:cubicBezTo>
                  <a:cubicBezTo>
                    <a:pt x="43" y="62"/>
                    <a:pt x="43" y="61"/>
                    <a:pt x="43" y="61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淘宝网Chenying0907出品 91"/>
            <p:cNvSpPr>
              <a:spLocks/>
            </p:cNvSpPr>
            <p:nvPr/>
          </p:nvSpPr>
          <p:spPr bwMode="auto">
            <a:xfrm>
              <a:off x="1241" y="1994"/>
              <a:ext cx="237" cy="235"/>
            </a:xfrm>
            <a:custGeom>
              <a:avLst/>
              <a:gdLst>
                <a:gd name="T0" fmla="*/ 95 w 95"/>
                <a:gd name="T1" fmla="*/ 0 h 94"/>
                <a:gd name="T2" fmla="*/ 2 w 95"/>
                <a:gd name="T3" fmla="*/ 20 h 94"/>
                <a:gd name="T4" fmla="*/ 68 w 95"/>
                <a:gd name="T5" fmla="*/ 9 h 94"/>
                <a:gd name="T6" fmla="*/ 95 w 95"/>
                <a:gd name="T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94">
                  <a:moveTo>
                    <a:pt x="95" y="0"/>
                  </a:moveTo>
                  <a:cubicBezTo>
                    <a:pt x="69" y="94"/>
                    <a:pt x="2" y="20"/>
                    <a:pt x="2" y="20"/>
                  </a:cubicBezTo>
                  <a:cubicBezTo>
                    <a:pt x="0" y="17"/>
                    <a:pt x="50" y="16"/>
                    <a:pt x="68" y="9"/>
                  </a:cubicBezTo>
                  <a:cubicBezTo>
                    <a:pt x="87" y="3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淘宝网Chenying0907出品 92"/>
            <p:cNvSpPr>
              <a:spLocks/>
            </p:cNvSpPr>
            <p:nvPr/>
          </p:nvSpPr>
          <p:spPr bwMode="auto">
            <a:xfrm>
              <a:off x="620" y="852"/>
              <a:ext cx="1282" cy="1207"/>
            </a:xfrm>
            <a:custGeom>
              <a:avLst/>
              <a:gdLst>
                <a:gd name="T0" fmla="*/ 17 w 514"/>
                <a:gd name="T1" fmla="*/ 308 h 484"/>
                <a:gd name="T2" fmla="*/ 46 w 514"/>
                <a:gd name="T3" fmla="*/ 127 h 484"/>
                <a:gd name="T4" fmla="*/ 194 w 514"/>
                <a:gd name="T5" fmla="*/ 18 h 484"/>
                <a:gd name="T6" fmla="*/ 381 w 514"/>
                <a:gd name="T7" fmla="*/ 30 h 484"/>
                <a:gd name="T8" fmla="*/ 497 w 514"/>
                <a:gd name="T9" fmla="*/ 174 h 484"/>
                <a:gd name="T10" fmla="*/ 473 w 514"/>
                <a:gd name="T11" fmla="*/ 358 h 484"/>
                <a:gd name="T12" fmla="*/ 318 w 514"/>
                <a:gd name="T13" fmla="*/ 466 h 484"/>
                <a:gd name="T14" fmla="*/ 132 w 514"/>
                <a:gd name="T15" fmla="*/ 451 h 484"/>
                <a:gd name="T16" fmla="*/ 17 w 514"/>
                <a:gd name="T17" fmla="*/ 308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4" h="484">
                  <a:moveTo>
                    <a:pt x="17" y="308"/>
                  </a:moveTo>
                  <a:cubicBezTo>
                    <a:pt x="0" y="247"/>
                    <a:pt x="12" y="181"/>
                    <a:pt x="46" y="127"/>
                  </a:cubicBezTo>
                  <a:cubicBezTo>
                    <a:pt x="79" y="76"/>
                    <a:pt x="130" y="36"/>
                    <a:pt x="194" y="18"/>
                  </a:cubicBezTo>
                  <a:cubicBezTo>
                    <a:pt x="259" y="0"/>
                    <a:pt x="327" y="3"/>
                    <a:pt x="381" y="30"/>
                  </a:cubicBezTo>
                  <a:cubicBezTo>
                    <a:pt x="439" y="58"/>
                    <a:pt x="480" y="113"/>
                    <a:pt x="497" y="174"/>
                  </a:cubicBezTo>
                  <a:cubicBezTo>
                    <a:pt x="514" y="235"/>
                    <a:pt x="509" y="304"/>
                    <a:pt x="473" y="358"/>
                  </a:cubicBezTo>
                  <a:cubicBezTo>
                    <a:pt x="440" y="409"/>
                    <a:pt x="382" y="448"/>
                    <a:pt x="318" y="466"/>
                  </a:cubicBezTo>
                  <a:cubicBezTo>
                    <a:pt x="253" y="484"/>
                    <a:pt x="186" y="478"/>
                    <a:pt x="132" y="451"/>
                  </a:cubicBezTo>
                  <a:cubicBezTo>
                    <a:pt x="75" y="423"/>
                    <a:pt x="34" y="369"/>
                    <a:pt x="17" y="308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淘宝网Chenying0907出品 93"/>
            <p:cNvSpPr>
              <a:spLocks/>
            </p:cNvSpPr>
            <p:nvPr/>
          </p:nvSpPr>
          <p:spPr bwMode="auto">
            <a:xfrm>
              <a:off x="1598" y="1311"/>
              <a:ext cx="187" cy="192"/>
            </a:xfrm>
            <a:custGeom>
              <a:avLst/>
              <a:gdLst>
                <a:gd name="T0" fmla="*/ 65 w 75"/>
                <a:gd name="T1" fmla="*/ 66 h 77"/>
                <a:gd name="T2" fmla="*/ 75 w 75"/>
                <a:gd name="T3" fmla="*/ 41 h 77"/>
                <a:gd name="T4" fmla="*/ 65 w 75"/>
                <a:gd name="T5" fmla="*/ 15 h 77"/>
                <a:gd name="T6" fmla="*/ 40 w 75"/>
                <a:gd name="T7" fmla="*/ 1 h 77"/>
                <a:gd name="T8" fmla="*/ 13 w 75"/>
                <a:gd name="T9" fmla="*/ 10 h 77"/>
                <a:gd name="T10" fmla="*/ 0 w 75"/>
                <a:gd name="T11" fmla="*/ 37 h 77"/>
                <a:gd name="T12" fmla="*/ 15 w 75"/>
                <a:gd name="T13" fmla="*/ 62 h 77"/>
                <a:gd name="T14" fmla="*/ 39 w 75"/>
                <a:gd name="T15" fmla="*/ 76 h 77"/>
                <a:gd name="T16" fmla="*/ 65 w 75"/>
                <a:gd name="T17" fmla="*/ 6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77">
                  <a:moveTo>
                    <a:pt x="65" y="66"/>
                  </a:moveTo>
                  <a:cubicBezTo>
                    <a:pt x="72" y="59"/>
                    <a:pt x="75" y="50"/>
                    <a:pt x="75" y="41"/>
                  </a:cubicBezTo>
                  <a:cubicBezTo>
                    <a:pt x="75" y="32"/>
                    <a:pt x="72" y="22"/>
                    <a:pt x="65" y="15"/>
                  </a:cubicBezTo>
                  <a:cubicBezTo>
                    <a:pt x="58" y="8"/>
                    <a:pt x="49" y="2"/>
                    <a:pt x="40" y="1"/>
                  </a:cubicBezTo>
                  <a:cubicBezTo>
                    <a:pt x="31" y="0"/>
                    <a:pt x="20" y="3"/>
                    <a:pt x="13" y="10"/>
                  </a:cubicBezTo>
                  <a:cubicBezTo>
                    <a:pt x="6" y="16"/>
                    <a:pt x="0" y="27"/>
                    <a:pt x="0" y="37"/>
                  </a:cubicBezTo>
                  <a:cubicBezTo>
                    <a:pt x="0" y="46"/>
                    <a:pt x="8" y="55"/>
                    <a:pt x="15" y="62"/>
                  </a:cubicBezTo>
                  <a:cubicBezTo>
                    <a:pt x="22" y="69"/>
                    <a:pt x="30" y="75"/>
                    <a:pt x="39" y="76"/>
                  </a:cubicBezTo>
                  <a:cubicBezTo>
                    <a:pt x="48" y="77"/>
                    <a:pt x="58" y="72"/>
                    <a:pt x="65" y="66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淘宝网Chenying0907出品 94"/>
            <p:cNvSpPr>
              <a:spLocks/>
            </p:cNvSpPr>
            <p:nvPr/>
          </p:nvSpPr>
          <p:spPr bwMode="auto">
            <a:xfrm>
              <a:off x="1610" y="1323"/>
              <a:ext cx="162" cy="165"/>
            </a:xfrm>
            <a:custGeom>
              <a:avLst/>
              <a:gdLst>
                <a:gd name="T0" fmla="*/ 56 w 65"/>
                <a:gd name="T1" fmla="*/ 57 h 66"/>
                <a:gd name="T2" fmla="*/ 65 w 65"/>
                <a:gd name="T3" fmla="*/ 35 h 66"/>
                <a:gd name="T4" fmla="*/ 56 w 65"/>
                <a:gd name="T5" fmla="*/ 13 h 66"/>
                <a:gd name="T6" fmla="*/ 35 w 65"/>
                <a:gd name="T7" fmla="*/ 1 h 66"/>
                <a:gd name="T8" fmla="*/ 11 w 65"/>
                <a:gd name="T9" fmla="*/ 9 h 66"/>
                <a:gd name="T10" fmla="*/ 0 w 65"/>
                <a:gd name="T11" fmla="*/ 32 h 66"/>
                <a:gd name="T12" fmla="*/ 13 w 65"/>
                <a:gd name="T13" fmla="*/ 54 h 66"/>
                <a:gd name="T14" fmla="*/ 34 w 65"/>
                <a:gd name="T15" fmla="*/ 66 h 66"/>
                <a:gd name="T16" fmla="*/ 56 w 65"/>
                <a:gd name="T17" fmla="*/ 5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66">
                  <a:moveTo>
                    <a:pt x="56" y="57"/>
                  </a:moveTo>
                  <a:cubicBezTo>
                    <a:pt x="62" y="51"/>
                    <a:pt x="65" y="44"/>
                    <a:pt x="65" y="35"/>
                  </a:cubicBezTo>
                  <a:cubicBezTo>
                    <a:pt x="65" y="28"/>
                    <a:pt x="62" y="20"/>
                    <a:pt x="56" y="13"/>
                  </a:cubicBezTo>
                  <a:cubicBezTo>
                    <a:pt x="50" y="7"/>
                    <a:pt x="43" y="2"/>
                    <a:pt x="35" y="1"/>
                  </a:cubicBezTo>
                  <a:cubicBezTo>
                    <a:pt x="27" y="0"/>
                    <a:pt x="17" y="3"/>
                    <a:pt x="11" y="9"/>
                  </a:cubicBezTo>
                  <a:cubicBezTo>
                    <a:pt x="5" y="14"/>
                    <a:pt x="0" y="24"/>
                    <a:pt x="0" y="32"/>
                  </a:cubicBezTo>
                  <a:cubicBezTo>
                    <a:pt x="1" y="40"/>
                    <a:pt x="7" y="47"/>
                    <a:pt x="13" y="54"/>
                  </a:cubicBezTo>
                  <a:cubicBezTo>
                    <a:pt x="19" y="60"/>
                    <a:pt x="26" y="65"/>
                    <a:pt x="34" y="66"/>
                  </a:cubicBezTo>
                  <a:cubicBezTo>
                    <a:pt x="42" y="66"/>
                    <a:pt x="50" y="62"/>
                    <a:pt x="56" y="57"/>
                  </a:cubicBezTo>
                  <a:close/>
                </a:path>
              </a:pathLst>
            </a:custGeom>
            <a:solidFill>
              <a:srgbClr val="FA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淘宝网Chenying0907出品 95"/>
            <p:cNvSpPr>
              <a:spLocks/>
            </p:cNvSpPr>
            <p:nvPr/>
          </p:nvSpPr>
          <p:spPr bwMode="auto">
            <a:xfrm>
              <a:off x="1625" y="1338"/>
              <a:ext cx="135" cy="137"/>
            </a:xfrm>
            <a:custGeom>
              <a:avLst/>
              <a:gdLst>
                <a:gd name="T0" fmla="*/ 46 w 54"/>
                <a:gd name="T1" fmla="*/ 47 h 55"/>
                <a:gd name="T2" fmla="*/ 54 w 54"/>
                <a:gd name="T3" fmla="*/ 29 h 55"/>
                <a:gd name="T4" fmla="*/ 47 w 54"/>
                <a:gd name="T5" fmla="*/ 11 h 55"/>
                <a:gd name="T6" fmla="*/ 29 w 54"/>
                <a:gd name="T7" fmla="*/ 1 h 55"/>
                <a:gd name="T8" fmla="*/ 9 w 54"/>
                <a:gd name="T9" fmla="*/ 7 h 55"/>
                <a:gd name="T10" fmla="*/ 0 w 54"/>
                <a:gd name="T11" fmla="*/ 26 h 55"/>
                <a:gd name="T12" fmla="*/ 11 w 54"/>
                <a:gd name="T13" fmla="*/ 44 h 55"/>
                <a:gd name="T14" fmla="*/ 28 w 54"/>
                <a:gd name="T15" fmla="*/ 54 h 55"/>
                <a:gd name="T16" fmla="*/ 46 w 54"/>
                <a:gd name="T17" fmla="*/ 4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5">
                  <a:moveTo>
                    <a:pt x="46" y="47"/>
                  </a:moveTo>
                  <a:cubicBezTo>
                    <a:pt x="51" y="42"/>
                    <a:pt x="54" y="36"/>
                    <a:pt x="54" y="29"/>
                  </a:cubicBezTo>
                  <a:cubicBezTo>
                    <a:pt x="54" y="22"/>
                    <a:pt x="51" y="16"/>
                    <a:pt x="47" y="11"/>
                  </a:cubicBezTo>
                  <a:cubicBezTo>
                    <a:pt x="42" y="5"/>
                    <a:pt x="35" y="1"/>
                    <a:pt x="29" y="1"/>
                  </a:cubicBezTo>
                  <a:cubicBezTo>
                    <a:pt x="22" y="0"/>
                    <a:pt x="14" y="2"/>
                    <a:pt x="9" y="7"/>
                  </a:cubicBezTo>
                  <a:cubicBezTo>
                    <a:pt x="4" y="11"/>
                    <a:pt x="0" y="19"/>
                    <a:pt x="0" y="26"/>
                  </a:cubicBezTo>
                  <a:cubicBezTo>
                    <a:pt x="0" y="33"/>
                    <a:pt x="6" y="39"/>
                    <a:pt x="11" y="44"/>
                  </a:cubicBezTo>
                  <a:cubicBezTo>
                    <a:pt x="16" y="49"/>
                    <a:pt x="21" y="54"/>
                    <a:pt x="28" y="54"/>
                  </a:cubicBezTo>
                  <a:cubicBezTo>
                    <a:pt x="35" y="55"/>
                    <a:pt x="41" y="51"/>
                    <a:pt x="46" y="47"/>
                  </a:cubicBezTo>
                  <a:close/>
                </a:path>
              </a:pathLst>
            </a:custGeom>
            <a:solidFill>
              <a:srgbClr val="F8C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淘宝网Chenying0907出品 96"/>
            <p:cNvSpPr>
              <a:spLocks/>
            </p:cNvSpPr>
            <p:nvPr/>
          </p:nvSpPr>
          <p:spPr bwMode="auto">
            <a:xfrm>
              <a:off x="1638" y="1351"/>
              <a:ext cx="109" cy="109"/>
            </a:xfrm>
            <a:custGeom>
              <a:avLst/>
              <a:gdLst>
                <a:gd name="T0" fmla="*/ 37 w 44"/>
                <a:gd name="T1" fmla="*/ 38 h 44"/>
                <a:gd name="T2" fmla="*/ 43 w 44"/>
                <a:gd name="T3" fmla="*/ 24 h 44"/>
                <a:gd name="T4" fmla="*/ 38 w 44"/>
                <a:gd name="T5" fmla="*/ 9 h 44"/>
                <a:gd name="T6" fmla="*/ 24 w 44"/>
                <a:gd name="T7" fmla="*/ 1 h 44"/>
                <a:gd name="T8" fmla="*/ 8 w 44"/>
                <a:gd name="T9" fmla="*/ 6 h 44"/>
                <a:gd name="T10" fmla="*/ 0 w 44"/>
                <a:gd name="T11" fmla="*/ 21 h 44"/>
                <a:gd name="T12" fmla="*/ 9 w 44"/>
                <a:gd name="T13" fmla="*/ 36 h 44"/>
                <a:gd name="T14" fmla="*/ 23 w 44"/>
                <a:gd name="T15" fmla="*/ 44 h 44"/>
                <a:gd name="T16" fmla="*/ 37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7" y="38"/>
                  </a:moveTo>
                  <a:cubicBezTo>
                    <a:pt x="41" y="34"/>
                    <a:pt x="44" y="29"/>
                    <a:pt x="43" y="24"/>
                  </a:cubicBezTo>
                  <a:cubicBezTo>
                    <a:pt x="43" y="18"/>
                    <a:pt x="42" y="13"/>
                    <a:pt x="38" y="9"/>
                  </a:cubicBezTo>
                  <a:cubicBezTo>
                    <a:pt x="34" y="5"/>
                    <a:pt x="29" y="1"/>
                    <a:pt x="24" y="1"/>
                  </a:cubicBezTo>
                  <a:cubicBezTo>
                    <a:pt x="18" y="0"/>
                    <a:pt x="12" y="2"/>
                    <a:pt x="8" y="6"/>
                  </a:cubicBezTo>
                  <a:cubicBezTo>
                    <a:pt x="4" y="9"/>
                    <a:pt x="0" y="16"/>
                    <a:pt x="0" y="21"/>
                  </a:cubicBezTo>
                  <a:cubicBezTo>
                    <a:pt x="1" y="26"/>
                    <a:pt x="5" y="31"/>
                    <a:pt x="9" y="36"/>
                  </a:cubicBezTo>
                  <a:cubicBezTo>
                    <a:pt x="13" y="40"/>
                    <a:pt x="18" y="43"/>
                    <a:pt x="23" y="44"/>
                  </a:cubicBezTo>
                  <a:cubicBezTo>
                    <a:pt x="28" y="44"/>
                    <a:pt x="33" y="42"/>
                    <a:pt x="37" y="38"/>
                  </a:cubicBezTo>
                  <a:close/>
                </a:path>
              </a:pathLst>
            </a:custGeom>
            <a:solidFill>
              <a:srgbClr val="F5B5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淘宝网Chenying0907出品 97"/>
            <p:cNvSpPr>
              <a:spLocks/>
            </p:cNvSpPr>
            <p:nvPr/>
          </p:nvSpPr>
          <p:spPr bwMode="auto">
            <a:xfrm>
              <a:off x="783" y="1555"/>
              <a:ext cx="187" cy="197"/>
            </a:xfrm>
            <a:custGeom>
              <a:avLst/>
              <a:gdLst>
                <a:gd name="T0" fmla="*/ 56 w 75"/>
                <a:gd name="T1" fmla="*/ 5 h 79"/>
                <a:gd name="T2" fmla="*/ 28 w 75"/>
                <a:gd name="T3" fmla="*/ 3 h 79"/>
                <a:gd name="T4" fmla="*/ 7 w 75"/>
                <a:gd name="T5" fmla="*/ 21 h 79"/>
                <a:gd name="T6" fmla="*/ 2 w 75"/>
                <a:gd name="T7" fmla="*/ 49 h 79"/>
                <a:gd name="T8" fmla="*/ 19 w 75"/>
                <a:gd name="T9" fmla="*/ 72 h 79"/>
                <a:gd name="T10" fmla="*/ 48 w 75"/>
                <a:gd name="T11" fmla="*/ 76 h 79"/>
                <a:gd name="T12" fmla="*/ 68 w 75"/>
                <a:gd name="T13" fmla="*/ 54 h 79"/>
                <a:gd name="T14" fmla="*/ 73 w 75"/>
                <a:gd name="T15" fmla="*/ 27 h 79"/>
                <a:gd name="T16" fmla="*/ 56 w 75"/>
                <a:gd name="T17" fmla="*/ 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79">
                  <a:moveTo>
                    <a:pt x="56" y="5"/>
                  </a:moveTo>
                  <a:cubicBezTo>
                    <a:pt x="47" y="1"/>
                    <a:pt x="38" y="0"/>
                    <a:pt x="28" y="3"/>
                  </a:cubicBezTo>
                  <a:cubicBezTo>
                    <a:pt x="20" y="6"/>
                    <a:pt x="12" y="12"/>
                    <a:pt x="7" y="21"/>
                  </a:cubicBezTo>
                  <a:cubicBezTo>
                    <a:pt x="2" y="30"/>
                    <a:pt x="0" y="40"/>
                    <a:pt x="2" y="49"/>
                  </a:cubicBezTo>
                  <a:cubicBezTo>
                    <a:pt x="4" y="58"/>
                    <a:pt x="10" y="68"/>
                    <a:pt x="19" y="72"/>
                  </a:cubicBezTo>
                  <a:cubicBezTo>
                    <a:pt x="27" y="77"/>
                    <a:pt x="39" y="79"/>
                    <a:pt x="48" y="76"/>
                  </a:cubicBezTo>
                  <a:cubicBezTo>
                    <a:pt x="57" y="73"/>
                    <a:pt x="63" y="63"/>
                    <a:pt x="68" y="54"/>
                  </a:cubicBezTo>
                  <a:cubicBezTo>
                    <a:pt x="72" y="45"/>
                    <a:pt x="75" y="35"/>
                    <a:pt x="73" y="27"/>
                  </a:cubicBezTo>
                  <a:cubicBezTo>
                    <a:pt x="71" y="17"/>
                    <a:pt x="64" y="10"/>
                    <a:pt x="56" y="5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淘宝网Chenying0907出品 98"/>
            <p:cNvSpPr>
              <a:spLocks/>
            </p:cNvSpPr>
            <p:nvPr/>
          </p:nvSpPr>
          <p:spPr bwMode="auto">
            <a:xfrm>
              <a:off x="795" y="1570"/>
              <a:ext cx="162" cy="167"/>
            </a:xfrm>
            <a:custGeom>
              <a:avLst/>
              <a:gdLst>
                <a:gd name="T0" fmla="*/ 48 w 65"/>
                <a:gd name="T1" fmla="*/ 4 h 67"/>
                <a:gd name="T2" fmla="*/ 25 w 65"/>
                <a:gd name="T3" fmla="*/ 2 h 67"/>
                <a:gd name="T4" fmla="*/ 7 w 65"/>
                <a:gd name="T5" fmla="*/ 17 h 67"/>
                <a:gd name="T6" fmla="*/ 2 w 65"/>
                <a:gd name="T7" fmla="*/ 41 h 67"/>
                <a:gd name="T8" fmla="*/ 16 w 65"/>
                <a:gd name="T9" fmla="*/ 61 h 67"/>
                <a:gd name="T10" fmla="*/ 42 w 65"/>
                <a:gd name="T11" fmla="*/ 65 h 67"/>
                <a:gd name="T12" fmla="*/ 58 w 65"/>
                <a:gd name="T13" fmla="*/ 46 h 67"/>
                <a:gd name="T14" fmla="*/ 63 w 65"/>
                <a:gd name="T15" fmla="*/ 22 h 67"/>
                <a:gd name="T16" fmla="*/ 48 w 65"/>
                <a:gd name="T17" fmla="*/ 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67">
                  <a:moveTo>
                    <a:pt x="48" y="4"/>
                  </a:moveTo>
                  <a:cubicBezTo>
                    <a:pt x="41" y="0"/>
                    <a:pt x="33" y="0"/>
                    <a:pt x="25" y="2"/>
                  </a:cubicBezTo>
                  <a:cubicBezTo>
                    <a:pt x="17" y="5"/>
                    <a:pt x="11" y="10"/>
                    <a:pt x="7" y="17"/>
                  </a:cubicBezTo>
                  <a:cubicBezTo>
                    <a:pt x="2" y="25"/>
                    <a:pt x="0" y="34"/>
                    <a:pt x="2" y="41"/>
                  </a:cubicBezTo>
                  <a:cubicBezTo>
                    <a:pt x="4" y="49"/>
                    <a:pt x="9" y="58"/>
                    <a:pt x="16" y="61"/>
                  </a:cubicBezTo>
                  <a:cubicBezTo>
                    <a:pt x="23" y="65"/>
                    <a:pt x="34" y="67"/>
                    <a:pt x="42" y="65"/>
                  </a:cubicBezTo>
                  <a:cubicBezTo>
                    <a:pt x="49" y="62"/>
                    <a:pt x="54" y="53"/>
                    <a:pt x="58" y="46"/>
                  </a:cubicBezTo>
                  <a:cubicBezTo>
                    <a:pt x="62" y="38"/>
                    <a:pt x="65" y="30"/>
                    <a:pt x="63" y="22"/>
                  </a:cubicBezTo>
                  <a:cubicBezTo>
                    <a:pt x="61" y="14"/>
                    <a:pt x="55" y="8"/>
                    <a:pt x="48" y="4"/>
                  </a:cubicBezTo>
                  <a:close/>
                </a:path>
              </a:pathLst>
            </a:custGeom>
            <a:solidFill>
              <a:srgbClr val="FA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淘宝网Chenying0907出品 99"/>
            <p:cNvSpPr>
              <a:spLocks/>
            </p:cNvSpPr>
            <p:nvPr/>
          </p:nvSpPr>
          <p:spPr bwMode="auto">
            <a:xfrm>
              <a:off x="807" y="1583"/>
              <a:ext cx="138" cy="142"/>
            </a:xfrm>
            <a:custGeom>
              <a:avLst/>
              <a:gdLst>
                <a:gd name="T0" fmla="*/ 40 w 55"/>
                <a:gd name="T1" fmla="*/ 4 h 57"/>
                <a:gd name="T2" fmla="*/ 21 w 55"/>
                <a:gd name="T3" fmla="*/ 2 h 57"/>
                <a:gd name="T4" fmla="*/ 6 w 55"/>
                <a:gd name="T5" fmla="*/ 15 h 57"/>
                <a:gd name="T6" fmla="*/ 2 w 55"/>
                <a:gd name="T7" fmla="*/ 35 h 57"/>
                <a:gd name="T8" fmla="*/ 14 w 55"/>
                <a:gd name="T9" fmla="*/ 52 h 57"/>
                <a:gd name="T10" fmla="*/ 35 w 55"/>
                <a:gd name="T11" fmla="*/ 54 h 57"/>
                <a:gd name="T12" fmla="*/ 49 w 55"/>
                <a:gd name="T13" fmla="*/ 38 h 57"/>
                <a:gd name="T14" fmla="*/ 53 w 55"/>
                <a:gd name="T15" fmla="*/ 19 h 57"/>
                <a:gd name="T16" fmla="*/ 40 w 55"/>
                <a:gd name="T17" fmla="*/ 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7">
                  <a:moveTo>
                    <a:pt x="40" y="4"/>
                  </a:moveTo>
                  <a:cubicBezTo>
                    <a:pt x="34" y="1"/>
                    <a:pt x="28" y="0"/>
                    <a:pt x="21" y="2"/>
                  </a:cubicBezTo>
                  <a:cubicBezTo>
                    <a:pt x="15" y="4"/>
                    <a:pt x="9" y="9"/>
                    <a:pt x="6" y="15"/>
                  </a:cubicBezTo>
                  <a:cubicBezTo>
                    <a:pt x="2" y="21"/>
                    <a:pt x="0" y="29"/>
                    <a:pt x="2" y="35"/>
                  </a:cubicBezTo>
                  <a:cubicBezTo>
                    <a:pt x="3" y="42"/>
                    <a:pt x="8" y="48"/>
                    <a:pt x="14" y="52"/>
                  </a:cubicBezTo>
                  <a:cubicBezTo>
                    <a:pt x="20" y="55"/>
                    <a:pt x="29" y="57"/>
                    <a:pt x="35" y="54"/>
                  </a:cubicBezTo>
                  <a:cubicBezTo>
                    <a:pt x="41" y="52"/>
                    <a:pt x="45" y="45"/>
                    <a:pt x="49" y="38"/>
                  </a:cubicBezTo>
                  <a:cubicBezTo>
                    <a:pt x="52" y="32"/>
                    <a:pt x="55" y="25"/>
                    <a:pt x="53" y="19"/>
                  </a:cubicBezTo>
                  <a:cubicBezTo>
                    <a:pt x="52" y="12"/>
                    <a:pt x="46" y="7"/>
                    <a:pt x="40" y="4"/>
                  </a:cubicBezTo>
                  <a:close/>
                </a:path>
              </a:pathLst>
            </a:custGeom>
            <a:solidFill>
              <a:srgbClr val="F8C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淘宝网Chenying0907出品 100"/>
            <p:cNvSpPr>
              <a:spLocks/>
            </p:cNvSpPr>
            <p:nvPr/>
          </p:nvSpPr>
          <p:spPr bwMode="auto">
            <a:xfrm>
              <a:off x="822" y="1598"/>
              <a:ext cx="108" cy="112"/>
            </a:xfrm>
            <a:custGeom>
              <a:avLst/>
              <a:gdLst>
                <a:gd name="T0" fmla="*/ 32 w 43"/>
                <a:gd name="T1" fmla="*/ 3 h 45"/>
                <a:gd name="T2" fmla="*/ 16 w 43"/>
                <a:gd name="T3" fmla="*/ 1 h 45"/>
                <a:gd name="T4" fmla="*/ 4 w 43"/>
                <a:gd name="T5" fmla="*/ 12 h 45"/>
                <a:gd name="T6" fmla="*/ 1 w 43"/>
                <a:gd name="T7" fmla="*/ 27 h 45"/>
                <a:gd name="T8" fmla="*/ 11 w 43"/>
                <a:gd name="T9" fmla="*/ 41 h 45"/>
                <a:gd name="T10" fmla="*/ 28 w 43"/>
                <a:gd name="T11" fmla="*/ 43 h 45"/>
                <a:gd name="T12" fmla="*/ 39 w 43"/>
                <a:gd name="T13" fmla="*/ 30 h 45"/>
                <a:gd name="T14" fmla="*/ 42 w 43"/>
                <a:gd name="T15" fmla="*/ 15 h 45"/>
                <a:gd name="T16" fmla="*/ 32 w 43"/>
                <a:gd name="T17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5">
                  <a:moveTo>
                    <a:pt x="32" y="3"/>
                  </a:moveTo>
                  <a:cubicBezTo>
                    <a:pt x="27" y="0"/>
                    <a:pt x="21" y="0"/>
                    <a:pt x="16" y="1"/>
                  </a:cubicBezTo>
                  <a:cubicBezTo>
                    <a:pt x="11" y="3"/>
                    <a:pt x="7" y="7"/>
                    <a:pt x="4" y="12"/>
                  </a:cubicBezTo>
                  <a:cubicBezTo>
                    <a:pt x="1" y="17"/>
                    <a:pt x="0" y="22"/>
                    <a:pt x="1" y="27"/>
                  </a:cubicBezTo>
                  <a:cubicBezTo>
                    <a:pt x="2" y="33"/>
                    <a:pt x="6" y="38"/>
                    <a:pt x="11" y="41"/>
                  </a:cubicBezTo>
                  <a:cubicBezTo>
                    <a:pt x="15" y="43"/>
                    <a:pt x="22" y="45"/>
                    <a:pt x="28" y="43"/>
                  </a:cubicBezTo>
                  <a:cubicBezTo>
                    <a:pt x="33" y="41"/>
                    <a:pt x="36" y="35"/>
                    <a:pt x="39" y="30"/>
                  </a:cubicBezTo>
                  <a:cubicBezTo>
                    <a:pt x="41" y="25"/>
                    <a:pt x="43" y="20"/>
                    <a:pt x="42" y="15"/>
                  </a:cubicBezTo>
                  <a:cubicBezTo>
                    <a:pt x="41" y="9"/>
                    <a:pt x="37" y="5"/>
                    <a:pt x="32" y="3"/>
                  </a:cubicBezTo>
                  <a:close/>
                </a:path>
              </a:pathLst>
            </a:custGeom>
            <a:solidFill>
              <a:srgbClr val="F5B5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淘宝网Chenying0907出品 101"/>
            <p:cNvSpPr>
              <a:spLocks/>
            </p:cNvSpPr>
            <p:nvPr/>
          </p:nvSpPr>
          <p:spPr bwMode="auto">
            <a:xfrm>
              <a:off x="803" y="874"/>
              <a:ext cx="1084" cy="1188"/>
            </a:xfrm>
            <a:custGeom>
              <a:avLst/>
              <a:gdLst>
                <a:gd name="T0" fmla="*/ 308 w 435"/>
                <a:gd name="T1" fmla="*/ 21 h 476"/>
                <a:gd name="T2" fmla="*/ 237 w 435"/>
                <a:gd name="T3" fmla="*/ 0 h 476"/>
                <a:gd name="T4" fmla="*/ 301 w 435"/>
                <a:gd name="T5" fmla="*/ 28 h 476"/>
                <a:gd name="T6" fmla="*/ 367 w 435"/>
                <a:gd name="T7" fmla="*/ 102 h 476"/>
                <a:gd name="T8" fmla="*/ 398 w 435"/>
                <a:gd name="T9" fmla="*/ 213 h 476"/>
                <a:gd name="T10" fmla="*/ 250 w 435"/>
                <a:gd name="T11" fmla="*/ 432 h 476"/>
                <a:gd name="T12" fmla="*/ 236 w 435"/>
                <a:gd name="T13" fmla="*/ 436 h 476"/>
                <a:gd name="T14" fmla="*/ 0 w 435"/>
                <a:gd name="T15" fmla="*/ 397 h 476"/>
                <a:gd name="T16" fmla="*/ 62 w 435"/>
                <a:gd name="T17" fmla="*/ 445 h 476"/>
                <a:gd name="T18" fmla="*/ 137 w 435"/>
                <a:gd name="T19" fmla="*/ 468 h 476"/>
                <a:gd name="T20" fmla="*/ 280 w 435"/>
                <a:gd name="T21" fmla="*/ 445 h 476"/>
                <a:gd name="T22" fmla="*/ 417 w 435"/>
                <a:gd name="T23" fmla="*/ 317 h 476"/>
                <a:gd name="T24" fmla="*/ 434 w 435"/>
                <a:gd name="T25" fmla="*/ 236 h 476"/>
                <a:gd name="T26" fmla="*/ 420 w 435"/>
                <a:gd name="T27" fmla="*/ 153 h 476"/>
                <a:gd name="T28" fmla="*/ 382 w 435"/>
                <a:gd name="T29" fmla="*/ 82 h 476"/>
                <a:gd name="T30" fmla="*/ 319 w 435"/>
                <a:gd name="T31" fmla="*/ 26 h 476"/>
                <a:gd name="T32" fmla="*/ 308 w 435"/>
                <a:gd name="T33" fmla="*/ 21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76">
                  <a:moveTo>
                    <a:pt x="308" y="21"/>
                  </a:moveTo>
                  <a:cubicBezTo>
                    <a:pt x="286" y="10"/>
                    <a:pt x="262" y="3"/>
                    <a:pt x="237" y="0"/>
                  </a:cubicBezTo>
                  <a:cubicBezTo>
                    <a:pt x="255" y="7"/>
                    <a:pt x="290" y="20"/>
                    <a:pt x="301" y="28"/>
                  </a:cubicBezTo>
                  <a:cubicBezTo>
                    <a:pt x="329" y="47"/>
                    <a:pt x="344" y="76"/>
                    <a:pt x="367" y="102"/>
                  </a:cubicBezTo>
                  <a:cubicBezTo>
                    <a:pt x="396" y="132"/>
                    <a:pt x="395" y="176"/>
                    <a:pt x="398" y="213"/>
                  </a:cubicBezTo>
                  <a:cubicBezTo>
                    <a:pt x="408" y="323"/>
                    <a:pt x="347" y="402"/>
                    <a:pt x="250" y="432"/>
                  </a:cubicBezTo>
                  <a:cubicBezTo>
                    <a:pt x="247" y="432"/>
                    <a:pt x="239" y="435"/>
                    <a:pt x="236" y="436"/>
                  </a:cubicBezTo>
                  <a:cubicBezTo>
                    <a:pt x="143" y="470"/>
                    <a:pt x="72" y="451"/>
                    <a:pt x="0" y="397"/>
                  </a:cubicBezTo>
                  <a:cubicBezTo>
                    <a:pt x="21" y="413"/>
                    <a:pt x="38" y="433"/>
                    <a:pt x="62" y="445"/>
                  </a:cubicBezTo>
                  <a:cubicBezTo>
                    <a:pt x="85" y="457"/>
                    <a:pt x="111" y="464"/>
                    <a:pt x="137" y="468"/>
                  </a:cubicBezTo>
                  <a:cubicBezTo>
                    <a:pt x="184" y="476"/>
                    <a:pt x="237" y="463"/>
                    <a:pt x="280" y="445"/>
                  </a:cubicBezTo>
                  <a:cubicBezTo>
                    <a:pt x="339" y="420"/>
                    <a:pt x="392" y="377"/>
                    <a:pt x="417" y="317"/>
                  </a:cubicBezTo>
                  <a:cubicBezTo>
                    <a:pt x="427" y="293"/>
                    <a:pt x="432" y="262"/>
                    <a:pt x="434" y="236"/>
                  </a:cubicBezTo>
                  <a:cubicBezTo>
                    <a:pt x="435" y="210"/>
                    <a:pt x="428" y="178"/>
                    <a:pt x="420" y="153"/>
                  </a:cubicBezTo>
                  <a:cubicBezTo>
                    <a:pt x="411" y="128"/>
                    <a:pt x="398" y="102"/>
                    <a:pt x="382" y="82"/>
                  </a:cubicBezTo>
                  <a:cubicBezTo>
                    <a:pt x="366" y="64"/>
                    <a:pt x="341" y="37"/>
                    <a:pt x="319" y="26"/>
                  </a:cubicBezTo>
                  <a:cubicBezTo>
                    <a:pt x="316" y="24"/>
                    <a:pt x="312" y="23"/>
                    <a:pt x="308" y="21"/>
                  </a:cubicBezTo>
                  <a:close/>
                </a:path>
              </a:pathLst>
            </a:custGeom>
            <a:solidFill>
              <a:srgbClr val="F9C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淘宝网Chenying0907出品 102"/>
            <p:cNvSpPr>
              <a:spLocks noEditPoints="1"/>
            </p:cNvSpPr>
            <p:nvPr/>
          </p:nvSpPr>
          <p:spPr bwMode="auto">
            <a:xfrm>
              <a:off x="640" y="862"/>
              <a:ext cx="1252" cy="1190"/>
            </a:xfrm>
            <a:custGeom>
              <a:avLst/>
              <a:gdLst>
                <a:gd name="T0" fmla="*/ 373 w 502"/>
                <a:gd name="T1" fmla="*/ 23 h 477"/>
                <a:gd name="T2" fmla="*/ 327 w 502"/>
                <a:gd name="T3" fmla="*/ 9 h 477"/>
                <a:gd name="T4" fmla="*/ 306 w 502"/>
                <a:gd name="T5" fmla="*/ 7 h 477"/>
                <a:gd name="T6" fmla="*/ 293 w 502"/>
                <a:gd name="T7" fmla="*/ 4 h 477"/>
                <a:gd name="T8" fmla="*/ 267 w 502"/>
                <a:gd name="T9" fmla="*/ 3 h 477"/>
                <a:gd name="T10" fmla="*/ 232 w 502"/>
                <a:gd name="T11" fmla="*/ 3 h 477"/>
                <a:gd name="T12" fmla="*/ 225 w 502"/>
                <a:gd name="T13" fmla="*/ 4 h 477"/>
                <a:gd name="T14" fmla="*/ 223 w 502"/>
                <a:gd name="T15" fmla="*/ 4 h 477"/>
                <a:gd name="T16" fmla="*/ 204 w 502"/>
                <a:gd name="T17" fmla="*/ 9 h 477"/>
                <a:gd name="T18" fmla="*/ 191 w 502"/>
                <a:gd name="T19" fmla="*/ 13 h 477"/>
                <a:gd name="T20" fmla="*/ 181 w 502"/>
                <a:gd name="T21" fmla="*/ 11 h 477"/>
                <a:gd name="T22" fmla="*/ 179 w 502"/>
                <a:gd name="T23" fmla="*/ 9 h 477"/>
                <a:gd name="T24" fmla="*/ 178 w 502"/>
                <a:gd name="T25" fmla="*/ 8 h 477"/>
                <a:gd name="T26" fmla="*/ 175 w 502"/>
                <a:gd name="T27" fmla="*/ 9 h 477"/>
                <a:gd name="T28" fmla="*/ 171 w 502"/>
                <a:gd name="T29" fmla="*/ 11 h 477"/>
                <a:gd name="T30" fmla="*/ 165 w 502"/>
                <a:gd name="T31" fmla="*/ 13 h 477"/>
                <a:gd name="T32" fmla="*/ 162 w 502"/>
                <a:gd name="T33" fmla="*/ 22 h 477"/>
                <a:gd name="T34" fmla="*/ 159 w 502"/>
                <a:gd name="T35" fmla="*/ 23 h 477"/>
                <a:gd name="T36" fmla="*/ 144 w 502"/>
                <a:gd name="T37" fmla="*/ 30 h 477"/>
                <a:gd name="T38" fmla="*/ 132 w 502"/>
                <a:gd name="T39" fmla="*/ 38 h 477"/>
                <a:gd name="T40" fmla="*/ 115 w 502"/>
                <a:gd name="T41" fmla="*/ 41 h 477"/>
                <a:gd name="T42" fmla="*/ 99 w 502"/>
                <a:gd name="T43" fmla="*/ 53 h 477"/>
                <a:gd name="T44" fmla="*/ 77 w 502"/>
                <a:gd name="T45" fmla="*/ 71 h 477"/>
                <a:gd name="T46" fmla="*/ 58 w 502"/>
                <a:gd name="T47" fmla="*/ 91 h 477"/>
                <a:gd name="T48" fmla="*/ 49 w 502"/>
                <a:gd name="T49" fmla="*/ 96 h 477"/>
                <a:gd name="T50" fmla="*/ 45 w 502"/>
                <a:gd name="T51" fmla="*/ 108 h 477"/>
                <a:gd name="T52" fmla="*/ 39 w 502"/>
                <a:gd name="T53" fmla="*/ 116 h 477"/>
                <a:gd name="T54" fmla="*/ 8 w 502"/>
                <a:gd name="T55" fmla="*/ 304 h 477"/>
                <a:gd name="T56" fmla="*/ 237 w 502"/>
                <a:gd name="T57" fmla="*/ 477 h 477"/>
                <a:gd name="T58" fmla="*/ 464 w 502"/>
                <a:gd name="T59" fmla="*/ 364 h 477"/>
                <a:gd name="T60" fmla="*/ 4 w 502"/>
                <a:gd name="T61" fmla="*/ 221 h 477"/>
                <a:gd name="T62" fmla="*/ 48 w 502"/>
                <a:gd name="T63" fmla="*/ 114 h 477"/>
                <a:gd name="T64" fmla="*/ 52 w 502"/>
                <a:gd name="T65" fmla="*/ 106 h 477"/>
                <a:gd name="T66" fmla="*/ 60 w 502"/>
                <a:gd name="T67" fmla="*/ 99 h 477"/>
                <a:gd name="T68" fmla="*/ 74 w 502"/>
                <a:gd name="T69" fmla="*/ 84 h 477"/>
                <a:gd name="T70" fmla="*/ 83 w 502"/>
                <a:gd name="T71" fmla="*/ 74 h 477"/>
                <a:gd name="T72" fmla="*/ 99 w 502"/>
                <a:gd name="T73" fmla="*/ 61 h 477"/>
                <a:gd name="T74" fmla="*/ 122 w 502"/>
                <a:gd name="T75" fmla="*/ 48 h 477"/>
                <a:gd name="T76" fmla="*/ 138 w 502"/>
                <a:gd name="T77" fmla="*/ 43 h 477"/>
                <a:gd name="T78" fmla="*/ 157 w 502"/>
                <a:gd name="T79" fmla="*/ 34 h 477"/>
                <a:gd name="T80" fmla="*/ 166 w 502"/>
                <a:gd name="T81" fmla="*/ 26 h 477"/>
                <a:gd name="T82" fmla="*/ 175 w 502"/>
                <a:gd name="T83" fmla="*/ 17 h 477"/>
                <a:gd name="T84" fmla="*/ 178 w 502"/>
                <a:gd name="T85" fmla="*/ 15 h 477"/>
                <a:gd name="T86" fmla="*/ 180 w 502"/>
                <a:gd name="T87" fmla="*/ 13 h 477"/>
                <a:gd name="T88" fmla="*/ 186 w 502"/>
                <a:gd name="T89" fmla="*/ 21 h 477"/>
                <a:gd name="T90" fmla="*/ 207 w 502"/>
                <a:gd name="T91" fmla="*/ 18 h 477"/>
                <a:gd name="T92" fmla="*/ 222 w 502"/>
                <a:gd name="T93" fmla="*/ 11 h 477"/>
                <a:gd name="T94" fmla="*/ 234 w 502"/>
                <a:gd name="T95" fmla="*/ 9 h 477"/>
                <a:gd name="T96" fmla="*/ 245 w 502"/>
                <a:gd name="T97" fmla="*/ 8 h 477"/>
                <a:gd name="T98" fmla="*/ 288 w 502"/>
                <a:gd name="T99" fmla="*/ 10 h 477"/>
                <a:gd name="T100" fmla="*/ 297 w 502"/>
                <a:gd name="T101" fmla="*/ 10 h 477"/>
                <a:gd name="T102" fmla="*/ 317 w 502"/>
                <a:gd name="T103" fmla="*/ 13 h 477"/>
                <a:gd name="T104" fmla="*/ 327 w 502"/>
                <a:gd name="T105" fmla="*/ 13 h 477"/>
                <a:gd name="T106" fmla="*/ 433 w 502"/>
                <a:gd name="T107" fmla="*/ 73 h 477"/>
                <a:gd name="T108" fmla="*/ 457 w 502"/>
                <a:gd name="T109" fmla="*/ 359 h 477"/>
                <a:gd name="T110" fmla="*/ 183 w 502"/>
                <a:gd name="T111" fmla="*/ 463 h 477"/>
                <a:gd name="T112" fmla="*/ 3 w 502"/>
                <a:gd name="T113" fmla="*/ 249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2" h="477">
                  <a:moveTo>
                    <a:pt x="494" y="181"/>
                  </a:moveTo>
                  <a:cubicBezTo>
                    <a:pt x="485" y="139"/>
                    <a:pt x="464" y="101"/>
                    <a:pt x="436" y="70"/>
                  </a:cubicBezTo>
                  <a:cubicBezTo>
                    <a:pt x="422" y="55"/>
                    <a:pt x="405" y="42"/>
                    <a:pt x="387" y="31"/>
                  </a:cubicBezTo>
                  <a:cubicBezTo>
                    <a:pt x="382" y="28"/>
                    <a:pt x="378" y="26"/>
                    <a:pt x="373" y="23"/>
                  </a:cubicBezTo>
                  <a:cubicBezTo>
                    <a:pt x="367" y="21"/>
                    <a:pt x="363" y="18"/>
                    <a:pt x="358" y="17"/>
                  </a:cubicBezTo>
                  <a:cubicBezTo>
                    <a:pt x="349" y="13"/>
                    <a:pt x="339" y="10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5" y="9"/>
                    <a:pt x="324" y="9"/>
                    <a:pt x="322" y="9"/>
                  </a:cubicBezTo>
                  <a:cubicBezTo>
                    <a:pt x="320" y="9"/>
                    <a:pt x="318" y="9"/>
                    <a:pt x="317" y="9"/>
                  </a:cubicBezTo>
                  <a:cubicBezTo>
                    <a:pt x="313" y="9"/>
                    <a:pt x="310" y="8"/>
                    <a:pt x="307" y="7"/>
                  </a:cubicBezTo>
                  <a:cubicBezTo>
                    <a:pt x="306" y="7"/>
                    <a:pt x="306" y="7"/>
                    <a:pt x="306" y="7"/>
                  </a:cubicBezTo>
                  <a:cubicBezTo>
                    <a:pt x="306" y="7"/>
                    <a:pt x="306" y="7"/>
                    <a:pt x="306" y="7"/>
                  </a:cubicBezTo>
                  <a:cubicBezTo>
                    <a:pt x="304" y="7"/>
                    <a:pt x="301" y="6"/>
                    <a:pt x="298" y="6"/>
                  </a:cubicBezTo>
                  <a:cubicBezTo>
                    <a:pt x="297" y="5"/>
                    <a:pt x="297" y="5"/>
                    <a:pt x="297" y="5"/>
                  </a:cubicBezTo>
                  <a:cubicBezTo>
                    <a:pt x="296" y="5"/>
                    <a:pt x="295" y="5"/>
                    <a:pt x="293" y="4"/>
                  </a:cubicBezTo>
                  <a:cubicBezTo>
                    <a:pt x="293" y="4"/>
                    <a:pt x="292" y="4"/>
                    <a:pt x="291" y="4"/>
                  </a:cubicBezTo>
                  <a:cubicBezTo>
                    <a:pt x="290" y="4"/>
                    <a:pt x="289" y="4"/>
                    <a:pt x="288" y="5"/>
                  </a:cubicBezTo>
                  <a:cubicBezTo>
                    <a:pt x="284" y="4"/>
                    <a:pt x="279" y="4"/>
                    <a:pt x="275" y="3"/>
                  </a:cubicBezTo>
                  <a:cubicBezTo>
                    <a:pt x="272" y="3"/>
                    <a:pt x="269" y="3"/>
                    <a:pt x="267" y="3"/>
                  </a:cubicBezTo>
                  <a:cubicBezTo>
                    <a:pt x="263" y="1"/>
                    <a:pt x="259" y="1"/>
                    <a:pt x="255" y="1"/>
                  </a:cubicBezTo>
                  <a:cubicBezTo>
                    <a:pt x="252" y="0"/>
                    <a:pt x="248" y="1"/>
                    <a:pt x="245" y="2"/>
                  </a:cubicBezTo>
                  <a:cubicBezTo>
                    <a:pt x="243" y="1"/>
                    <a:pt x="241" y="1"/>
                    <a:pt x="239" y="1"/>
                  </a:cubicBezTo>
                  <a:cubicBezTo>
                    <a:pt x="236" y="1"/>
                    <a:pt x="234" y="2"/>
                    <a:pt x="232" y="3"/>
                  </a:cubicBezTo>
                  <a:cubicBezTo>
                    <a:pt x="232" y="3"/>
                    <a:pt x="232" y="3"/>
                    <a:pt x="232" y="3"/>
                  </a:cubicBezTo>
                  <a:cubicBezTo>
                    <a:pt x="230" y="3"/>
                    <a:pt x="229" y="4"/>
                    <a:pt x="227" y="4"/>
                  </a:cubicBezTo>
                  <a:cubicBezTo>
                    <a:pt x="227" y="4"/>
                    <a:pt x="226" y="4"/>
                    <a:pt x="225" y="4"/>
                  </a:cubicBezTo>
                  <a:cubicBezTo>
                    <a:pt x="225" y="4"/>
                    <a:pt x="225" y="4"/>
                    <a:pt x="225" y="4"/>
                  </a:cubicBezTo>
                  <a:cubicBezTo>
                    <a:pt x="225" y="4"/>
                    <a:pt x="225" y="4"/>
                    <a:pt x="225" y="4"/>
                  </a:cubicBezTo>
                  <a:cubicBezTo>
                    <a:pt x="225" y="4"/>
                    <a:pt x="224" y="4"/>
                    <a:pt x="224" y="4"/>
                  </a:cubicBezTo>
                  <a:cubicBezTo>
                    <a:pt x="224" y="4"/>
                    <a:pt x="224" y="4"/>
                    <a:pt x="224" y="4"/>
                  </a:cubicBezTo>
                  <a:cubicBezTo>
                    <a:pt x="223" y="4"/>
                    <a:pt x="223" y="4"/>
                    <a:pt x="223" y="4"/>
                  </a:cubicBezTo>
                  <a:cubicBezTo>
                    <a:pt x="220" y="4"/>
                    <a:pt x="217" y="5"/>
                    <a:pt x="215" y="6"/>
                  </a:cubicBezTo>
                  <a:cubicBezTo>
                    <a:pt x="214" y="7"/>
                    <a:pt x="213" y="7"/>
                    <a:pt x="212" y="8"/>
                  </a:cubicBezTo>
                  <a:cubicBezTo>
                    <a:pt x="212" y="9"/>
                    <a:pt x="211" y="9"/>
                    <a:pt x="211" y="9"/>
                  </a:cubicBezTo>
                  <a:cubicBezTo>
                    <a:pt x="208" y="11"/>
                    <a:pt x="206" y="11"/>
                    <a:pt x="204" y="9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199" y="10"/>
                    <a:pt x="199" y="10"/>
                    <a:pt x="199" y="10"/>
                  </a:cubicBezTo>
                  <a:cubicBezTo>
                    <a:pt x="198" y="11"/>
                    <a:pt x="197" y="12"/>
                    <a:pt x="196" y="13"/>
                  </a:cubicBezTo>
                  <a:cubicBezTo>
                    <a:pt x="195" y="13"/>
                    <a:pt x="193" y="13"/>
                    <a:pt x="191" y="13"/>
                  </a:cubicBezTo>
                  <a:cubicBezTo>
                    <a:pt x="190" y="13"/>
                    <a:pt x="190" y="13"/>
                    <a:pt x="190" y="13"/>
                  </a:cubicBezTo>
                  <a:cubicBezTo>
                    <a:pt x="188" y="13"/>
                    <a:pt x="186" y="13"/>
                    <a:pt x="184" y="14"/>
                  </a:cubicBezTo>
                  <a:cubicBezTo>
                    <a:pt x="184" y="14"/>
                    <a:pt x="183" y="14"/>
                    <a:pt x="182" y="12"/>
                  </a:cubicBezTo>
                  <a:cubicBezTo>
                    <a:pt x="182" y="12"/>
                    <a:pt x="182" y="11"/>
                    <a:pt x="181" y="11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80" y="10"/>
                    <a:pt x="180" y="10"/>
                    <a:pt x="180" y="10"/>
                  </a:cubicBezTo>
                  <a:cubicBezTo>
                    <a:pt x="180" y="10"/>
                    <a:pt x="180" y="10"/>
                    <a:pt x="179" y="9"/>
                  </a:cubicBezTo>
                  <a:cubicBezTo>
                    <a:pt x="179" y="9"/>
                    <a:pt x="179" y="9"/>
                    <a:pt x="179" y="9"/>
                  </a:cubicBezTo>
                  <a:cubicBezTo>
                    <a:pt x="184" y="6"/>
                    <a:pt x="184" y="6"/>
                    <a:pt x="184" y="6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6" y="8"/>
                    <a:pt x="176" y="9"/>
                    <a:pt x="176" y="9"/>
                  </a:cubicBezTo>
                  <a:cubicBezTo>
                    <a:pt x="175" y="9"/>
                    <a:pt x="175" y="9"/>
                    <a:pt x="175" y="9"/>
                  </a:cubicBezTo>
                  <a:cubicBezTo>
                    <a:pt x="175" y="9"/>
                    <a:pt x="175" y="9"/>
                    <a:pt x="175" y="9"/>
                  </a:cubicBezTo>
                  <a:cubicBezTo>
                    <a:pt x="174" y="9"/>
                    <a:pt x="174" y="9"/>
                    <a:pt x="174" y="9"/>
                  </a:cubicBezTo>
                  <a:cubicBezTo>
                    <a:pt x="173" y="11"/>
                    <a:pt x="173" y="11"/>
                    <a:pt x="173" y="11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2" y="12"/>
                    <a:pt x="172" y="11"/>
                    <a:pt x="171" y="11"/>
                  </a:cubicBezTo>
                  <a:cubicBezTo>
                    <a:pt x="171" y="11"/>
                    <a:pt x="171" y="11"/>
                    <a:pt x="171" y="11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5" y="12"/>
                    <a:pt x="165" y="12"/>
                    <a:pt x="165" y="12"/>
                  </a:cubicBezTo>
                  <a:cubicBezTo>
                    <a:pt x="165" y="13"/>
                    <a:pt x="165" y="13"/>
                    <a:pt x="165" y="13"/>
                  </a:cubicBezTo>
                  <a:cubicBezTo>
                    <a:pt x="165" y="13"/>
                    <a:pt x="165" y="13"/>
                    <a:pt x="165" y="13"/>
                  </a:cubicBezTo>
                  <a:cubicBezTo>
                    <a:pt x="164" y="13"/>
                    <a:pt x="164" y="14"/>
                    <a:pt x="164" y="18"/>
                  </a:cubicBezTo>
                  <a:cubicBezTo>
                    <a:pt x="164" y="19"/>
                    <a:pt x="163" y="21"/>
                    <a:pt x="163" y="22"/>
                  </a:cubicBezTo>
                  <a:cubicBezTo>
                    <a:pt x="163" y="22"/>
                    <a:pt x="163" y="22"/>
                    <a:pt x="162" y="22"/>
                  </a:cubicBezTo>
                  <a:cubicBezTo>
                    <a:pt x="162" y="22"/>
                    <a:pt x="161" y="22"/>
                    <a:pt x="160" y="22"/>
                  </a:cubicBezTo>
                  <a:cubicBezTo>
                    <a:pt x="161" y="22"/>
                    <a:pt x="161" y="22"/>
                    <a:pt x="161" y="22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60" y="22"/>
                    <a:pt x="159" y="22"/>
                    <a:pt x="159" y="23"/>
                  </a:cubicBezTo>
                  <a:cubicBezTo>
                    <a:pt x="157" y="24"/>
                    <a:pt x="157" y="25"/>
                    <a:pt x="157" y="26"/>
                  </a:cubicBezTo>
                  <a:cubicBezTo>
                    <a:pt x="157" y="26"/>
                    <a:pt x="157" y="26"/>
                    <a:pt x="157" y="26"/>
                  </a:cubicBezTo>
                  <a:cubicBezTo>
                    <a:pt x="155" y="27"/>
                    <a:pt x="152" y="28"/>
                    <a:pt x="149" y="29"/>
                  </a:cubicBezTo>
                  <a:cubicBezTo>
                    <a:pt x="147" y="29"/>
                    <a:pt x="146" y="30"/>
                    <a:pt x="144" y="30"/>
                  </a:cubicBezTo>
                  <a:cubicBezTo>
                    <a:pt x="141" y="30"/>
                    <a:pt x="139" y="30"/>
                    <a:pt x="136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4"/>
                    <a:pt x="134" y="34"/>
                    <a:pt x="134" y="34"/>
                  </a:cubicBezTo>
                  <a:cubicBezTo>
                    <a:pt x="133" y="35"/>
                    <a:pt x="132" y="37"/>
                    <a:pt x="132" y="38"/>
                  </a:cubicBezTo>
                  <a:cubicBezTo>
                    <a:pt x="131" y="39"/>
                    <a:pt x="130" y="40"/>
                    <a:pt x="129" y="40"/>
                  </a:cubicBezTo>
                  <a:cubicBezTo>
                    <a:pt x="127" y="40"/>
                    <a:pt x="125" y="40"/>
                    <a:pt x="123" y="40"/>
                  </a:cubicBezTo>
                  <a:cubicBezTo>
                    <a:pt x="123" y="40"/>
                    <a:pt x="123" y="40"/>
                    <a:pt x="123" y="40"/>
                  </a:cubicBezTo>
                  <a:cubicBezTo>
                    <a:pt x="121" y="40"/>
                    <a:pt x="118" y="40"/>
                    <a:pt x="115" y="41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1" y="45"/>
                    <a:pt x="109" y="47"/>
                    <a:pt x="106" y="49"/>
                  </a:cubicBezTo>
                  <a:cubicBezTo>
                    <a:pt x="104" y="50"/>
                    <a:pt x="101" y="51"/>
                    <a:pt x="99" y="53"/>
                  </a:cubicBezTo>
                  <a:cubicBezTo>
                    <a:pt x="98" y="53"/>
                    <a:pt x="97" y="54"/>
                    <a:pt x="96" y="54"/>
                  </a:cubicBezTo>
                  <a:cubicBezTo>
                    <a:pt x="94" y="55"/>
                    <a:pt x="92" y="55"/>
                    <a:pt x="90" y="56"/>
                  </a:cubicBezTo>
                  <a:cubicBezTo>
                    <a:pt x="88" y="57"/>
                    <a:pt x="86" y="58"/>
                    <a:pt x="84" y="60"/>
                  </a:cubicBezTo>
                  <a:cubicBezTo>
                    <a:pt x="81" y="63"/>
                    <a:pt x="78" y="66"/>
                    <a:pt x="77" y="71"/>
                  </a:cubicBezTo>
                  <a:cubicBezTo>
                    <a:pt x="74" y="74"/>
                    <a:pt x="72" y="76"/>
                    <a:pt x="69" y="79"/>
                  </a:cubicBezTo>
                  <a:cubicBezTo>
                    <a:pt x="66" y="81"/>
                    <a:pt x="63" y="84"/>
                    <a:pt x="60" y="88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60" y="90"/>
                    <a:pt x="59" y="90"/>
                    <a:pt x="58" y="91"/>
                  </a:cubicBezTo>
                  <a:cubicBezTo>
                    <a:pt x="57" y="92"/>
                    <a:pt x="56" y="92"/>
                    <a:pt x="55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4" y="93"/>
                    <a:pt x="53" y="93"/>
                    <a:pt x="52" y="94"/>
                  </a:cubicBezTo>
                  <a:cubicBezTo>
                    <a:pt x="51" y="94"/>
                    <a:pt x="50" y="95"/>
                    <a:pt x="49" y="96"/>
                  </a:cubicBezTo>
                  <a:cubicBezTo>
                    <a:pt x="49" y="97"/>
                    <a:pt x="48" y="97"/>
                    <a:pt x="48" y="98"/>
                  </a:cubicBezTo>
                  <a:cubicBezTo>
                    <a:pt x="47" y="100"/>
                    <a:pt x="47" y="101"/>
                    <a:pt x="46" y="103"/>
                  </a:cubicBezTo>
                  <a:cubicBezTo>
                    <a:pt x="46" y="104"/>
                    <a:pt x="46" y="104"/>
                    <a:pt x="46" y="105"/>
                  </a:cubicBezTo>
                  <a:cubicBezTo>
                    <a:pt x="45" y="106"/>
                    <a:pt x="45" y="107"/>
                    <a:pt x="45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3" y="110"/>
                    <a:pt x="43" y="110"/>
                    <a:pt x="43" y="110"/>
                  </a:cubicBezTo>
                  <a:cubicBezTo>
                    <a:pt x="42" y="112"/>
                    <a:pt x="40" y="114"/>
                    <a:pt x="39" y="116"/>
                  </a:cubicBezTo>
                  <a:cubicBezTo>
                    <a:pt x="34" y="124"/>
                    <a:pt x="29" y="132"/>
                    <a:pt x="25" y="140"/>
                  </a:cubicBezTo>
                  <a:cubicBezTo>
                    <a:pt x="17" y="157"/>
                    <a:pt x="10" y="175"/>
                    <a:pt x="6" y="193"/>
                  </a:cubicBezTo>
                  <a:cubicBezTo>
                    <a:pt x="2" y="212"/>
                    <a:pt x="0" y="230"/>
                    <a:pt x="0" y="249"/>
                  </a:cubicBezTo>
                  <a:cubicBezTo>
                    <a:pt x="0" y="268"/>
                    <a:pt x="3" y="287"/>
                    <a:pt x="8" y="304"/>
                  </a:cubicBezTo>
                  <a:cubicBezTo>
                    <a:pt x="19" y="345"/>
                    <a:pt x="41" y="382"/>
                    <a:pt x="71" y="412"/>
                  </a:cubicBezTo>
                  <a:cubicBezTo>
                    <a:pt x="86" y="427"/>
                    <a:pt x="103" y="440"/>
                    <a:pt x="122" y="449"/>
                  </a:cubicBezTo>
                  <a:cubicBezTo>
                    <a:pt x="140" y="459"/>
                    <a:pt x="160" y="466"/>
                    <a:pt x="181" y="471"/>
                  </a:cubicBezTo>
                  <a:cubicBezTo>
                    <a:pt x="200" y="475"/>
                    <a:pt x="219" y="477"/>
                    <a:pt x="237" y="477"/>
                  </a:cubicBezTo>
                  <a:cubicBezTo>
                    <a:pt x="240" y="477"/>
                    <a:pt x="242" y="477"/>
                    <a:pt x="245" y="477"/>
                  </a:cubicBezTo>
                  <a:cubicBezTo>
                    <a:pt x="266" y="476"/>
                    <a:pt x="287" y="473"/>
                    <a:pt x="308" y="467"/>
                  </a:cubicBezTo>
                  <a:cubicBezTo>
                    <a:pt x="350" y="456"/>
                    <a:pt x="389" y="436"/>
                    <a:pt x="420" y="410"/>
                  </a:cubicBezTo>
                  <a:cubicBezTo>
                    <a:pt x="437" y="396"/>
                    <a:pt x="452" y="381"/>
                    <a:pt x="464" y="364"/>
                  </a:cubicBezTo>
                  <a:cubicBezTo>
                    <a:pt x="476" y="346"/>
                    <a:pt x="486" y="327"/>
                    <a:pt x="492" y="307"/>
                  </a:cubicBezTo>
                  <a:cubicBezTo>
                    <a:pt x="498" y="287"/>
                    <a:pt x="501" y="266"/>
                    <a:pt x="502" y="244"/>
                  </a:cubicBezTo>
                  <a:cubicBezTo>
                    <a:pt x="502" y="223"/>
                    <a:pt x="500" y="202"/>
                    <a:pt x="494" y="181"/>
                  </a:cubicBezTo>
                  <a:close/>
                  <a:moveTo>
                    <a:pt x="4" y="221"/>
                  </a:moveTo>
                  <a:cubicBezTo>
                    <a:pt x="6" y="212"/>
                    <a:pt x="8" y="203"/>
                    <a:pt x="10" y="194"/>
                  </a:cubicBezTo>
                  <a:cubicBezTo>
                    <a:pt x="14" y="176"/>
                    <a:pt x="21" y="159"/>
                    <a:pt x="30" y="143"/>
                  </a:cubicBezTo>
                  <a:cubicBezTo>
                    <a:pt x="34" y="135"/>
                    <a:pt x="39" y="127"/>
                    <a:pt x="44" y="119"/>
                  </a:cubicBezTo>
                  <a:cubicBezTo>
                    <a:pt x="46" y="118"/>
                    <a:pt x="47" y="116"/>
                    <a:pt x="48" y="114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51" y="109"/>
                    <a:pt x="52" y="108"/>
                    <a:pt x="52" y="107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3" y="104"/>
                    <a:pt x="54" y="102"/>
                    <a:pt x="54" y="101"/>
                  </a:cubicBezTo>
                  <a:cubicBezTo>
                    <a:pt x="54" y="101"/>
                    <a:pt x="54" y="100"/>
                    <a:pt x="54" y="100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8"/>
                    <a:pt x="61" y="98"/>
                    <a:pt x="62" y="97"/>
                  </a:cubicBezTo>
                  <a:cubicBezTo>
                    <a:pt x="63" y="96"/>
                    <a:pt x="64" y="95"/>
                    <a:pt x="64" y="94"/>
                  </a:cubicBezTo>
                  <a:cubicBezTo>
                    <a:pt x="65" y="94"/>
                    <a:pt x="66" y="93"/>
                    <a:pt x="66" y="91"/>
                  </a:cubicBezTo>
                  <a:cubicBezTo>
                    <a:pt x="69" y="89"/>
                    <a:pt x="71" y="86"/>
                    <a:pt x="74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7" y="81"/>
                    <a:pt x="80" y="79"/>
                    <a:pt x="83" y="76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4"/>
                    <a:pt x="83" y="74"/>
                    <a:pt x="83" y="74"/>
                  </a:cubicBezTo>
                  <a:cubicBezTo>
                    <a:pt x="85" y="70"/>
                    <a:pt x="86" y="67"/>
                    <a:pt x="89" y="66"/>
                  </a:cubicBezTo>
                  <a:cubicBezTo>
                    <a:pt x="91" y="64"/>
                    <a:pt x="94" y="63"/>
                    <a:pt x="98" y="62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101" y="61"/>
                    <a:pt x="102" y="60"/>
                    <a:pt x="103" y="59"/>
                  </a:cubicBezTo>
                  <a:cubicBezTo>
                    <a:pt x="105" y="58"/>
                    <a:pt x="108" y="57"/>
                    <a:pt x="110" y="56"/>
                  </a:cubicBezTo>
                  <a:cubicBezTo>
                    <a:pt x="113" y="53"/>
                    <a:pt x="116" y="51"/>
                    <a:pt x="119" y="48"/>
                  </a:cubicBezTo>
                  <a:cubicBezTo>
                    <a:pt x="120" y="48"/>
                    <a:pt x="121" y="48"/>
                    <a:pt x="122" y="48"/>
                  </a:cubicBezTo>
                  <a:cubicBezTo>
                    <a:pt x="124" y="48"/>
                    <a:pt x="124" y="48"/>
                    <a:pt x="124" y="48"/>
                  </a:cubicBezTo>
                  <a:cubicBezTo>
                    <a:pt x="124" y="48"/>
                    <a:pt x="125" y="48"/>
                    <a:pt x="126" y="48"/>
                  </a:cubicBezTo>
                  <a:cubicBezTo>
                    <a:pt x="127" y="48"/>
                    <a:pt x="128" y="48"/>
                    <a:pt x="130" y="48"/>
                  </a:cubicBezTo>
                  <a:cubicBezTo>
                    <a:pt x="133" y="47"/>
                    <a:pt x="136" y="45"/>
                    <a:pt x="138" y="43"/>
                  </a:cubicBezTo>
                  <a:cubicBezTo>
                    <a:pt x="139" y="41"/>
                    <a:pt x="140" y="40"/>
                    <a:pt x="140" y="38"/>
                  </a:cubicBezTo>
                  <a:cubicBezTo>
                    <a:pt x="142" y="38"/>
                    <a:pt x="143" y="38"/>
                    <a:pt x="144" y="37"/>
                  </a:cubicBezTo>
                  <a:cubicBezTo>
                    <a:pt x="146" y="37"/>
                    <a:pt x="148" y="37"/>
                    <a:pt x="150" y="37"/>
                  </a:cubicBezTo>
                  <a:cubicBezTo>
                    <a:pt x="153" y="36"/>
                    <a:pt x="155" y="35"/>
                    <a:pt x="157" y="34"/>
                  </a:cubicBezTo>
                  <a:cubicBezTo>
                    <a:pt x="159" y="33"/>
                    <a:pt x="161" y="32"/>
                    <a:pt x="163" y="30"/>
                  </a:cubicBezTo>
                  <a:cubicBezTo>
                    <a:pt x="163" y="31"/>
                    <a:pt x="164" y="31"/>
                    <a:pt x="164" y="31"/>
                  </a:cubicBezTo>
                  <a:cubicBezTo>
                    <a:pt x="165" y="31"/>
                    <a:pt x="165" y="31"/>
                    <a:pt x="165" y="31"/>
                  </a:cubicBezTo>
                  <a:cubicBezTo>
                    <a:pt x="166" y="31"/>
                    <a:pt x="166" y="30"/>
                    <a:pt x="166" y="26"/>
                  </a:cubicBezTo>
                  <a:cubicBezTo>
                    <a:pt x="166" y="24"/>
                    <a:pt x="166" y="22"/>
                    <a:pt x="166" y="21"/>
                  </a:cubicBezTo>
                  <a:cubicBezTo>
                    <a:pt x="167" y="21"/>
                    <a:pt x="169" y="20"/>
                    <a:pt x="170" y="19"/>
                  </a:cubicBezTo>
                  <a:cubicBezTo>
                    <a:pt x="170" y="20"/>
                    <a:pt x="171" y="20"/>
                    <a:pt x="173" y="20"/>
                  </a:cubicBezTo>
                  <a:cubicBezTo>
                    <a:pt x="174" y="20"/>
                    <a:pt x="174" y="19"/>
                    <a:pt x="175" y="17"/>
                  </a:cubicBezTo>
                  <a:cubicBezTo>
                    <a:pt x="175" y="17"/>
                    <a:pt x="175" y="16"/>
                    <a:pt x="175" y="16"/>
                  </a:cubicBezTo>
                  <a:cubicBezTo>
                    <a:pt x="175" y="16"/>
                    <a:pt x="176" y="15"/>
                    <a:pt x="176" y="15"/>
                  </a:cubicBezTo>
                  <a:cubicBezTo>
                    <a:pt x="177" y="15"/>
                    <a:pt x="177" y="15"/>
                    <a:pt x="177" y="15"/>
                  </a:cubicBezTo>
                  <a:cubicBezTo>
                    <a:pt x="177" y="15"/>
                    <a:pt x="177" y="15"/>
                    <a:pt x="178" y="15"/>
                  </a:cubicBezTo>
                  <a:cubicBezTo>
                    <a:pt x="177" y="16"/>
                    <a:pt x="177" y="16"/>
                    <a:pt x="177" y="16"/>
                  </a:cubicBezTo>
                  <a:cubicBezTo>
                    <a:pt x="178" y="15"/>
                    <a:pt x="178" y="15"/>
                    <a:pt x="178" y="15"/>
                  </a:cubicBezTo>
                  <a:cubicBezTo>
                    <a:pt x="178" y="15"/>
                    <a:pt x="179" y="16"/>
                    <a:pt x="180" y="14"/>
                  </a:cubicBezTo>
                  <a:cubicBezTo>
                    <a:pt x="180" y="13"/>
                    <a:pt x="180" y="13"/>
                    <a:pt x="180" y="13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81" y="14"/>
                    <a:pt x="182" y="15"/>
                    <a:pt x="182" y="16"/>
                  </a:cubicBezTo>
                  <a:cubicBezTo>
                    <a:pt x="184" y="19"/>
                    <a:pt x="184" y="21"/>
                    <a:pt x="186" y="21"/>
                  </a:cubicBezTo>
                  <a:cubicBezTo>
                    <a:pt x="186" y="21"/>
                    <a:pt x="186" y="21"/>
                    <a:pt x="186" y="21"/>
                  </a:cubicBezTo>
                  <a:cubicBezTo>
                    <a:pt x="188" y="21"/>
                    <a:pt x="189" y="21"/>
                    <a:pt x="191" y="20"/>
                  </a:cubicBezTo>
                  <a:cubicBezTo>
                    <a:pt x="193" y="20"/>
                    <a:pt x="196" y="20"/>
                    <a:pt x="198" y="19"/>
                  </a:cubicBezTo>
                  <a:cubicBezTo>
                    <a:pt x="200" y="19"/>
                    <a:pt x="201" y="18"/>
                    <a:pt x="203" y="17"/>
                  </a:cubicBezTo>
                  <a:cubicBezTo>
                    <a:pt x="204" y="17"/>
                    <a:pt x="206" y="18"/>
                    <a:pt x="207" y="18"/>
                  </a:cubicBezTo>
                  <a:cubicBezTo>
                    <a:pt x="210" y="17"/>
                    <a:pt x="213" y="16"/>
                    <a:pt x="214" y="15"/>
                  </a:cubicBezTo>
                  <a:cubicBezTo>
                    <a:pt x="215" y="14"/>
                    <a:pt x="216" y="14"/>
                    <a:pt x="216" y="13"/>
                  </a:cubicBezTo>
                  <a:cubicBezTo>
                    <a:pt x="218" y="12"/>
                    <a:pt x="220" y="11"/>
                    <a:pt x="222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3" y="11"/>
                    <a:pt x="223" y="11"/>
                    <a:pt x="223" y="11"/>
                  </a:cubicBezTo>
                  <a:cubicBezTo>
                    <a:pt x="224" y="11"/>
                    <a:pt x="225" y="11"/>
                    <a:pt x="225" y="11"/>
                  </a:cubicBezTo>
                  <a:cubicBezTo>
                    <a:pt x="227" y="11"/>
                    <a:pt x="228" y="11"/>
                    <a:pt x="229" y="10"/>
                  </a:cubicBezTo>
                  <a:cubicBezTo>
                    <a:pt x="231" y="10"/>
                    <a:pt x="232" y="9"/>
                    <a:pt x="234" y="9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38" y="7"/>
                    <a:pt x="241" y="7"/>
                    <a:pt x="243" y="8"/>
                  </a:cubicBezTo>
                  <a:cubicBezTo>
                    <a:pt x="244" y="8"/>
                    <a:pt x="244" y="8"/>
                    <a:pt x="244" y="8"/>
                  </a:cubicBezTo>
                  <a:cubicBezTo>
                    <a:pt x="245" y="8"/>
                    <a:pt x="245" y="8"/>
                    <a:pt x="245" y="8"/>
                  </a:cubicBezTo>
                  <a:cubicBezTo>
                    <a:pt x="251" y="6"/>
                    <a:pt x="258" y="6"/>
                    <a:pt x="266" y="8"/>
                  </a:cubicBezTo>
                  <a:cubicBezTo>
                    <a:pt x="266" y="8"/>
                    <a:pt x="266" y="8"/>
                    <a:pt x="266" y="8"/>
                  </a:cubicBezTo>
                  <a:cubicBezTo>
                    <a:pt x="269" y="8"/>
                    <a:pt x="271" y="9"/>
                    <a:pt x="274" y="9"/>
                  </a:cubicBezTo>
                  <a:cubicBezTo>
                    <a:pt x="279" y="9"/>
                    <a:pt x="283" y="10"/>
                    <a:pt x="288" y="10"/>
                  </a:cubicBezTo>
                  <a:cubicBezTo>
                    <a:pt x="289" y="10"/>
                    <a:pt x="289" y="10"/>
                    <a:pt x="289" y="10"/>
                  </a:cubicBezTo>
                  <a:cubicBezTo>
                    <a:pt x="290" y="10"/>
                    <a:pt x="290" y="10"/>
                    <a:pt x="290" y="10"/>
                  </a:cubicBezTo>
                  <a:cubicBezTo>
                    <a:pt x="290" y="9"/>
                    <a:pt x="291" y="9"/>
                    <a:pt x="293" y="9"/>
                  </a:cubicBezTo>
                  <a:cubicBezTo>
                    <a:pt x="294" y="10"/>
                    <a:pt x="295" y="10"/>
                    <a:pt x="297" y="10"/>
                  </a:cubicBezTo>
                  <a:cubicBezTo>
                    <a:pt x="297" y="10"/>
                    <a:pt x="297" y="10"/>
                    <a:pt x="297" y="10"/>
                  </a:cubicBezTo>
                  <a:cubicBezTo>
                    <a:pt x="298" y="11"/>
                    <a:pt x="300" y="11"/>
                    <a:pt x="301" y="11"/>
                  </a:cubicBezTo>
                  <a:cubicBezTo>
                    <a:pt x="303" y="12"/>
                    <a:pt x="304" y="12"/>
                    <a:pt x="306" y="12"/>
                  </a:cubicBezTo>
                  <a:cubicBezTo>
                    <a:pt x="309" y="13"/>
                    <a:pt x="313" y="13"/>
                    <a:pt x="317" y="13"/>
                  </a:cubicBezTo>
                  <a:cubicBezTo>
                    <a:pt x="317" y="13"/>
                    <a:pt x="317" y="13"/>
                    <a:pt x="317" y="13"/>
                  </a:cubicBezTo>
                  <a:cubicBezTo>
                    <a:pt x="318" y="13"/>
                    <a:pt x="320" y="13"/>
                    <a:pt x="322" y="13"/>
                  </a:cubicBezTo>
                  <a:cubicBezTo>
                    <a:pt x="324" y="13"/>
                    <a:pt x="325" y="13"/>
                    <a:pt x="327" y="13"/>
                  </a:cubicBezTo>
                  <a:cubicBezTo>
                    <a:pt x="327" y="13"/>
                    <a:pt x="327" y="13"/>
                    <a:pt x="327" y="13"/>
                  </a:cubicBezTo>
                  <a:cubicBezTo>
                    <a:pt x="338" y="15"/>
                    <a:pt x="348" y="17"/>
                    <a:pt x="357" y="21"/>
                  </a:cubicBezTo>
                  <a:cubicBezTo>
                    <a:pt x="361" y="22"/>
                    <a:pt x="366" y="24"/>
                    <a:pt x="371" y="27"/>
                  </a:cubicBezTo>
                  <a:cubicBezTo>
                    <a:pt x="375" y="29"/>
                    <a:pt x="380" y="31"/>
                    <a:pt x="385" y="34"/>
                  </a:cubicBezTo>
                  <a:cubicBezTo>
                    <a:pt x="402" y="44"/>
                    <a:pt x="418" y="57"/>
                    <a:pt x="433" y="73"/>
                  </a:cubicBezTo>
                  <a:cubicBezTo>
                    <a:pt x="460" y="103"/>
                    <a:pt x="480" y="140"/>
                    <a:pt x="489" y="182"/>
                  </a:cubicBezTo>
                  <a:cubicBezTo>
                    <a:pt x="493" y="202"/>
                    <a:pt x="495" y="223"/>
                    <a:pt x="495" y="244"/>
                  </a:cubicBezTo>
                  <a:cubicBezTo>
                    <a:pt x="494" y="265"/>
                    <a:pt x="491" y="285"/>
                    <a:pt x="484" y="304"/>
                  </a:cubicBezTo>
                  <a:cubicBezTo>
                    <a:pt x="478" y="324"/>
                    <a:pt x="469" y="343"/>
                    <a:pt x="457" y="359"/>
                  </a:cubicBezTo>
                  <a:cubicBezTo>
                    <a:pt x="445" y="375"/>
                    <a:pt x="431" y="390"/>
                    <a:pt x="415" y="403"/>
                  </a:cubicBezTo>
                  <a:cubicBezTo>
                    <a:pt x="383" y="429"/>
                    <a:pt x="345" y="448"/>
                    <a:pt x="305" y="459"/>
                  </a:cubicBezTo>
                  <a:cubicBezTo>
                    <a:pt x="285" y="464"/>
                    <a:pt x="265" y="467"/>
                    <a:pt x="244" y="468"/>
                  </a:cubicBezTo>
                  <a:cubicBezTo>
                    <a:pt x="223" y="469"/>
                    <a:pt x="203" y="467"/>
                    <a:pt x="183" y="463"/>
                  </a:cubicBezTo>
                  <a:cubicBezTo>
                    <a:pt x="162" y="459"/>
                    <a:pt x="142" y="453"/>
                    <a:pt x="124" y="444"/>
                  </a:cubicBezTo>
                  <a:cubicBezTo>
                    <a:pt x="106" y="435"/>
                    <a:pt x="89" y="423"/>
                    <a:pt x="74" y="409"/>
                  </a:cubicBezTo>
                  <a:cubicBezTo>
                    <a:pt x="44" y="381"/>
                    <a:pt x="22" y="344"/>
                    <a:pt x="10" y="303"/>
                  </a:cubicBezTo>
                  <a:cubicBezTo>
                    <a:pt x="5" y="285"/>
                    <a:pt x="3" y="267"/>
                    <a:pt x="3" y="249"/>
                  </a:cubicBezTo>
                  <a:cubicBezTo>
                    <a:pt x="3" y="239"/>
                    <a:pt x="3" y="230"/>
                    <a:pt x="4" y="221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淘宝网Chenying0907出品 103"/>
            <p:cNvSpPr>
              <a:spLocks/>
            </p:cNvSpPr>
            <p:nvPr/>
          </p:nvSpPr>
          <p:spPr bwMode="auto">
            <a:xfrm>
              <a:off x="1236" y="1992"/>
              <a:ext cx="247" cy="134"/>
            </a:xfrm>
            <a:custGeom>
              <a:avLst/>
              <a:gdLst>
                <a:gd name="T0" fmla="*/ 99 w 99"/>
                <a:gd name="T1" fmla="*/ 1 h 54"/>
                <a:gd name="T2" fmla="*/ 98 w 99"/>
                <a:gd name="T3" fmla="*/ 0 h 54"/>
                <a:gd name="T4" fmla="*/ 98 w 99"/>
                <a:gd name="T5" fmla="*/ 0 h 54"/>
                <a:gd name="T6" fmla="*/ 98 w 99"/>
                <a:gd name="T7" fmla="*/ 0 h 54"/>
                <a:gd name="T8" fmla="*/ 97 w 99"/>
                <a:gd name="T9" fmla="*/ 0 h 54"/>
                <a:gd name="T10" fmla="*/ 92 w 99"/>
                <a:gd name="T11" fmla="*/ 10 h 54"/>
                <a:gd name="T12" fmla="*/ 89 w 99"/>
                <a:gd name="T13" fmla="*/ 15 h 54"/>
                <a:gd name="T14" fmla="*/ 82 w 99"/>
                <a:gd name="T15" fmla="*/ 28 h 54"/>
                <a:gd name="T16" fmla="*/ 82 w 99"/>
                <a:gd name="T17" fmla="*/ 29 h 54"/>
                <a:gd name="T18" fmla="*/ 72 w 99"/>
                <a:gd name="T19" fmla="*/ 42 h 54"/>
                <a:gd name="T20" fmla="*/ 58 w 99"/>
                <a:gd name="T21" fmla="*/ 47 h 54"/>
                <a:gd name="T22" fmla="*/ 58 w 99"/>
                <a:gd name="T23" fmla="*/ 47 h 54"/>
                <a:gd name="T24" fmla="*/ 43 w 99"/>
                <a:gd name="T25" fmla="*/ 45 h 54"/>
                <a:gd name="T26" fmla="*/ 29 w 99"/>
                <a:gd name="T27" fmla="*/ 38 h 54"/>
                <a:gd name="T28" fmla="*/ 2 w 99"/>
                <a:gd name="T29" fmla="*/ 20 h 54"/>
                <a:gd name="T30" fmla="*/ 1 w 99"/>
                <a:gd name="T31" fmla="*/ 20 h 54"/>
                <a:gd name="T32" fmla="*/ 1 w 99"/>
                <a:gd name="T33" fmla="*/ 20 h 54"/>
                <a:gd name="T34" fmla="*/ 1 w 99"/>
                <a:gd name="T35" fmla="*/ 21 h 54"/>
                <a:gd name="T36" fmla="*/ 0 w 99"/>
                <a:gd name="T37" fmla="*/ 21 h 54"/>
                <a:gd name="T38" fmla="*/ 0 w 99"/>
                <a:gd name="T39" fmla="*/ 22 h 54"/>
                <a:gd name="T40" fmla="*/ 11 w 99"/>
                <a:gd name="T41" fmla="*/ 35 h 54"/>
                <a:gd name="T42" fmla="*/ 25 w 99"/>
                <a:gd name="T43" fmla="*/ 46 h 54"/>
                <a:gd name="T44" fmla="*/ 41 w 99"/>
                <a:gd name="T45" fmla="*/ 53 h 54"/>
                <a:gd name="T46" fmla="*/ 50 w 99"/>
                <a:gd name="T47" fmla="*/ 54 h 54"/>
                <a:gd name="T48" fmla="*/ 50 w 99"/>
                <a:gd name="T49" fmla="*/ 54 h 54"/>
                <a:gd name="T50" fmla="*/ 59 w 99"/>
                <a:gd name="T51" fmla="*/ 52 h 54"/>
                <a:gd name="T52" fmla="*/ 75 w 99"/>
                <a:gd name="T53" fmla="*/ 45 h 54"/>
                <a:gd name="T54" fmla="*/ 88 w 99"/>
                <a:gd name="T55" fmla="*/ 33 h 54"/>
                <a:gd name="T56" fmla="*/ 96 w 99"/>
                <a:gd name="T57" fmla="*/ 18 h 54"/>
                <a:gd name="T58" fmla="*/ 99 w 99"/>
                <a:gd name="T59" fmla="*/ 1 h 54"/>
                <a:gd name="T60" fmla="*/ 99 w 99"/>
                <a:gd name="T61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9" h="54">
                  <a:moveTo>
                    <a:pt x="99" y="1"/>
                  </a:moveTo>
                  <a:cubicBezTo>
                    <a:pt x="99" y="1"/>
                    <a:pt x="99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5" y="4"/>
                    <a:pt x="93" y="7"/>
                    <a:pt x="92" y="10"/>
                  </a:cubicBezTo>
                  <a:cubicBezTo>
                    <a:pt x="91" y="12"/>
                    <a:pt x="90" y="14"/>
                    <a:pt x="89" y="15"/>
                  </a:cubicBezTo>
                  <a:cubicBezTo>
                    <a:pt x="87" y="19"/>
                    <a:pt x="85" y="24"/>
                    <a:pt x="82" y="28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79" y="34"/>
                    <a:pt x="76" y="39"/>
                    <a:pt x="72" y="42"/>
                  </a:cubicBezTo>
                  <a:cubicBezTo>
                    <a:pt x="68" y="45"/>
                    <a:pt x="63" y="47"/>
                    <a:pt x="58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3" y="47"/>
                    <a:pt x="48" y="46"/>
                    <a:pt x="43" y="45"/>
                  </a:cubicBezTo>
                  <a:cubicBezTo>
                    <a:pt x="38" y="43"/>
                    <a:pt x="34" y="40"/>
                    <a:pt x="29" y="38"/>
                  </a:cubicBezTo>
                  <a:cubicBezTo>
                    <a:pt x="20" y="33"/>
                    <a:pt x="11" y="27"/>
                    <a:pt x="2" y="20"/>
                  </a:cubicBezTo>
                  <a:cubicBezTo>
                    <a:pt x="2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27"/>
                    <a:pt x="6" y="31"/>
                    <a:pt x="11" y="35"/>
                  </a:cubicBezTo>
                  <a:cubicBezTo>
                    <a:pt x="15" y="40"/>
                    <a:pt x="20" y="43"/>
                    <a:pt x="25" y="46"/>
                  </a:cubicBezTo>
                  <a:cubicBezTo>
                    <a:pt x="30" y="49"/>
                    <a:pt x="35" y="51"/>
                    <a:pt x="41" y="53"/>
                  </a:cubicBezTo>
                  <a:cubicBezTo>
                    <a:pt x="44" y="53"/>
                    <a:pt x="47" y="54"/>
                    <a:pt x="50" y="54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3" y="54"/>
                    <a:pt x="56" y="53"/>
                    <a:pt x="59" y="52"/>
                  </a:cubicBezTo>
                  <a:cubicBezTo>
                    <a:pt x="64" y="51"/>
                    <a:pt x="69" y="49"/>
                    <a:pt x="75" y="45"/>
                  </a:cubicBezTo>
                  <a:cubicBezTo>
                    <a:pt x="80" y="41"/>
                    <a:pt x="85" y="37"/>
                    <a:pt x="88" y="33"/>
                  </a:cubicBezTo>
                  <a:cubicBezTo>
                    <a:pt x="91" y="29"/>
                    <a:pt x="93" y="24"/>
                    <a:pt x="96" y="18"/>
                  </a:cubicBezTo>
                  <a:cubicBezTo>
                    <a:pt x="98" y="12"/>
                    <a:pt x="99" y="6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淘宝网Chenying0907出品 104"/>
            <p:cNvSpPr>
              <a:spLocks noEditPoints="1"/>
            </p:cNvSpPr>
            <p:nvPr/>
          </p:nvSpPr>
          <p:spPr bwMode="auto">
            <a:xfrm>
              <a:off x="842" y="1241"/>
              <a:ext cx="908" cy="638"/>
            </a:xfrm>
            <a:custGeom>
              <a:avLst/>
              <a:gdLst>
                <a:gd name="T0" fmla="*/ 78 w 364"/>
                <a:gd name="T1" fmla="*/ 63 h 256"/>
                <a:gd name="T2" fmla="*/ 66 w 364"/>
                <a:gd name="T3" fmla="*/ 87 h 256"/>
                <a:gd name="T4" fmla="*/ 85 w 364"/>
                <a:gd name="T5" fmla="*/ 100 h 256"/>
                <a:gd name="T6" fmla="*/ 102 w 364"/>
                <a:gd name="T7" fmla="*/ 90 h 256"/>
                <a:gd name="T8" fmla="*/ 92 w 364"/>
                <a:gd name="T9" fmla="*/ 64 h 256"/>
                <a:gd name="T10" fmla="*/ 41 w 364"/>
                <a:gd name="T11" fmla="*/ 69 h 256"/>
                <a:gd name="T12" fmla="*/ 53 w 364"/>
                <a:gd name="T13" fmla="*/ 55 h 256"/>
                <a:gd name="T14" fmla="*/ 83 w 364"/>
                <a:gd name="T15" fmla="*/ 39 h 256"/>
                <a:gd name="T16" fmla="*/ 100 w 364"/>
                <a:gd name="T17" fmla="*/ 42 h 256"/>
                <a:gd name="T18" fmla="*/ 101 w 364"/>
                <a:gd name="T19" fmla="*/ 42 h 256"/>
                <a:gd name="T20" fmla="*/ 101 w 364"/>
                <a:gd name="T21" fmla="*/ 40 h 256"/>
                <a:gd name="T22" fmla="*/ 73 w 364"/>
                <a:gd name="T23" fmla="*/ 35 h 256"/>
                <a:gd name="T24" fmla="*/ 56 w 364"/>
                <a:gd name="T25" fmla="*/ 44 h 256"/>
                <a:gd name="T26" fmla="*/ 40 w 364"/>
                <a:gd name="T27" fmla="*/ 67 h 256"/>
                <a:gd name="T28" fmla="*/ 40 w 364"/>
                <a:gd name="T29" fmla="*/ 69 h 256"/>
                <a:gd name="T30" fmla="*/ 236 w 364"/>
                <a:gd name="T31" fmla="*/ 23 h 256"/>
                <a:gd name="T32" fmla="*/ 222 w 364"/>
                <a:gd name="T33" fmla="*/ 33 h 256"/>
                <a:gd name="T34" fmla="*/ 229 w 364"/>
                <a:gd name="T35" fmla="*/ 58 h 256"/>
                <a:gd name="T36" fmla="*/ 242 w 364"/>
                <a:gd name="T37" fmla="*/ 61 h 256"/>
                <a:gd name="T38" fmla="*/ 257 w 364"/>
                <a:gd name="T39" fmla="*/ 37 h 256"/>
                <a:gd name="T40" fmla="*/ 202 w 364"/>
                <a:gd name="T41" fmla="*/ 18 h 256"/>
                <a:gd name="T42" fmla="*/ 203 w 364"/>
                <a:gd name="T43" fmla="*/ 18 h 256"/>
                <a:gd name="T44" fmla="*/ 233 w 364"/>
                <a:gd name="T45" fmla="*/ 6 h 256"/>
                <a:gd name="T46" fmla="*/ 246 w 364"/>
                <a:gd name="T47" fmla="*/ 7 h 256"/>
                <a:gd name="T48" fmla="*/ 255 w 364"/>
                <a:gd name="T49" fmla="*/ 9 h 256"/>
                <a:gd name="T50" fmla="*/ 268 w 364"/>
                <a:gd name="T51" fmla="*/ 10 h 256"/>
                <a:gd name="T52" fmla="*/ 251 w 364"/>
                <a:gd name="T53" fmla="*/ 2 h 256"/>
                <a:gd name="T54" fmla="*/ 215 w 364"/>
                <a:gd name="T55" fmla="*/ 5 h 256"/>
                <a:gd name="T56" fmla="*/ 202 w 364"/>
                <a:gd name="T57" fmla="*/ 18 h 256"/>
                <a:gd name="T58" fmla="*/ 361 w 364"/>
                <a:gd name="T59" fmla="*/ 69 h 256"/>
                <a:gd name="T60" fmla="*/ 350 w 364"/>
                <a:gd name="T61" fmla="*/ 69 h 256"/>
                <a:gd name="T62" fmla="*/ 323 w 364"/>
                <a:gd name="T63" fmla="*/ 56 h 256"/>
                <a:gd name="T64" fmla="*/ 321 w 364"/>
                <a:gd name="T65" fmla="*/ 56 h 256"/>
                <a:gd name="T66" fmla="*/ 337 w 364"/>
                <a:gd name="T67" fmla="*/ 76 h 256"/>
                <a:gd name="T68" fmla="*/ 299 w 364"/>
                <a:gd name="T69" fmla="*/ 175 h 256"/>
                <a:gd name="T70" fmla="*/ 211 w 364"/>
                <a:gd name="T71" fmla="*/ 240 h 256"/>
                <a:gd name="T72" fmla="*/ 102 w 364"/>
                <a:gd name="T73" fmla="*/ 236 h 256"/>
                <a:gd name="T74" fmla="*/ 35 w 364"/>
                <a:gd name="T75" fmla="*/ 185 h 256"/>
                <a:gd name="T76" fmla="*/ 24 w 364"/>
                <a:gd name="T77" fmla="*/ 170 h 256"/>
                <a:gd name="T78" fmla="*/ 30 w 364"/>
                <a:gd name="T79" fmla="*/ 158 h 256"/>
                <a:gd name="T80" fmla="*/ 26 w 364"/>
                <a:gd name="T81" fmla="*/ 144 h 256"/>
                <a:gd name="T82" fmla="*/ 20 w 364"/>
                <a:gd name="T83" fmla="*/ 162 h 256"/>
                <a:gd name="T84" fmla="*/ 18 w 364"/>
                <a:gd name="T85" fmla="*/ 162 h 256"/>
                <a:gd name="T86" fmla="*/ 18 w 364"/>
                <a:gd name="T87" fmla="*/ 164 h 256"/>
                <a:gd name="T88" fmla="*/ 7 w 364"/>
                <a:gd name="T89" fmla="*/ 173 h 256"/>
                <a:gd name="T90" fmla="*/ 0 w 364"/>
                <a:gd name="T91" fmla="*/ 177 h 256"/>
                <a:gd name="T92" fmla="*/ 5 w 364"/>
                <a:gd name="T93" fmla="*/ 178 h 256"/>
                <a:gd name="T94" fmla="*/ 23 w 364"/>
                <a:gd name="T95" fmla="*/ 171 h 256"/>
                <a:gd name="T96" fmla="*/ 51 w 364"/>
                <a:gd name="T97" fmla="*/ 209 h 256"/>
                <a:gd name="T98" fmla="*/ 156 w 364"/>
                <a:gd name="T99" fmla="*/ 255 h 256"/>
                <a:gd name="T100" fmla="*/ 214 w 364"/>
                <a:gd name="T101" fmla="*/ 248 h 256"/>
                <a:gd name="T102" fmla="*/ 305 w 364"/>
                <a:gd name="T103" fmla="*/ 179 h 256"/>
                <a:gd name="T104" fmla="*/ 337 w 364"/>
                <a:gd name="T105" fmla="*/ 98 h 256"/>
                <a:gd name="T106" fmla="*/ 344 w 364"/>
                <a:gd name="T107" fmla="*/ 77 h 256"/>
                <a:gd name="T108" fmla="*/ 362 w 364"/>
                <a:gd name="T109" fmla="*/ 71 h 256"/>
                <a:gd name="T110" fmla="*/ 361 w 364"/>
                <a:gd name="T111" fmla="*/ 6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4" h="256">
                  <a:moveTo>
                    <a:pt x="92" y="64"/>
                  </a:moveTo>
                  <a:cubicBezTo>
                    <a:pt x="88" y="62"/>
                    <a:pt x="83" y="62"/>
                    <a:pt x="78" y="63"/>
                  </a:cubicBezTo>
                  <a:cubicBezTo>
                    <a:pt x="73" y="65"/>
                    <a:pt x="69" y="69"/>
                    <a:pt x="67" y="72"/>
                  </a:cubicBezTo>
                  <a:cubicBezTo>
                    <a:pt x="65" y="76"/>
                    <a:pt x="64" y="82"/>
                    <a:pt x="66" y="87"/>
                  </a:cubicBezTo>
                  <a:cubicBezTo>
                    <a:pt x="67" y="92"/>
                    <a:pt x="70" y="96"/>
                    <a:pt x="74" y="98"/>
                  </a:cubicBezTo>
                  <a:cubicBezTo>
                    <a:pt x="77" y="99"/>
                    <a:pt x="81" y="100"/>
                    <a:pt x="85" y="100"/>
                  </a:cubicBezTo>
                  <a:cubicBezTo>
                    <a:pt x="87" y="100"/>
                    <a:pt x="89" y="100"/>
                    <a:pt x="90" y="99"/>
                  </a:cubicBezTo>
                  <a:cubicBezTo>
                    <a:pt x="95" y="98"/>
                    <a:pt x="99" y="95"/>
                    <a:pt x="102" y="90"/>
                  </a:cubicBezTo>
                  <a:cubicBezTo>
                    <a:pt x="104" y="86"/>
                    <a:pt x="104" y="79"/>
                    <a:pt x="102" y="74"/>
                  </a:cubicBezTo>
                  <a:cubicBezTo>
                    <a:pt x="101" y="69"/>
                    <a:pt x="95" y="65"/>
                    <a:pt x="92" y="64"/>
                  </a:cubicBezTo>
                  <a:close/>
                  <a:moveTo>
                    <a:pt x="40" y="69"/>
                  </a:move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2" y="68"/>
                  </a:cubicBezTo>
                  <a:cubicBezTo>
                    <a:pt x="45" y="64"/>
                    <a:pt x="49" y="60"/>
                    <a:pt x="53" y="55"/>
                  </a:cubicBezTo>
                  <a:cubicBezTo>
                    <a:pt x="58" y="50"/>
                    <a:pt x="62" y="47"/>
                    <a:pt x="67" y="44"/>
                  </a:cubicBezTo>
                  <a:cubicBezTo>
                    <a:pt x="72" y="41"/>
                    <a:pt x="77" y="39"/>
                    <a:pt x="83" y="39"/>
                  </a:cubicBezTo>
                  <a:cubicBezTo>
                    <a:pt x="88" y="39"/>
                    <a:pt x="94" y="40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102" y="41"/>
                    <a:pt x="102" y="41"/>
                    <a:pt x="101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6" y="36"/>
                    <a:pt x="89" y="34"/>
                    <a:pt x="83" y="34"/>
                  </a:cubicBezTo>
                  <a:cubicBezTo>
                    <a:pt x="80" y="34"/>
                    <a:pt x="77" y="34"/>
                    <a:pt x="73" y="35"/>
                  </a:cubicBezTo>
                  <a:cubicBezTo>
                    <a:pt x="70" y="36"/>
                    <a:pt x="67" y="37"/>
                    <a:pt x="64" y="39"/>
                  </a:cubicBezTo>
                  <a:cubicBezTo>
                    <a:pt x="61" y="40"/>
                    <a:pt x="58" y="42"/>
                    <a:pt x="56" y="44"/>
                  </a:cubicBezTo>
                  <a:cubicBezTo>
                    <a:pt x="53" y="47"/>
                    <a:pt x="51" y="49"/>
                    <a:pt x="49" y="51"/>
                  </a:cubicBezTo>
                  <a:cubicBezTo>
                    <a:pt x="45" y="56"/>
                    <a:pt x="42" y="62"/>
                    <a:pt x="40" y="67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9"/>
                    <a:pt x="40" y="69"/>
                    <a:pt x="40" y="69"/>
                  </a:cubicBezTo>
                  <a:close/>
                  <a:moveTo>
                    <a:pt x="248" y="26"/>
                  </a:moveTo>
                  <a:cubicBezTo>
                    <a:pt x="245" y="25"/>
                    <a:pt x="241" y="23"/>
                    <a:pt x="236" y="23"/>
                  </a:cubicBezTo>
                  <a:cubicBezTo>
                    <a:pt x="235" y="23"/>
                    <a:pt x="234" y="23"/>
                    <a:pt x="233" y="24"/>
                  </a:cubicBezTo>
                  <a:cubicBezTo>
                    <a:pt x="228" y="25"/>
                    <a:pt x="224" y="30"/>
                    <a:pt x="222" y="33"/>
                  </a:cubicBezTo>
                  <a:cubicBezTo>
                    <a:pt x="219" y="38"/>
                    <a:pt x="220" y="43"/>
                    <a:pt x="221" y="47"/>
                  </a:cubicBezTo>
                  <a:cubicBezTo>
                    <a:pt x="222" y="52"/>
                    <a:pt x="225" y="56"/>
                    <a:pt x="229" y="58"/>
                  </a:cubicBezTo>
                  <a:cubicBezTo>
                    <a:pt x="232" y="60"/>
                    <a:pt x="236" y="61"/>
                    <a:pt x="239" y="61"/>
                  </a:cubicBezTo>
                  <a:cubicBezTo>
                    <a:pt x="240" y="61"/>
                    <a:pt x="241" y="61"/>
                    <a:pt x="242" y="61"/>
                  </a:cubicBezTo>
                  <a:cubicBezTo>
                    <a:pt x="246" y="60"/>
                    <a:pt x="250" y="56"/>
                    <a:pt x="253" y="51"/>
                  </a:cubicBezTo>
                  <a:cubicBezTo>
                    <a:pt x="255" y="48"/>
                    <a:pt x="258" y="43"/>
                    <a:pt x="257" y="37"/>
                  </a:cubicBezTo>
                  <a:cubicBezTo>
                    <a:pt x="256" y="33"/>
                    <a:pt x="252" y="29"/>
                    <a:pt x="248" y="26"/>
                  </a:cubicBezTo>
                  <a:close/>
                  <a:moveTo>
                    <a:pt x="202" y="18"/>
                  </a:moveTo>
                  <a:cubicBezTo>
                    <a:pt x="203" y="18"/>
                    <a:pt x="203" y="18"/>
                    <a:pt x="203" y="18"/>
                  </a:cubicBezTo>
                  <a:cubicBezTo>
                    <a:pt x="203" y="18"/>
                    <a:pt x="203" y="18"/>
                    <a:pt x="203" y="18"/>
                  </a:cubicBezTo>
                  <a:cubicBezTo>
                    <a:pt x="208" y="15"/>
                    <a:pt x="213" y="11"/>
                    <a:pt x="218" y="9"/>
                  </a:cubicBezTo>
                  <a:cubicBezTo>
                    <a:pt x="223" y="7"/>
                    <a:pt x="228" y="6"/>
                    <a:pt x="233" y="6"/>
                  </a:cubicBezTo>
                  <a:cubicBezTo>
                    <a:pt x="235" y="6"/>
                    <a:pt x="238" y="6"/>
                    <a:pt x="241" y="7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7" y="7"/>
                    <a:pt x="249" y="8"/>
                    <a:pt x="250" y="8"/>
                  </a:cubicBezTo>
                  <a:cubicBezTo>
                    <a:pt x="251" y="8"/>
                    <a:pt x="253" y="8"/>
                    <a:pt x="255" y="9"/>
                  </a:cubicBezTo>
                  <a:cubicBezTo>
                    <a:pt x="259" y="9"/>
                    <a:pt x="263" y="10"/>
                    <a:pt x="267" y="10"/>
                  </a:cubicBezTo>
                  <a:cubicBezTo>
                    <a:pt x="268" y="10"/>
                    <a:pt x="268" y="10"/>
                    <a:pt x="268" y="10"/>
                  </a:cubicBezTo>
                  <a:cubicBezTo>
                    <a:pt x="268" y="9"/>
                    <a:pt x="268" y="9"/>
                    <a:pt x="268" y="8"/>
                  </a:cubicBezTo>
                  <a:cubicBezTo>
                    <a:pt x="261" y="6"/>
                    <a:pt x="256" y="4"/>
                    <a:pt x="251" y="2"/>
                  </a:cubicBezTo>
                  <a:cubicBezTo>
                    <a:pt x="244" y="1"/>
                    <a:pt x="238" y="0"/>
                    <a:pt x="233" y="0"/>
                  </a:cubicBezTo>
                  <a:cubicBezTo>
                    <a:pt x="227" y="0"/>
                    <a:pt x="220" y="2"/>
                    <a:pt x="215" y="5"/>
                  </a:cubicBezTo>
                  <a:cubicBezTo>
                    <a:pt x="210" y="7"/>
                    <a:pt x="206" y="11"/>
                    <a:pt x="201" y="17"/>
                  </a:cubicBezTo>
                  <a:cubicBezTo>
                    <a:pt x="201" y="17"/>
                    <a:pt x="201" y="18"/>
                    <a:pt x="202" y="18"/>
                  </a:cubicBezTo>
                  <a:cubicBezTo>
                    <a:pt x="202" y="18"/>
                    <a:pt x="202" y="18"/>
                    <a:pt x="202" y="18"/>
                  </a:cubicBezTo>
                  <a:close/>
                  <a:moveTo>
                    <a:pt x="361" y="69"/>
                  </a:moveTo>
                  <a:cubicBezTo>
                    <a:pt x="359" y="69"/>
                    <a:pt x="357" y="69"/>
                    <a:pt x="356" y="69"/>
                  </a:cubicBezTo>
                  <a:cubicBezTo>
                    <a:pt x="354" y="69"/>
                    <a:pt x="352" y="69"/>
                    <a:pt x="350" y="69"/>
                  </a:cubicBezTo>
                  <a:cubicBezTo>
                    <a:pt x="346" y="69"/>
                    <a:pt x="342" y="69"/>
                    <a:pt x="339" y="68"/>
                  </a:cubicBezTo>
                  <a:cubicBezTo>
                    <a:pt x="333" y="66"/>
                    <a:pt x="328" y="62"/>
                    <a:pt x="323" y="56"/>
                  </a:cubicBezTo>
                  <a:cubicBezTo>
                    <a:pt x="321" y="54"/>
                    <a:pt x="321" y="54"/>
                    <a:pt x="321" y="54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1" y="60"/>
                    <a:pt x="323" y="65"/>
                    <a:pt x="326" y="69"/>
                  </a:cubicBezTo>
                  <a:cubicBezTo>
                    <a:pt x="328" y="72"/>
                    <a:pt x="332" y="75"/>
                    <a:pt x="337" y="76"/>
                  </a:cubicBezTo>
                  <a:cubicBezTo>
                    <a:pt x="335" y="92"/>
                    <a:pt x="331" y="108"/>
                    <a:pt x="325" y="125"/>
                  </a:cubicBezTo>
                  <a:cubicBezTo>
                    <a:pt x="318" y="143"/>
                    <a:pt x="309" y="159"/>
                    <a:pt x="299" y="175"/>
                  </a:cubicBezTo>
                  <a:cubicBezTo>
                    <a:pt x="287" y="191"/>
                    <a:pt x="275" y="204"/>
                    <a:pt x="260" y="215"/>
                  </a:cubicBezTo>
                  <a:cubicBezTo>
                    <a:pt x="246" y="226"/>
                    <a:pt x="229" y="235"/>
                    <a:pt x="211" y="240"/>
                  </a:cubicBezTo>
                  <a:cubicBezTo>
                    <a:pt x="193" y="245"/>
                    <a:pt x="174" y="248"/>
                    <a:pt x="156" y="247"/>
                  </a:cubicBezTo>
                  <a:cubicBezTo>
                    <a:pt x="138" y="247"/>
                    <a:pt x="119" y="243"/>
                    <a:pt x="102" y="236"/>
                  </a:cubicBezTo>
                  <a:cubicBezTo>
                    <a:pt x="85" y="228"/>
                    <a:pt x="69" y="218"/>
                    <a:pt x="55" y="206"/>
                  </a:cubicBezTo>
                  <a:cubicBezTo>
                    <a:pt x="48" y="199"/>
                    <a:pt x="41" y="192"/>
                    <a:pt x="35" y="185"/>
                  </a:cubicBezTo>
                  <a:cubicBezTo>
                    <a:pt x="32" y="182"/>
                    <a:pt x="30" y="178"/>
                    <a:pt x="27" y="174"/>
                  </a:cubicBezTo>
                  <a:cubicBezTo>
                    <a:pt x="26" y="172"/>
                    <a:pt x="25" y="171"/>
                    <a:pt x="24" y="170"/>
                  </a:cubicBezTo>
                  <a:cubicBezTo>
                    <a:pt x="24" y="170"/>
                    <a:pt x="24" y="170"/>
                    <a:pt x="25" y="170"/>
                  </a:cubicBezTo>
                  <a:cubicBezTo>
                    <a:pt x="28" y="166"/>
                    <a:pt x="30" y="162"/>
                    <a:pt x="30" y="158"/>
                  </a:cubicBezTo>
                  <a:cubicBezTo>
                    <a:pt x="31" y="153"/>
                    <a:pt x="30" y="149"/>
                    <a:pt x="28" y="146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25" y="153"/>
                    <a:pt x="23" y="158"/>
                    <a:pt x="20" y="162"/>
                  </a:cubicBezTo>
                  <a:cubicBezTo>
                    <a:pt x="20" y="162"/>
                    <a:pt x="20" y="162"/>
                    <a:pt x="20" y="162"/>
                  </a:cubicBezTo>
                  <a:cubicBezTo>
                    <a:pt x="18" y="162"/>
                    <a:pt x="18" y="162"/>
                    <a:pt x="18" y="162"/>
                  </a:cubicBezTo>
                  <a:cubicBezTo>
                    <a:pt x="18" y="163"/>
                    <a:pt x="19" y="163"/>
                    <a:pt x="19" y="163"/>
                  </a:cubicBezTo>
                  <a:cubicBezTo>
                    <a:pt x="19" y="163"/>
                    <a:pt x="18" y="164"/>
                    <a:pt x="18" y="164"/>
                  </a:cubicBezTo>
                  <a:cubicBezTo>
                    <a:pt x="16" y="166"/>
                    <a:pt x="14" y="168"/>
                    <a:pt x="11" y="170"/>
                  </a:cubicBezTo>
                  <a:cubicBezTo>
                    <a:pt x="9" y="171"/>
                    <a:pt x="8" y="172"/>
                    <a:pt x="7" y="173"/>
                  </a:cubicBezTo>
                  <a:cubicBezTo>
                    <a:pt x="5" y="174"/>
                    <a:pt x="3" y="175"/>
                    <a:pt x="1" y="176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2" y="178"/>
                    <a:pt x="2" y="178"/>
                    <a:pt x="2" y="178"/>
                  </a:cubicBezTo>
                  <a:cubicBezTo>
                    <a:pt x="3" y="178"/>
                    <a:pt x="4" y="178"/>
                    <a:pt x="5" y="178"/>
                  </a:cubicBezTo>
                  <a:cubicBezTo>
                    <a:pt x="8" y="178"/>
                    <a:pt x="11" y="177"/>
                    <a:pt x="14" y="176"/>
                  </a:cubicBezTo>
                  <a:cubicBezTo>
                    <a:pt x="17" y="175"/>
                    <a:pt x="20" y="174"/>
                    <a:pt x="23" y="171"/>
                  </a:cubicBezTo>
                  <a:cubicBezTo>
                    <a:pt x="25" y="177"/>
                    <a:pt x="29" y="182"/>
                    <a:pt x="33" y="187"/>
                  </a:cubicBezTo>
                  <a:cubicBezTo>
                    <a:pt x="38" y="195"/>
                    <a:pt x="44" y="202"/>
                    <a:pt x="51" y="209"/>
                  </a:cubicBezTo>
                  <a:cubicBezTo>
                    <a:pt x="66" y="223"/>
                    <a:pt x="82" y="234"/>
                    <a:pt x="99" y="242"/>
                  </a:cubicBezTo>
                  <a:cubicBezTo>
                    <a:pt x="116" y="250"/>
                    <a:pt x="136" y="254"/>
                    <a:pt x="156" y="255"/>
                  </a:cubicBezTo>
                  <a:cubicBezTo>
                    <a:pt x="158" y="255"/>
                    <a:pt x="160" y="256"/>
                    <a:pt x="163" y="256"/>
                  </a:cubicBezTo>
                  <a:cubicBezTo>
                    <a:pt x="179" y="256"/>
                    <a:pt x="196" y="253"/>
                    <a:pt x="214" y="248"/>
                  </a:cubicBezTo>
                  <a:cubicBezTo>
                    <a:pt x="233" y="242"/>
                    <a:pt x="250" y="233"/>
                    <a:pt x="265" y="221"/>
                  </a:cubicBezTo>
                  <a:cubicBezTo>
                    <a:pt x="281" y="210"/>
                    <a:pt x="294" y="195"/>
                    <a:pt x="305" y="179"/>
                  </a:cubicBezTo>
                  <a:cubicBezTo>
                    <a:pt x="315" y="163"/>
                    <a:pt x="323" y="145"/>
                    <a:pt x="330" y="126"/>
                  </a:cubicBezTo>
                  <a:cubicBezTo>
                    <a:pt x="333" y="117"/>
                    <a:pt x="335" y="108"/>
                    <a:pt x="337" y="98"/>
                  </a:cubicBezTo>
                  <a:cubicBezTo>
                    <a:pt x="338" y="90"/>
                    <a:pt x="339" y="83"/>
                    <a:pt x="339" y="77"/>
                  </a:cubicBezTo>
                  <a:cubicBezTo>
                    <a:pt x="341" y="77"/>
                    <a:pt x="342" y="77"/>
                    <a:pt x="344" y="77"/>
                  </a:cubicBezTo>
                  <a:cubicBezTo>
                    <a:pt x="346" y="77"/>
                    <a:pt x="348" y="77"/>
                    <a:pt x="350" y="76"/>
                  </a:cubicBezTo>
                  <a:cubicBezTo>
                    <a:pt x="355" y="75"/>
                    <a:pt x="359" y="74"/>
                    <a:pt x="362" y="71"/>
                  </a:cubicBezTo>
                  <a:cubicBezTo>
                    <a:pt x="364" y="70"/>
                    <a:pt x="364" y="70"/>
                    <a:pt x="364" y="70"/>
                  </a:cubicBezTo>
                  <a:lnTo>
                    <a:pt x="361" y="69"/>
                  </a:ln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淘宝网Chenying0907出品 105"/>
            <p:cNvSpPr>
              <a:spLocks/>
            </p:cNvSpPr>
            <p:nvPr/>
          </p:nvSpPr>
          <p:spPr bwMode="auto">
            <a:xfrm>
              <a:off x="613" y="877"/>
              <a:ext cx="496" cy="828"/>
            </a:xfrm>
            <a:custGeom>
              <a:avLst/>
              <a:gdLst>
                <a:gd name="T0" fmla="*/ 183 w 199"/>
                <a:gd name="T1" fmla="*/ 3 h 332"/>
                <a:gd name="T2" fmla="*/ 81 w 199"/>
                <a:gd name="T3" fmla="*/ 204 h 332"/>
                <a:gd name="T4" fmla="*/ 28 w 199"/>
                <a:gd name="T5" fmla="*/ 311 h 332"/>
                <a:gd name="T6" fmla="*/ 8 w 199"/>
                <a:gd name="T7" fmla="*/ 201 h 332"/>
                <a:gd name="T8" fmla="*/ 183 w 199"/>
                <a:gd name="T9" fmla="*/ 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332">
                  <a:moveTo>
                    <a:pt x="183" y="3"/>
                  </a:moveTo>
                  <a:cubicBezTo>
                    <a:pt x="199" y="0"/>
                    <a:pt x="156" y="128"/>
                    <a:pt x="81" y="204"/>
                  </a:cubicBezTo>
                  <a:cubicBezTo>
                    <a:pt x="25" y="262"/>
                    <a:pt x="21" y="290"/>
                    <a:pt x="28" y="311"/>
                  </a:cubicBezTo>
                  <a:cubicBezTo>
                    <a:pt x="34" y="332"/>
                    <a:pt x="0" y="275"/>
                    <a:pt x="8" y="201"/>
                  </a:cubicBezTo>
                  <a:cubicBezTo>
                    <a:pt x="17" y="128"/>
                    <a:pt x="60" y="28"/>
                    <a:pt x="183" y="3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淘宝网Chenying0907出品 106"/>
            <p:cNvSpPr>
              <a:spLocks/>
            </p:cNvSpPr>
            <p:nvPr/>
          </p:nvSpPr>
          <p:spPr bwMode="auto">
            <a:xfrm>
              <a:off x="1029" y="779"/>
              <a:ext cx="856" cy="639"/>
            </a:xfrm>
            <a:custGeom>
              <a:avLst/>
              <a:gdLst>
                <a:gd name="T0" fmla="*/ 18 w 343"/>
                <a:gd name="T1" fmla="*/ 42 h 256"/>
                <a:gd name="T2" fmla="*/ 224 w 343"/>
                <a:gd name="T3" fmla="*/ 164 h 256"/>
                <a:gd name="T4" fmla="*/ 334 w 343"/>
                <a:gd name="T5" fmla="*/ 232 h 256"/>
                <a:gd name="T6" fmla="*/ 300 w 343"/>
                <a:gd name="T7" fmla="*/ 120 h 256"/>
                <a:gd name="T8" fmla="*/ 18 w 343"/>
                <a:gd name="T9" fmla="*/ 4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256">
                  <a:moveTo>
                    <a:pt x="18" y="42"/>
                  </a:moveTo>
                  <a:cubicBezTo>
                    <a:pt x="0" y="46"/>
                    <a:pt x="107" y="137"/>
                    <a:pt x="224" y="164"/>
                  </a:cubicBezTo>
                  <a:cubicBezTo>
                    <a:pt x="313" y="185"/>
                    <a:pt x="326" y="211"/>
                    <a:pt x="334" y="232"/>
                  </a:cubicBezTo>
                  <a:cubicBezTo>
                    <a:pt x="343" y="256"/>
                    <a:pt x="342" y="183"/>
                    <a:pt x="300" y="120"/>
                  </a:cubicBezTo>
                  <a:cubicBezTo>
                    <a:pt x="269" y="74"/>
                    <a:pt x="185" y="0"/>
                    <a:pt x="18" y="42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淘宝网Chenying0907出品 107"/>
            <p:cNvSpPr>
              <a:spLocks noEditPoints="1"/>
            </p:cNvSpPr>
            <p:nvPr/>
          </p:nvSpPr>
          <p:spPr bwMode="auto">
            <a:xfrm>
              <a:off x="628" y="847"/>
              <a:ext cx="1249" cy="823"/>
            </a:xfrm>
            <a:custGeom>
              <a:avLst/>
              <a:gdLst>
                <a:gd name="T0" fmla="*/ 499 w 501"/>
                <a:gd name="T1" fmla="*/ 191 h 330"/>
                <a:gd name="T2" fmla="*/ 382 w 501"/>
                <a:gd name="T3" fmla="*/ 26 h 330"/>
                <a:gd name="T4" fmla="*/ 276 w 501"/>
                <a:gd name="T5" fmla="*/ 0 h 330"/>
                <a:gd name="T6" fmla="*/ 178 w 501"/>
                <a:gd name="T7" fmla="*/ 14 h 330"/>
                <a:gd name="T8" fmla="*/ 92 w 501"/>
                <a:gd name="T9" fmla="*/ 57 h 330"/>
                <a:gd name="T10" fmla="*/ 2 w 501"/>
                <a:gd name="T11" fmla="*/ 221 h 330"/>
                <a:gd name="T12" fmla="*/ 19 w 501"/>
                <a:gd name="T13" fmla="*/ 327 h 330"/>
                <a:gd name="T14" fmla="*/ 20 w 501"/>
                <a:gd name="T15" fmla="*/ 329 h 330"/>
                <a:gd name="T16" fmla="*/ 22 w 501"/>
                <a:gd name="T17" fmla="*/ 330 h 330"/>
                <a:gd name="T18" fmla="*/ 25 w 501"/>
                <a:gd name="T19" fmla="*/ 328 h 330"/>
                <a:gd name="T20" fmla="*/ 25 w 501"/>
                <a:gd name="T21" fmla="*/ 327 h 330"/>
                <a:gd name="T22" fmla="*/ 25 w 501"/>
                <a:gd name="T23" fmla="*/ 327 h 330"/>
                <a:gd name="T24" fmla="*/ 24 w 501"/>
                <a:gd name="T25" fmla="*/ 323 h 330"/>
                <a:gd name="T26" fmla="*/ 21 w 501"/>
                <a:gd name="T27" fmla="*/ 295 h 330"/>
                <a:gd name="T28" fmla="*/ 64 w 501"/>
                <a:gd name="T29" fmla="*/ 214 h 330"/>
                <a:gd name="T30" fmla="*/ 81 w 501"/>
                <a:gd name="T31" fmla="*/ 198 h 330"/>
                <a:gd name="T32" fmla="*/ 152 w 501"/>
                <a:gd name="T33" fmla="*/ 102 h 330"/>
                <a:gd name="T34" fmla="*/ 172 w 501"/>
                <a:gd name="T35" fmla="*/ 56 h 330"/>
                <a:gd name="T36" fmla="*/ 181 w 501"/>
                <a:gd name="T37" fmla="*/ 28 h 330"/>
                <a:gd name="T38" fmla="*/ 207 w 501"/>
                <a:gd name="T39" fmla="*/ 53 h 330"/>
                <a:gd name="T40" fmla="*/ 346 w 501"/>
                <a:gd name="T41" fmla="*/ 121 h 330"/>
                <a:gd name="T42" fmla="*/ 396 w 501"/>
                <a:gd name="T43" fmla="*/ 131 h 330"/>
                <a:gd name="T44" fmla="*/ 481 w 501"/>
                <a:gd name="T45" fmla="*/ 182 h 330"/>
                <a:gd name="T46" fmla="*/ 493 w 501"/>
                <a:gd name="T47" fmla="*/ 206 h 330"/>
                <a:gd name="T48" fmla="*/ 498 w 501"/>
                <a:gd name="T49" fmla="*/ 212 h 330"/>
                <a:gd name="T50" fmla="*/ 501 w 501"/>
                <a:gd name="T51" fmla="*/ 210 h 330"/>
                <a:gd name="T52" fmla="*/ 501 w 501"/>
                <a:gd name="T53" fmla="*/ 207 h 330"/>
                <a:gd name="T54" fmla="*/ 179 w 501"/>
                <a:gd name="T55" fmla="*/ 20 h 330"/>
                <a:gd name="T56" fmla="*/ 178 w 501"/>
                <a:gd name="T57" fmla="*/ 18 h 330"/>
                <a:gd name="T58" fmla="*/ 179 w 501"/>
                <a:gd name="T59" fmla="*/ 19 h 330"/>
                <a:gd name="T60" fmla="*/ 179 w 501"/>
                <a:gd name="T61" fmla="*/ 20 h 330"/>
                <a:gd name="T62" fmla="*/ 146 w 501"/>
                <a:gd name="T63" fmla="*/ 100 h 330"/>
                <a:gd name="T64" fmla="*/ 91 w 501"/>
                <a:gd name="T65" fmla="*/ 177 h 330"/>
                <a:gd name="T66" fmla="*/ 71 w 501"/>
                <a:gd name="T67" fmla="*/ 199 h 330"/>
                <a:gd name="T68" fmla="*/ 32 w 501"/>
                <a:gd name="T69" fmla="*/ 249 h 330"/>
                <a:gd name="T70" fmla="*/ 17 w 501"/>
                <a:gd name="T71" fmla="*/ 305 h 330"/>
                <a:gd name="T72" fmla="*/ 38 w 501"/>
                <a:gd name="T73" fmla="*/ 134 h 330"/>
                <a:gd name="T74" fmla="*/ 176 w 501"/>
                <a:gd name="T75" fmla="*/ 17 h 330"/>
                <a:gd name="T76" fmla="*/ 177 w 501"/>
                <a:gd name="T77" fmla="*/ 20 h 330"/>
                <a:gd name="T78" fmla="*/ 177 w 501"/>
                <a:gd name="T79" fmla="*/ 22 h 330"/>
                <a:gd name="T80" fmla="*/ 176 w 501"/>
                <a:gd name="T81" fmla="*/ 36 h 330"/>
                <a:gd name="T82" fmla="*/ 484 w 501"/>
                <a:gd name="T83" fmla="*/ 180 h 330"/>
                <a:gd name="T84" fmla="*/ 398 w 501"/>
                <a:gd name="T85" fmla="*/ 125 h 330"/>
                <a:gd name="T86" fmla="*/ 347 w 501"/>
                <a:gd name="T87" fmla="*/ 114 h 330"/>
                <a:gd name="T88" fmla="*/ 209 w 501"/>
                <a:gd name="T89" fmla="*/ 51 h 330"/>
                <a:gd name="T90" fmla="*/ 181 w 501"/>
                <a:gd name="T91" fmla="*/ 25 h 330"/>
                <a:gd name="T92" fmla="*/ 181 w 501"/>
                <a:gd name="T93" fmla="*/ 19 h 330"/>
                <a:gd name="T94" fmla="*/ 230 w 501"/>
                <a:gd name="T95" fmla="*/ 7 h 330"/>
                <a:gd name="T96" fmla="*/ 378 w 501"/>
                <a:gd name="T97" fmla="*/ 33 h 330"/>
                <a:gd name="T98" fmla="*/ 494 w 501"/>
                <a:gd name="T99" fmla="*/ 192 h 330"/>
                <a:gd name="T100" fmla="*/ 484 w 501"/>
                <a:gd name="T101" fmla="*/ 18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1" h="330">
                  <a:moveTo>
                    <a:pt x="501" y="204"/>
                  </a:moveTo>
                  <a:cubicBezTo>
                    <a:pt x="501" y="199"/>
                    <a:pt x="500" y="195"/>
                    <a:pt x="499" y="191"/>
                  </a:cubicBezTo>
                  <a:cubicBezTo>
                    <a:pt x="492" y="157"/>
                    <a:pt x="479" y="125"/>
                    <a:pt x="459" y="95"/>
                  </a:cubicBezTo>
                  <a:cubicBezTo>
                    <a:pt x="439" y="66"/>
                    <a:pt x="412" y="42"/>
                    <a:pt x="382" y="26"/>
                  </a:cubicBezTo>
                  <a:cubicBezTo>
                    <a:pt x="352" y="10"/>
                    <a:pt x="317" y="1"/>
                    <a:pt x="281" y="0"/>
                  </a:cubicBezTo>
                  <a:cubicBezTo>
                    <a:pt x="279" y="0"/>
                    <a:pt x="278" y="0"/>
                    <a:pt x="276" y="0"/>
                  </a:cubicBezTo>
                  <a:cubicBezTo>
                    <a:pt x="246" y="0"/>
                    <a:pt x="214" y="5"/>
                    <a:pt x="179" y="14"/>
                  </a:cubicBezTo>
                  <a:cubicBezTo>
                    <a:pt x="179" y="14"/>
                    <a:pt x="178" y="14"/>
                    <a:pt x="178" y="14"/>
                  </a:cubicBezTo>
                  <a:cubicBezTo>
                    <a:pt x="177" y="14"/>
                    <a:pt x="177" y="14"/>
                    <a:pt x="176" y="14"/>
                  </a:cubicBezTo>
                  <a:cubicBezTo>
                    <a:pt x="144" y="24"/>
                    <a:pt x="116" y="38"/>
                    <a:pt x="92" y="57"/>
                  </a:cubicBezTo>
                  <a:cubicBezTo>
                    <a:pt x="67" y="76"/>
                    <a:pt x="45" y="101"/>
                    <a:pt x="30" y="130"/>
                  </a:cubicBezTo>
                  <a:cubicBezTo>
                    <a:pt x="15" y="158"/>
                    <a:pt x="5" y="190"/>
                    <a:pt x="2" y="221"/>
                  </a:cubicBezTo>
                  <a:cubicBezTo>
                    <a:pt x="0" y="254"/>
                    <a:pt x="4" y="286"/>
                    <a:pt x="14" y="316"/>
                  </a:cubicBezTo>
                  <a:cubicBezTo>
                    <a:pt x="15" y="320"/>
                    <a:pt x="17" y="323"/>
                    <a:pt x="19" y="327"/>
                  </a:cubicBezTo>
                  <a:cubicBezTo>
                    <a:pt x="19" y="328"/>
                    <a:pt x="20" y="328"/>
                    <a:pt x="20" y="329"/>
                  </a:cubicBezTo>
                  <a:cubicBezTo>
                    <a:pt x="20" y="329"/>
                    <a:pt x="20" y="329"/>
                    <a:pt x="20" y="329"/>
                  </a:cubicBezTo>
                  <a:cubicBezTo>
                    <a:pt x="21" y="329"/>
                    <a:pt x="21" y="330"/>
                    <a:pt x="21" y="330"/>
                  </a:cubicBezTo>
                  <a:cubicBezTo>
                    <a:pt x="21" y="330"/>
                    <a:pt x="22" y="330"/>
                    <a:pt x="22" y="330"/>
                  </a:cubicBezTo>
                  <a:cubicBezTo>
                    <a:pt x="23" y="330"/>
                    <a:pt x="23" y="330"/>
                    <a:pt x="24" y="330"/>
                  </a:cubicBezTo>
                  <a:cubicBezTo>
                    <a:pt x="25" y="329"/>
                    <a:pt x="25" y="328"/>
                    <a:pt x="25" y="328"/>
                  </a:cubicBezTo>
                  <a:cubicBezTo>
                    <a:pt x="25" y="328"/>
                    <a:pt x="25" y="328"/>
                    <a:pt x="25" y="328"/>
                  </a:cubicBezTo>
                  <a:cubicBezTo>
                    <a:pt x="25" y="327"/>
                    <a:pt x="25" y="327"/>
                    <a:pt x="25" y="327"/>
                  </a:cubicBezTo>
                  <a:cubicBezTo>
                    <a:pt x="25" y="327"/>
                    <a:pt x="25" y="327"/>
                    <a:pt x="25" y="327"/>
                  </a:cubicBezTo>
                  <a:cubicBezTo>
                    <a:pt x="25" y="327"/>
                    <a:pt x="25" y="327"/>
                    <a:pt x="25" y="327"/>
                  </a:cubicBezTo>
                  <a:cubicBezTo>
                    <a:pt x="25" y="326"/>
                    <a:pt x="25" y="325"/>
                    <a:pt x="24" y="324"/>
                  </a:cubicBezTo>
                  <a:cubicBezTo>
                    <a:pt x="24" y="323"/>
                    <a:pt x="24" y="323"/>
                    <a:pt x="24" y="323"/>
                  </a:cubicBezTo>
                  <a:cubicBezTo>
                    <a:pt x="23" y="321"/>
                    <a:pt x="23" y="320"/>
                    <a:pt x="23" y="318"/>
                  </a:cubicBezTo>
                  <a:cubicBezTo>
                    <a:pt x="21" y="311"/>
                    <a:pt x="20" y="303"/>
                    <a:pt x="21" y="295"/>
                  </a:cubicBezTo>
                  <a:cubicBezTo>
                    <a:pt x="22" y="281"/>
                    <a:pt x="27" y="266"/>
                    <a:pt x="36" y="251"/>
                  </a:cubicBezTo>
                  <a:cubicBezTo>
                    <a:pt x="43" y="239"/>
                    <a:pt x="52" y="227"/>
                    <a:pt x="64" y="214"/>
                  </a:cubicBezTo>
                  <a:cubicBezTo>
                    <a:pt x="68" y="211"/>
                    <a:pt x="71" y="207"/>
                    <a:pt x="75" y="204"/>
                  </a:cubicBezTo>
                  <a:cubicBezTo>
                    <a:pt x="77" y="202"/>
                    <a:pt x="79" y="200"/>
                    <a:pt x="81" y="198"/>
                  </a:cubicBezTo>
                  <a:cubicBezTo>
                    <a:pt x="86" y="193"/>
                    <a:pt x="92" y="187"/>
                    <a:pt x="98" y="181"/>
                  </a:cubicBezTo>
                  <a:cubicBezTo>
                    <a:pt x="119" y="157"/>
                    <a:pt x="137" y="131"/>
                    <a:pt x="152" y="102"/>
                  </a:cubicBezTo>
                  <a:cubicBezTo>
                    <a:pt x="159" y="88"/>
                    <a:pt x="166" y="73"/>
                    <a:pt x="171" y="59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4" y="50"/>
                    <a:pt x="177" y="43"/>
                    <a:pt x="179" y="37"/>
                  </a:cubicBezTo>
                  <a:cubicBezTo>
                    <a:pt x="179" y="33"/>
                    <a:pt x="180" y="31"/>
                    <a:pt x="181" y="28"/>
                  </a:cubicBezTo>
                  <a:cubicBezTo>
                    <a:pt x="183" y="31"/>
                    <a:pt x="185" y="33"/>
                    <a:pt x="188" y="36"/>
                  </a:cubicBezTo>
                  <a:cubicBezTo>
                    <a:pt x="194" y="42"/>
                    <a:pt x="201" y="48"/>
                    <a:pt x="207" y="53"/>
                  </a:cubicBezTo>
                  <a:cubicBezTo>
                    <a:pt x="220" y="64"/>
                    <a:pt x="234" y="73"/>
                    <a:pt x="250" y="83"/>
                  </a:cubicBezTo>
                  <a:cubicBezTo>
                    <a:pt x="280" y="100"/>
                    <a:pt x="312" y="113"/>
                    <a:pt x="346" y="121"/>
                  </a:cubicBezTo>
                  <a:cubicBezTo>
                    <a:pt x="354" y="123"/>
                    <a:pt x="363" y="125"/>
                    <a:pt x="372" y="126"/>
                  </a:cubicBezTo>
                  <a:cubicBezTo>
                    <a:pt x="380" y="127"/>
                    <a:pt x="388" y="129"/>
                    <a:pt x="396" y="131"/>
                  </a:cubicBezTo>
                  <a:cubicBezTo>
                    <a:pt x="415" y="135"/>
                    <a:pt x="430" y="141"/>
                    <a:pt x="444" y="149"/>
                  </a:cubicBezTo>
                  <a:cubicBezTo>
                    <a:pt x="459" y="157"/>
                    <a:pt x="472" y="169"/>
                    <a:pt x="481" y="182"/>
                  </a:cubicBezTo>
                  <a:cubicBezTo>
                    <a:pt x="486" y="189"/>
                    <a:pt x="489" y="197"/>
                    <a:pt x="492" y="205"/>
                  </a:cubicBezTo>
                  <a:cubicBezTo>
                    <a:pt x="493" y="205"/>
                    <a:pt x="493" y="206"/>
                    <a:pt x="493" y="206"/>
                  </a:cubicBezTo>
                  <a:cubicBezTo>
                    <a:pt x="493" y="208"/>
                    <a:pt x="494" y="209"/>
                    <a:pt x="496" y="211"/>
                  </a:cubicBezTo>
                  <a:cubicBezTo>
                    <a:pt x="496" y="212"/>
                    <a:pt x="497" y="212"/>
                    <a:pt x="498" y="212"/>
                  </a:cubicBezTo>
                  <a:cubicBezTo>
                    <a:pt x="499" y="212"/>
                    <a:pt x="499" y="212"/>
                    <a:pt x="500" y="211"/>
                  </a:cubicBezTo>
                  <a:cubicBezTo>
                    <a:pt x="500" y="210"/>
                    <a:pt x="500" y="210"/>
                    <a:pt x="501" y="210"/>
                  </a:cubicBezTo>
                  <a:cubicBezTo>
                    <a:pt x="501" y="209"/>
                    <a:pt x="501" y="209"/>
                    <a:pt x="501" y="209"/>
                  </a:cubicBezTo>
                  <a:cubicBezTo>
                    <a:pt x="501" y="209"/>
                    <a:pt x="501" y="208"/>
                    <a:pt x="501" y="207"/>
                  </a:cubicBezTo>
                  <a:cubicBezTo>
                    <a:pt x="501" y="206"/>
                    <a:pt x="501" y="205"/>
                    <a:pt x="501" y="204"/>
                  </a:cubicBezTo>
                  <a:close/>
                  <a:moveTo>
                    <a:pt x="179" y="20"/>
                  </a:moveTo>
                  <a:cubicBezTo>
                    <a:pt x="178" y="19"/>
                    <a:pt x="178" y="19"/>
                    <a:pt x="178" y="19"/>
                  </a:cubicBezTo>
                  <a:cubicBezTo>
                    <a:pt x="178" y="19"/>
                    <a:pt x="178" y="19"/>
                    <a:pt x="178" y="18"/>
                  </a:cubicBezTo>
                  <a:cubicBezTo>
                    <a:pt x="178" y="18"/>
                    <a:pt x="178" y="17"/>
                    <a:pt x="178" y="17"/>
                  </a:cubicBezTo>
                  <a:cubicBezTo>
                    <a:pt x="179" y="17"/>
                    <a:pt x="179" y="18"/>
                    <a:pt x="179" y="19"/>
                  </a:cubicBezTo>
                  <a:cubicBezTo>
                    <a:pt x="179" y="19"/>
                    <a:pt x="179" y="20"/>
                    <a:pt x="179" y="20"/>
                  </a:cubicBezTo>
                  <a:cubicBezTo>
                    <a:pt x="179" y="20"/>
                    <a:pt x="179" y="20"/>
                    <a:pt x="179" y="20"/>
                  </a:cubicBezTo>
                  <a:close/>
                  <a:moveTo>
                    <a:pt x="168" y="58"/>
                  </a:moveTo>
                  <a:cubicBezTo>
                    <a:pt x="162" y="71"/>
                    <a:pt x="155" y="85"/>
                    <a:pt x="146" y="100"/>
                  </a:cubicBezTo>
                  <a:cubicBezTo>
                    <a:pt x="130" y="127"/>
                    <a:pt x="111" y="153"/>
                    <a:pt x="92" y="176"/>
                  </a:cubicBezTo>
                  <a:cubicBezTo>
                    <a:pt x="91" y="177"/>
                    <a:pt x="91" y="177"/>
                    <a:pt x="91" y="177"/>
                  </a:cubicBezTo>
                  <a:cubicBezTo>
                    <a:pt x="86" y="182"/>
                    <a:pt x="82" y="188"/>
                    <a:pt x="76" y="193"/>
                  </a:cubicBezTo>
                  <a:cubicBezTo>
                    <a:pt x="75" y="195"/>
                    <a:pt x="73" y="197"/>
                    <a:pt x="71" y="199"/>
                  </a:cubicBezTo>
                  <a:cubicBezTo>
                    <a:pt x="67" y="203"/>
                    <a:pt x="64" y="207"/>
                    <a:pt x="60" y="211"/>
                  </a:cubicBezTo>
                  <a:cubicBezTo>
                    <a:pt x="49" y="223"/>
                    <a:pt x="39" y="236"/>
                    <a:pt x="32" y="249"/>
                  </a:cubicBezTo>
                  <a:cubicBezTo>
                    <a:pt x="24" y="265"/>
                    <a:pt x="19" y="280"/>
                    <a:pt x="17" y="295"/>
                  </a:cubicBezTo>
                  <a:cubicBezTo>
                    <a:pt x="17" y="298"/>
                    <a:pt x="17" y="302"/>
                    <a:pt x="17" y="305"/>
                  </a:cubicBezTo>
                  <a:cubicBezTo>
                    <a:pt x="10" y="279"/>
                    <a:pt x="8" y="250"/>
                    <a:pt x="10" y="222"/>
                  </a:cubicBezTo>
                  <a:cubicBezTo>
                    <a:pt x="13" y="193"/>
                    <a:pt x="23" y="163"/>
                    <a:pt x="38" y="134"/>
                  </a:cubicBezTo>
                  <a:cubicBezTo>
                    <a:pt x="53" y="107"/>
                    <a:pt x="72" y="82"/>
                    <a:pt x="96" y="62"/>
                  </a:cubicBezTo>
                  <a:cubicBezTo>
                    <a:pt x="118" y="42"/>
                    <a:pt x="146" y="26"/>
                    <a:pt x="176" y="17"/>
                  </a:cubicBezTo>
                  <a:cubicBezTo>
                    <a:pt x="176" y="17"/>
                    <a:pt x="176" y="18"/>
                    <a:pt x="176" y="19"/>
                  </a:cubicBezTo>
                  <a:cubicBezTo>
                    <a:pt x="177" y="19"/>
                    <a:pt x="177" y="20"/>
                    <a:pt x="177" y="20"/>
                  </a:cubicBezTo>
                  <a:cubicBezTo>
                    <a:pt x="177" y="20"/>
                    <a:pt x="177" y="20"/>
                    <a:pt x="177" y="20"/>
                  </a:cubicBezTo>
                  <a:cubicBezTo>
                    <a:pt x="177" y="21"/>
                    <a:pt x="177" y="21"/>
                    <a:pt x="177" y="22"/>
                  </a:cubicBezTo>
                  <a:cubicBezTo>
                    <a:pt x="178" y="23"/>
                    <a:pt x="178" y="24"/>
                    <a:pt x="178" y="25"/>
                  </a:cubicBezTo>
                  <a:cubicBezTo>
                    <a:pt x="178" y="29"/>
                    <a:pt x="177" y="33"/>
                    <a:pt x="176" y="36"/>
                  </a:cubicBezTo>
                  <a:cubicBezTo>
                    <a:pt x="173" y="44"/>
                    <a:pt x="171" y="51"/>
                    <a:pt x="168" y="58"/>
                  </a:cubicBezTo>
                  <a:close/>
                  <a:moveTo>
                    <a:pt x="484" y="180"/>
                  </a:moveTo>
                  <a:cubicBezTo>
                    <a:pt x="474" y="166"/>
                    <a:pt x="462" y="155"/>
                    <a:pt x="446" y="145"/>
                  </a:cubicBezTo>
                  <a:cubicBezTo>
                    <a:pt x="432" y="137"/>
                    <a:pt x="415" y="130"/>
                    <a:pt x="398" y="125"/>
                  </a:cubicBezTo>
                  <a:cubicBezTo>
                    <a:pt x="390" y="123"/>
                    <a:pt x="382" y="121"/>
                    <a:pt x="372" y="120"/>
                  </a:cubicBezTo>
                  <a:cubicBezTo>
                    <a:pt x="364" y="118"/>
                    <a:pt x="356" y="116"/>
                    <a:pt x="347" y="114"/>
                  </a:cubicBezTo>
                  <a:cubicBezTo>
                    <a:pt x="316" y="106"/>
                    <a:pt x="284" y="94"/>
                    <a:pt x="253" y="77"/>
                  </a:cubicBezTo>
                  <a:cubicBezTo>
                    <a:pt x="237" y="69"/>
                    <a:pt x="222" y="60"/>
                    <a:pt x="209" y="51"/>
                  </a:cubicBezTo>
                  <a:cubicBezTo>
                    <a:pt x="202" y="46"/>
                    <a:pt x="196" y="40"/>
                    <a:pt x="190" y="34"/>
                  </a:cubicBezTo>
                  <a:cubicBezTo>
                    <a:pt x="187" y="31"/>
                    <a:pt x="184" y="28"/>
                    <a:pt x="181" y="25"/>
                  </a:cubicBezTo>
                  <a:cubicBezTo>
                    <a:pt x="181" y="25"/>
                    <a:pt x="181" y="24"/>
                    <a:pt x="181" y="24"/>
                  </a:cubicBezTo>
                  <a:cubicBezTo>
                    <a:pt x="181" y="23"/>
                    <a:pt x="181" y="21"/>
                    <a:pt x="181" y="19"/>
                  </a:cubicBezTo>
                  <a:cubicBezTo>
                    <a:pt x="181" y="18"/>
                    <a:pt x="181" y="17"/>
                    <a:pt x="180" y="16"/>
                  </a:cubicBezTo>
                  <a:cubicBezTo>
                    <a:pt x="200" y="11"/>
                    <a:pt x="215" y="8"/>
                    <a:pt x="230" y="7"/>
                  </a:cubicBezTo>
                  <a:cubicBezTo>
                    <a:pt x="248" y="6"/>
                    <a:pt x="265" y="5"/>
                    <a:pt x="281" y="7"/>
                  </a:cubicBezTo>
                  <a:cubicBezTo>
                    <a:pt x="317" y="9"/>
                    <a:pt x="349" y="18"/>
                    <a:pt x="378" y="33"/>
                  </a:cubicBezTo>
                  <a:cubicBezTo>
                    <a:pt x="407" y="49"/>
                    <a:pt x="433" y="72"/>
                    <a:pt x="452" y="100"/>
                  </a:cubicBezTo>
                  <a:cubicBezTo>
                    <a:pt x="472" y="129"/>
                    <a:pt x="486" y="160"/>
                    <a:pt x="494" y="192"/>
                  </a:cubicBezTo>
                  <a:cubicBezTo>
                    <a:pt x="494" y="195"/>
                    <a:pt x="495" y="198"/>
                    <a:pt x="496" y="201"/>
                  </a:cubicBezTo>
                  <a:cubicBezTo>
                    <a:pt x="492" y="193"/>
                    <a:pt x="488" y="186"/>
                    <a:pt x="484" y="180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淘宝网Chenying0907出品 108"/>
            <p:cNvSpPr>
              <a:spLocks noEditPoints="1"/>
            </p:cNvSpPr>
            <p:nvPr/>
          </p:nvSpPr>
          <p:spPr bwMode="auto">
            <a:xfrm>
              <a:off x="955" y="882"/>
              <a:ext cx="229" cy="234"/>
            </a:xfrm>
            <a:custGeom>
              <a:avLst/>
              <a:gdLst>
                <a:gd name="T0" fmla="*/ 66 w 92"/>
                <a:gd name="T1" fmla="*/ 10 h 94"/>
                <a:gd name="T2" fmla="*/ 48 w 92"/>
                <a:gd name="T3" fmla="*/ 0 h 94"/>
                <a:gd name="T4" fmla="*/ 54 w 92"/>
                <a:gd name="T5" fmla="*/ 6 h 94"/>
                <a:gd name="T6" fmla="*/ 46 w 92"/>
                <a:gd name="T7" fmla="*/ 1 h 94"/>
                <a:gd name="T8" fmla="*/ 43 w 92"/>
                <a:gd name="T9" fmla="*/ 1 h 94"/>
                <a:gd name="T10" fmla="*/ 43 w 92"/>
                <a:gd name="T11" fmla="*/ 15 h 94"/>
                <a:gd name="T12" fmla="*/ 45 w 92"/>
                <a:gd name="T13" fmla="*/ 27 h 94"/>
                <a:gd name="T14" fmla="*/ 47 w 92"/>
                <a:gd name="T15" fmla="*/ 38 h 94"/>
                <a:gd name="T16" fmla="*/ 43 w 92"/>
                <a:gd name="T17" fmla="*/ 56 h 94"/>
                <a:gd name="T18" fmla="*/ 39 w 92"/>
                <a:gd name="T19" fmla="*/ 68 h 94"/>
                <a:gd name="T20" fmla="*/ 28 w 92"/>
                <a:gd name="T21" fmla="*/ 92 h 94"/>
                <a:gd name="T22" fmla="*/ 29 w 92"/>
                <a:gd name="T23" fmla="*/ 94 h 94"/>
                <a:gd name="T24" fmla="*/ 46 w 92"/>
                <a:gd name="T25" fmla="*/ 75 h 94"/>
                <a:gd name="T26" fmla="*/ 50 w 92"/>
                <a:gd name="T27" fmla="*/ 56 h 94"/>
                <a:gd name="T28" fmla="*/ 51 w 92"/>
                <a:gd name="T29" fmla="*/ 50 h 94"/>
                <a:gd name="T30" fmla="*/ 51 w 92"/>
                <a:gd name="T31" fmla="*/ 33 h 94"/>
                <a:gd name="T32" fmla="*/ 50 w 92"/>
                <a:gd name="T33" fmla="*/ 13 h 94"/>
                <a:gd name="T34" fmla="*/ 55 w 92"/>
                <a:gd name="T35" fmla="*/ 20 h 94"/>
                <a:gd name="T36" fmla="*/ 62 w 92"/>
                <a:gd name="T37" fmla="*/ 29 h 94"/>
                <a:gd name="T38" fmla="*/ 65 w 92"/>
                <a:gd name="T39" fmla="*/ 44 h 94"/>
                <a:gd name="T40" fmla="*/ 66 w 92"/>
                <a:gd name="T41" fmla="*/ 55 h 94"/>
                <a:gd name="T42" fmla="*/ 66 w 92"/>
                <a:gd name="T43" fmla="*/ 71 h 94"/>
                <a:gd name="T44" fmla="*/ 66 w 92"/>
                <a:gd name="T45" fmla="*/ 80 h 94"/>
                <a:gd name="T46" fmla="*/ 68 w 92"/>
                <a:gd name="T47" fmla="*/ 80 h 94"/>
                <a:gd name="T48" fmla="*/ 73 w 92"/>
                <a:gd name="T49" fmla="*/ 48 h 94"/>
                <a:gd name="T50" fmla="*/ 70 w 92"/>
                <a:gd name="T51" fmla="*/ 38 h 94"/>
                <a:gd name="T52" fmla="*/ 65 w 92"/>
                <a:gd name="T53" fmla="*/ 27 h 94"/>
                <a:gd name="T54" fmla="*/ 62 w 92"/>
                <a:gd name="T55" fmla="*/ 17 h 94"/>
                <a:gd name="T56" fmla="*/ 61 w 92"/>
                <a:gd name="T57" fmla="*/ 15 h 94"/>
                <a:gd name="T58" fmla="*/ 77 w 92"/>
                <a:gd name="T59" fmla="*/ 42 h 94"/>
                <a:gd name="T60" fmla="*/ 82 w 92"/>
                <a:gd name="T61" fmla="*/ 60 h 94"/>
                <a:gd name="T62" fmla="*/ 84 w 92"/>
                <a:gd name="T63" fmla="*/ 40 h 94"/>
                <a:gd name="T64" fmla="*/ 91 w 92"/>
                <a:gd name="T65" fmla="*/ 20 h 94"/>
                <a:gd name="T66" fmla="*/ 71 w 92"/>
                <a:gd name="T67" fmla="*/ 2 h 94"/>
                <a:gd name="T68" fmla="*/ 55 w 92"/>
                <a:gd name="T69" fmla="*/ 2 h 94"/>
                <a:gd name="T70" fmla="*/ 62 w 92"/>
                <a:gd name="T71" fmla="*/ 5 h 94"/>
                <a:gd name="T72" fmla="*/ 78 w 92"/>
                <a:gd name="T73" fmla="*/ 14 h 94"/>
                <a:gd name="T74" fmla="*/ 88 w 92"/>
                <a:gd name="T75" fmla="*/ 33 h 94"/>
                <a:gd name="T76" fmla="*/ 90 w 92"/>
                <a:gd name="T77" fmla="*/ 33 h 94"/>
                <a:gd name="T78" fmla="*/ 39 w 92"/>
                <a:gd name="T79" fmla="*/ 19 h 94"/>
                <a:gd name="T80" fmla="*/ 40 w 92"/>
                <a:gd name="T81" fmla="*/ 2 h 94"/>
                <a:gd name="T82" fmla="*/ 33 w 92"/>
                <a:gd name="T83" fmla="*/ 16 h 94"/>
                <a:gd name="T84" fmla="*/ 15 w 92"/>
                <a:gd name="T85" fmla="*/ 34 h 94"/>
                <a:gd name="T86" fmla="*/ 0 w 92"/>
                <a:gd name="T87" fmla="*/ 41 h 94"/>
                <a:gd name="T88" fmla="*/ 9 w 92"/>
                <a:gd name="T89" fmla="*/ 42 h 94"/>
                <a:gd name="T90" fmla="*/ 31 w 92"/>
                <a:gd name="T91" fmla="*/ 3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94">
                  <a:moveTo>
                    <a:pt x="77" y="24"/>
                  </a:moveTo>
                  <a:cubicBezTo>
                    <a:pt x="74" y="19"/>
                    <a:pt x="71" y="14"/>
                    <a:pt x="66" y="10"/>
                  </a:cubicBezTo>
                  <a:cubicBezTo>
                    <a:pt x="61" y="6"/>
                    <a:pt x="56" y="3"/>
                    <a:pt x="52" y="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2" y="4"/>
                    <a:pt x="53" y="5"/>
                    <a:pt x="54" y="6"/>
                  </a:cubicBezTo>
                  <a:cubicBezTo>
                    <a:pt x="52" y="4"/>
                    <a:pt x="49" y="2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6"/>
                    <a:pt x="43" y="11"/>
                    <a:pt x="43" y="15"/>
                  </a:cubicBezTo>
                  <a:cubicBezTo>
                    <a:pt x="43" y="16"/>
                    <a:pt x="43" y="17"/>
                    <a:pt x="43" y="18"/>
                  </a:cubicBezTo>
                  <a:cubicBezTo>
                    <a:pt x="44" y="21"/>
                    <a:pt x="44" y="24"/>
                    <a:pt x="45" y="27"/>
                  </a:cubicBezTo>
                  <a:cubicBezTo>
                    <a:pt x="45" y="28"/>
                    <a:pt x="45" y="29"/>
                    <a:pt x="45" y="30"/>
                  </a:cubicBezTo>
                  <a:cubicBezTo>
                    <a:pt x="46" y="33"/>
                    <a:pt x="47" y="35"/>
                    <a:pt x="47" y="38"/>
                  </a:cubicBezTo>
                  <a:cubicBezTo>
                    <a:pt x="47" y="42"/>
                    <a:pt x="46" y="45"/>
                    <a:pt x="45" y="49"/>
                  </a:cubicBezTo>
                  <a:cubicBezTo>
                    <a:pt x="45" y="52"/>
                    <a:pt x="44" y="54"/>
                    <a:pt x="43" y="56"/>
                  </a:cubicBezTo>
                  <a:cubicBezTo>
                    <a:pt x="43" y="58"/>
                    <a:pt x="42" y="59"/>
                    <a:pt x="42" y="60"/>
                  </a:cubicBezTo>
                  <a:cubicBezTo>
                    <a:pt x="41" y="63"/>
                    <a:pt x="40" y="65"/>
                    <a:pt x="39" y="68"/>
                  </a:cubicBezTo>
                  <a:cubicBezTo>
                    <a:pt x="39" y="69"/>
                    <a:pt x="38" y="70"/>
                    <a:pt x="38" y="71"/>
                  </a:cubicBezTo>
                  <a:cubicBezTo>
                    <a:pt x="35" y="78"/>
                    <a:pt x="32" y="85"/>
                    <a:pt x="28" y="92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7" y="89"/>
                    <a:pt x="42" y="83"/>
                    <a:pt x="46" y="75"/>
                  </a:cubicBezTo>
                  <a:cubicBezTo>
                    <a:pt x="48" y="71"/>
                    <a:pt x="49" y="67"/>
                    <a:pt x="50" y="63"/>
                  </a:cubicBezTo>
                  <a:cubicBezTo>
                    <a:pt x="50" y="61"/>
                    <a:pt x="50" y="58"/>
                    <a:pt x="50" y="56"/>
                  </a:cubicBezTo>
                  <a:cubicBezTo>
                    <a:pt x="51" y="55"/>
                    <a:pt x="51" y="53"/>
                    <a:pt x="51" y="52"/>
                  </a:cubicBezTo>
                  <a:cubicBezTo>
                    <a:pt x="51" y="51"/>
                    <a:pt x="51" y="51"/>
                    <a:pt x="51" y="50"/>
                  </a:cubicBezTo>
                  <a:cubicBezTo>
                    <a:pt x="50" y="46"/>
                    <a:pt x="50" y="42"/>
                    <a:pt x="51" y="38"/>
                  </a:cubicBezTo>
                  <a:cubicBezTo>
                    <a:pt x="51" y="36"/>
                    <a:pt x="51" y="35"/>
                    <a:pt x="51" y="33"/>
                  </a:cubicBezTo>
                  <a:cubicBezTo>
                    <a:pt x="52" y="31"/>
                    <a:pt x="52" y="28"/>
                    <a:pt x="52" y="26"/>
                  </a:cubicBezTo>
                  <a:cubicBezTo>
                    <a:pt x="52" y="22"/>
                    <a:pt x="51" y="17"/>
                    <a:pt x="50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2" y="16"/>
                    <a:pt x="54" y="18"/>
                    <a:pt x="55" y="20"/>
                  </a:cubicBezTo>
                  <a:cubicBezTo>
                    <a:pt x="56" y="21"/>
                    <a:pt x="57" y="22"/>
                    <a:pt x="57" y="23"/>
                  </a:cubicBezTo>
                  <a:cubicBezTo>
                    <a:pt x="59" y="25"/>
                    <a:pt x="61" y="27"/>
                    <a:pt x="62" y="29"/>
                  </a:cubicBezTo>
                  <a:cubicBezTo>
                    <a:pt x="63" y="31"/>
                    <a:pt x="64" y="35"/>
                    <a:pt x="64" y="38"/>
                  </a:cubicBezTo>
                  <a:cubicBezTo>
                    <a:pt x="65" y="40"/>
                    <a:pt x="65" y="42"/>
                    <a:pt x="65" y="44"/>
                  </a:cubicBezTo>
                  <a:cubicBezTo>
                    <a:pt x="65" y="45"/>
                    <a:pt x="65" y="47"/>
                    <a:pt x="65" y="49"/>
                  </a:cubicBezTo>
                  <a:cubicBezTo>
                    <a:pt x="65" y="51"/>
                    <a:pt x="65" y="53"/>
                    <a:pt x="66" y="55"/>
                  </a:cubicBezTo>
                  <a:cubicBezTo>
                    <a:pt x="66" y="57"/>
                    <a:pt x="66" y="58"/>
                    <a:pt x="66" y="59"/>
                  </a:cubicBezTo>
                  <a:cubicBezTo>
                    <a:pt x="66" y="63"/>
                    <a:pt x="66" y="67"/>
                    <a:pt x="66" y="71"/>
                  </a:cubicBezTo>
                  <a:cubicBezTo>
                    <a:pt x="66" y="74"/>
                    <a:pt x="66" y="77"/>
                    <a:pt x="66" y="80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72" y="75"/>
                    <a:pt x="74" y="67"/>
                    <a:pt x="74" y="59"/>
                  </a:cubicBezTo>
                  <a:cubicBezTo>
                    <a:pt x="75" y="56"/>
                    <a:pt x="74" y="52"/>
                    <a:pt x="73" y="48"/>
                  </a:cubicBezTo>
                  <a:cubicBezTo>
                    <a:pt x="73" y="45"/>
                    <a:pt x="72" y="44"/>
                    <a:pt x="72" y="42"/>
                  </a:cubicBezTo>
                  <a:cubicBezTo>
                    <a:pt x="71" y="41"/>
                    <a:pt x="71" y="39"/>
                    <a:pt x="70" y="38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8" y="33"/>
                    <a:pt x="66" y="30"/>
                    <a:pt x="65" y="27"/>
                  </a:cubicBezTo>
                  <a:cubicBezTo>
                    <a:pt x="65" y="26"/>
                    <a:pt x="64" y="24"/>
                    <a:pt x="64" y="23"/>
                  </a:cubicBezTo>
                  <a:cubicBezTo>
                    <a:pt x="63" y="21"/>
                    <a:pt x="62" y="19"/>
                    <a:pt x="62" y="17"/>
                  </a:cubicBezTo>
                  <a:cubicBezTo>
                    <a:pt x="61" y="15"/>
                    <a:pt x="60" y="14"/>
                    <a:pt x="60" y="13"/>
                  </a:cubicBezTo>
                  <a:cubicBezTo>
                    <a:pt x="60" y="14"/>
                    <a:pt x="61" y="14"/>
                    <a:pt x="61" y="15"/>
                  </a:cubicBezTo>
                  <a:cubicBezTo>
                    <a:pt x="65" y="19"/>
                    <a:pt x="68" y="24"/>
                    <a:pt x="70" y="28"/>
                  </a:cubicBezTo>
                  <a:cubicBezTo>
                    <a:pt x="73" y="33"/>
                    <a:pt x="75" y="37"/>
                    <a:pt x="77" y="42"/>
                  </a:cubicBezTo>
                  <a:cubicBezTo>
                    <a:pt x="79" y="47"/>
                    <a:pt x="80" y="53"/>
                    <a:pt x="82" y="57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5" y="52"/>
                    <a:pt x="85" y="46"/>
                    <a:pt x="84" y="40"/>
                  </a:cubicBezTo>
                  <a:cubicBezTo>
                    <a:pt x="83" y="34"/>
                    <a:pt x="80" y="29"/>
                    <a:pt x="77" y="24"/>
                  </a:cubicBezTo>
                  <a:close/>
                  <a:moveTo>
                    <a:pt x="91" y="20"/>
                  </a:moveTo>
                  <a:cubicBezTo>
                    <a:pt x="90" y="15"/>
                    <a:pt x="87" y="11"/>
                    <a:pt x="83" y="8"/>
                  </a:cubicBezTo>
                  <a:cubicBezTo>
                    <a:pt x="80" y="5"/>
                    <a:pt x="76" y="3"/>
                    <a:pt x="71" y="2"/>
                  </a:cubicBezTo>
                  <a:cubicBezTo>
                    <a:pt x="66" y="1"/>
                    <a:pt x="62" y="1"/>
                    <a:pt x="58" y="1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9" y="4"/>
                    <a:pt x="61" y="5"/>
                    <a:pt x="62" y="5"/>
                  </a:cubicBezTo>
                  <a:cubicBezTo>
                    <a:pt x="64" y="6"/>
                    <a:pt x="66" y="7"/>
                    <a:pt x="69" y="8"/>
                  </a:cubicBezTo>
                  <a:cubicBezTo>
                    <a:pt x="72" y="11"/>
                    <a:pt x="75" y="12"/>
                    <a:pt x="78" y="14"/>
                  </a:cubicBezTo>
                  <a:cubicBezTo>
                    <a:pt x="81" y="17"/>
                    <a:pt x="83" y="19"/>
                    <a:pt x="85" y="22"/>
                  </a:cubicBezTo>
                  <a:cubicBezTo>
                    <a:pt x="86" y="25"/>
                    <a:pt x="87" y="28"/>
                    <a:pt x="88" y="33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2" y="29"/>
                    <a:pt x="92" y="24"/>
                    <a:pt x="91" y="20"/>
                  </a:cubicBezTo>
                  <a:close/>
                  <a:moveTo>
                    <a:pt x="39" y="19"/>
                  </a:moveTo>
                  <a:cubicBezTo>
                    <a:pt x="41" y="14"/>
                    <a:pt x="42" y="9"/>
                    <a:pt x="41" y="4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7" y="9"/>
                    <a:pt x="35" y="13"/>
                    <a:pt x="33" y="16"/>
                  </a:cubicBezTo>
                  <a:cubicBezTo>
                    <a:pt x="30" y="20"/>
                    <a:pt x="28" y="24"/>
                    <a:pt x="25" y="27"/>
                  </a:cubicBezTo>
                  <a:cubicBezTo>
                    <a:pt x="22" y="29"/>
                    <a:pt x="19" y="32"/>
                    <a:pt x="15" y="34"/>
                  </a:cubicBezTo>
                  <a:cubicBezTo>
                    <a:pt x="11" y="36"/>
                    <a:pt x="7" y="38"/>
                    <a:pt x="3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4" y="42"/>
                    <a:pt x="6" y="42"/>
                    <a:pt x="9" y="42"/>
                  </a:cubicBezTo>
                  <a:cubicBezTo>
                    <a:pt x="12" y="42"/>
                    <a:pt x="15" y="41"/>
                    <a:pt x="18" y="41"/>
                  </a:cubicBezTo>
                  <a:cubicBezTo>
                    <a:pt x="23" y="39"/>
                    <a:pt x="27" y="36"/>
                    <a:pt x="31" y="32"/>
                  </a:cubicBezTo>
                  <a:cubicBezTo>
                    <a:pt x="34" y="29"/>
                    <a:pt x="37" y="24"/>
                    <a:pt x="39" y="19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淘宝网Chenying0907出品 109"/>
            <p:cNvSpPr>
              <a:spLocks/>
            </p:cNvSpPr>
            <p:nvPr/>
          </p:nvSpPr>
          <p:spPr bwMode="auto">
            <a:xfrm>
              <a:off x="723" y="1433"/>
              <a:ext cx="5694" cy="3198"/>
            </a:xfrm>
            <a:custGeom>
              <a:avLst/>
              <a:gdLst>
                <a:gd name="T0" fmla="*/ 140 w 2284"/>
                <a:gd name="T1" fmla="*/ 740 h 1282"/>
                <a:gd name="T2" fmla="*/ 136 w 2284"/>
                <a:gd name="T3" fmla="*/ 212 h 1282"/>
                <a:gd name="T4" fmla="*/ 1267 w 2284"/>
                <a:gd name="T5" fmla="*/ 212 h 1282"/>
                <a:gd name="T6" fmla="*/ 2222 w 2284"/>
                <a:gd name="T7" fmla="*/ 400 h 1282"/>
                <a:gd name="T8" fmla="*/ 2194 w 2284"/>
                <a:gd name="T9" fmla="*/ 984 h 1282"/>
                <a:gd name="T10" fmla="*/ 615 w 2284"/>
                <a:gd name="T11" fmla="*/ 1058 h 1282"/>
                <a:gd name="T12" fmla="*/ 140 w 2284"/>
                <a:gd name="T13" fmla="*/ 740 h 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4" h="1282">
                  <a:moveTo>
                    <a:pt x="140" y="740"/>
                  </a:moveTo>
                  <a:cubicBezTo>
                    <a:pt x="216" y="504"/>
                    <a:pt x="54" y="337"/>
                    <a:pt x="136" y="212"/>
                  </a:cubicBezTo>
                  <a:cubicBezTo>
                    <a:pt x="276" y="0"/>
                    <a:pt x="873" y="314"/>
                    <a:pt x="1267" y="212"/>
                  </a:cubicBezTo>
                  <a:cubicBezTo>
                    <a:pt x="1858" y="60"/>
                    <a:pt x="2284" y="177"/>
                    <a:pt x="2222" y="400"/>
                  </a:cubicBezTo>
                  <a:cubicBezTo>
                    <a:pt x="2156" y="640"/>
                    <a:pt x="2116" y="676"/>
                    <a:pt x="2194" y="984"/>
                  </a:cubicBezTo>
                  <a:cubicBezTo>
                    <a:pt x="2270" y="1282"/>
                    <a:pt x="1041" y="977"/>
                    <a:pt x="615" y="1058"/>
                  </a:cubicBezTo>
                  <a:cubicBezTo>
                    <a:pt x="208" y="1136"/>
                    <a:pt x="0" y="1171"/>
                    <a:pt x="140" y="7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淘宝网Chenying0907出品 110"/>
            <p:cNvSpPr>
              <a:spLocks noEditPoints="1"/>
            </p:cNvSpPr>
            <p:nvPr/>
          </p:nvSpPr>
          <p:spPr bwMode="auto">
            <a:xfrm>
              <a:off x="957" y="1755"/>
              <a:ext cx="5330" cy="2489"/>
            </a:xfrm>
            <a:custGeom>
              <a:avLst/>
              <a:gdLst>
                <a:gd name="T0" fmla="*/ 64 w 2138"/>
                <a:gd name="T1" fmla="*/ 520 h 998"/>
                <a:gd name="T2" fmla="*/ 48 w 2138"/>
                <a:gd name="T3" fmla="*/ 338 h 998"/>
                <a:gd name="T4" fmla="*/ 15 w 2138"/>
                <a:gd name="T5" fmla="*/ 157 h 998"/>
                <a:gd name="T6" fmla="*/ 47 w 2138"/>
                <a:gd name="T7" fmla="*/ 69 h 998"/>
                <a:gd name="T8" fmla="*/ 125 w 2138"/>
                <a:gd name="T9" fmla="*/ 18 h 998"/>
                <a:gd name="T10" fmla="*/ 402 w 2138"/>
                <a:gd name="T11" fmla="*/ 16 h 998"/>
                <a:gd name="T12" fmla="*/ 947 w 2138"/>
                <a:gd name="T13" fmla="*/ 96 h 998"/>
                <a:gd name="T14" fmla="*/ 1174 w 2138"/>
                <a:gd name="T15" fmla="*/ 77 h 998"/>
                <a:gd name="T16" fmla="*/ 1309 w 2138"/>
                <a:gd name="T17" fmla="*/ 47 h 998"/>
                <a:gd name="T18" fmla="*/ 1676 w 2138"/>
                <a:gd name="T19" fmla="*/ 11 h 998"/>
                <a:gd name="T20" fmla="*/ 1950 w 2138"/>
                <a:gd name="T21" fmla="*/ 48 h 998"/>
                <a:gd name="T22" fmla="*/ 2107 w 2138"/>
                <a:gd name="T23" fmla="*/ 142 h 998"/>
                <a:gd name="T24" fmla="*/ 2138 w 2138"/>
                <a:gd name="T25" fmla="*/ 230 h 998"/>
                <a:gd name="T26" fmla="*/ 2118 w 2138"/>
                <a:gd name="T27" fmla="*/ 320 h 998"/>
                <a:gd name="T28" fmla="*/ 2071 w 2138"/>
                <a:gd name="T29" fmla="*/ 498 h 998"/>
                <a:gd name="T30" fmla="*/ 2071 w 2138"/>
                <a:gd name="T31" fmla="*/ 679 h 998"/>
                <a:gd name="T32" fmla="*/ 2098 w 2138"/>
                <a:gd name="T33" fmla="*/ 814 h 998"/>
                <a:gd name="T34" fmla="*/ 2109 w 2138"/>
                <a:gd name="T35" fmla="*/ 859 h 998"/>
                <a:gd name="T36" fmla="*/ 2106 w 2138"/>
                <a:gd name="T37" fmla="*/ 909 h 998"/>
                <a:gd name="T38" fmla="*/ 2032 w 2138"/>
                <a:gd name="T39" fmla="*/ 969 h 998"/>
                <a:gd name="T40" fmla="*/ 1894 w 2138"/>
                <a:gd name="T41" fmla="*/ 994 h 998"/>
                <a:gd name="T42" fmla="*/ 1525 w 2138"/>
                <a:gd name="T43" fmla="*/ 985 h 998"/>
                <a:gd name="T44" fmla="*/ 791 w 2138"/>
                <a:gd name="T45" fmla="*/ 925 h 998"/>
                <a:gd name="T46" fmla="*/ 517 w 2138"/>
                <a:gd name="T47" fmla="*/ 938 h 998"/>
                <a:gd name="T48" fmla="*/ 243 w 2138"/>
                <a:gd name="T49" fmla="*/ 979 h 998"/>
                <a:gd name="T50" fmla="*/ 104 w 2138"/>
                <a:gd name="T51" fmla="*/ 973 h 998"/>
                <a:gd name="T52" fmla="*/ 26 w 2138"/>
                <a:gd name="T53" fmla="*/ 924 h 998"/>
                <a:gd name="T54" fmla="*/ 1 w 2138"/>
                <a:gd name="T55" fmla="*/ 836 h 998"/>
                <a:gd name="T56" fmla="*/ 19 w 2138"/>
                <a:gd name="T57" fmla="*/ 699 h 998"/>
                <a:gd name="T58" fmla="*/ 47 w 2138"/>
                <a:gd name="T59" fmla="*/ 611 h 998"/>
                <a:gd name="T60" fmla="*/ 5 w 2138"/>
                <a:gd name="T61" fmla="*/ 790 h 998"/>
                <a:gd name="T62" fmla="*/ 30 w 2138"/>
                <a:gd name="T63" fmla="*/ 921 h 998"/>
                <a:gd name="T64" fmla="*/ 106 w 2138"/>
                <a:gd name="T65" fmla="*/ 966 h 998"/>
                <a:gd name="T66" fmla="*/ 242 w 2138"/>
                <a:gd name="T67" fmla="*/ 969 h 998"/>
                <a:gd name="T68" fmla="*/ 514 w 2138"/>
                <a:gd name="T69" fmla="*/ 923 h 998"/>
                <a:gd name="T70" fmla="*/ 791 w 2138"/>
                <a:gd name="T71" fmla="*/ 907 h 998"/>
                <a:gd name="T72" fmla="*/ 1159 w 2138"/>
                <a:gd name="T73" fmla="*/ 932 h 998"/>
                <a:gd name="T74" fmla="*/ 1710 w 2138"/>
                <a:gd name="T75" fmla="*/ 978 h 998"/>
                <a:gd name="T76" fmla="*/ 1983 w 2138"/>
                <a:gd name="T77" fmla="*/ 966 h 998"/>
                <a:gd name="T78" fmla="*/ 2065 w 2138"/>
                <a:gd name="T79" fmla="*/ 935 h 998"/>
                <a:gd name="T80" fmla="*/ 2094 w 2138"/>
                <a:gd name="T81" fmla="*/ 862 h 998"/>
                <a:gd name="T82" fmla="*/ 2073 w 2138"/>
                <a:gd name="T83" fmla="*/ 772 h 998"/>
                <a:gd name="T84" fmla="*/ 2061 w 2138"/>
                <a:gd name="T85" fmla="*/ 496 h 998"/>
                <a:gd name="T86" fmla="*/ 2111 w 2138"/>
                <a:gd name="T87" fmla="*/ 318 h 998"/>
                <a:gd name="T88" fmla="*/ 2131 w 2138"/>
                <a:gd name="T89" fmla="*/ 230 h 998"/>
                <a:gd name="T90" fmla="*/ 2102 w 2138"/>
                <a:gd name="T91" fmla="*/ 146 h 998"/>
                <a:gd name="T92" fmla="*/ 1948 w 2138"/>
                <a:gd name="T93" fmla="*/ 53 h 998"/>
                <a:gd name="T94" fmla="*/ 1676 w 2138"/>
                <a:gd name="T95" fmla="*/ 17 h 998"/>
                <a:gd name="T96" fmla="*/ 1222 w 2138"/>
                <a:gd name="T97" fmla="*/ 77 h 998"/>
                <a:gd name="T98" fmla="*/ 1132 w 2138"/>
                <a:gd name="T99" fmla="*/ 98 h 998"/>
                <a:gd name="T100" fmla="*/ 763 w 2138"/>
                <a:gd name="T101" fmla="*/ 93 h 998"/>
                <a:gd name="T102" fmla="*/ 400 w 2138"/>
                <a:gd name="T103" fmla="*/ 30 h 998"/>
                <a:gd name="T104" fmla="*/ 217 w 2138"/>
                <a:gd name="T105" fmla="*/ 14 h 998"/>
                <a:gd name="T106" fmla="*/ 87 w 2138"/>
                <a:gd name="T107" fmla="*/ 45 h 998"/>
                <a:gd name="T108" fmla="*/ 31 w 2138"/>
                <a:gd name="T109" fmla="*/ 113 h 998"/>
                <a:gd name="T110" fmla="*/ 31 w 2138"/>
                <a:gd name="T111" fmla="*/ 248 h 998"/>
                <a:gd name="T112" fmla="*/ 66 w 2138"/>
                <a:gd name="T113" fmla="*/ 428 h 998"/>
                <a:gd name="T114" fmla="*/ 47 w 2138"/>
                <a:gd name="T115" fmla="*/ 611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38" h="998">
                  <a:moveTo>
                    <a:pt x="45" y="610"/>
                  </a:moveTo>
                  <a:cubicBezTo>
                    <a:pt x="54" y="581"/>
                    <a:pt x="61" y="551"/>
                    <a:pt x="64" y="520"/>
                  </a:cubicBezTo>
                  <a:cubicBezTo>
                    <a:pt x="67" y="490"/>
                    <a:pt x="66" y="459"/>
                    <a:pt x="63" y="429"/>
                  </a:cubicBezTo>
                  <a:cubicBezTo>
                    <a:pt x="60" y="398"/>
                    <a:pt x="54" y="368"/>
                    <a:pt x="48" y="338"/>
                  </a:cubicBezTo>
                  <a:cubicBezTo>
                    <a:pt x="41" y="308"/>
                    <a:pt x="33" y="279"/>
                    <a:pt x="26" y="249"/>
                  </a:cubicBezTo>
                  <a:cubicBezTo>
                    <a:pt x="19" y="219"/>
                    <a:pt x="14" y="188"/>
                    <a:pt x="15" y="157"/>
                  </a:cubicBezTo>
                  <a:cubicBezTo>
                    <a:pt x="16" y="141"/>
                    <a:pt x="19" y="125"/>
                    <a:pt x="24" y="111"/>
                  </a:cubicBezTo>
                  <a:cubicBezTo>
                    <a:pt x="30" y="96"/>
                    <a:pt x="37" y="82"/>
                    <a:pt x="47" y="69"/>
                  </a:cubicBezTo>
                  <a:cubicBezTo>
                    <a:pt x="57" y="57"/>
                    <a:pt x="69" y="46"/>
                    <a:pt x="82" y="38"/>
                  </a:cubicBezTo>
                  <a:cubicBezTo>
                    <a:pt x="96" y="29"/>
                    <a:pt x="110" y="23"/>
                    <a:pt x="125" y="18"/>
                  </a:cubicBezTo>
                  <a:cubicBezTo>
                    <a:pt x="155" y="8"/>
                    <a:pt x="186" y="4"/>
                    <a:pt x="217" y="3"/>
                  </a:cubicBezTo>
                  <a:cubicBezTo>
                    <a:pt x="279" y="0"/>
                    <a:pt x="341" y="7"/>
                    <a:pt x="402" y="16"/>
                  </a:cubicBezTo>
                  <a:cubicBezTo>
                    <a:pt x="463" y="25"/>
                    <a:pt x="523" y="36"/>
                    <a:pt x="583" y="47"/>
                  </a:cubicBezTo>
                  <a:cubicBezTo>
                    <a:pt x="704" y="69"/>
                    <a:pt x="825" y="91"/>
                    <a:pt x="947" y="96"/>
                  </a:cubicBezTo>
                  <a:cubicBezTo>
                    <a:pt x="1008" y="98"/>
                    <a:pt x="1069" y="97"/>
                    <a:pt x="1129" y="86"/>
                  </a:cubicBezTo>
                  <a:cubicBezTo>
                    <a:pt x="1144" y="84"/>
                    <a:pt x="1159" y="80"/>
                    <a:pt x="1174" y="77"/>
                  </a:cubicBezTo>
                  <a:cubicBezTo>
                    <a:pt x="1189" y="73"/>
                    <a:pt x="1204" y="69"/>
                    <a:pt x="1219" y="66"/>
                  </a:cubicBezTo>
                  <a:cubicBezTo>
                    <a:pt x="1249" y="59"/>
                    <a:pt x="1279" y="53"/>
                    <a:pt x="1309" y="47"/>
                  </a:cubicBezTo>
                  <a:cubicBezTo>
                    <a:pt x="1370" y="35"/>
                    <a:pt x="1431" y="26"/>
                    <a:pt x="1492" y="20"/>
                  </a:cubicBezTo>
                  <a:cubicBezTo>
                    <a:pt x="1553" y="14"/>
                    <a:pt x="1615" y="11"/>
                    <a:pt x="1676" y="11"/>
                  </a:cubicBezTo>
                  <a:cubicBezTo>
                    <a:pt x="1738" y="12"/>
                    <a:pt x="1799" y="16"/>
                    <a:pt x="1860" y="27"/>
                  </a:cubicBezTo>
                  <a:cubicBezTo>
                    <a:pt x="1890" y="32"/>
                    <a:pt x="1921" y="39"/>
                    <a:pt x="1950" y="48"/>
                  </a:cubicBezTo>
                  <a:cubicBezTo>
                    <a:pt x="1979" y="57"/>
                    <a:pt x="2008" y="68"/>
                    <a:pt x="2035" y="84"/>
                  </a:cubicBezTo>
                  <a:cubicBezTo>
                    <a:pt x="2062" y="99"/>
                    <a:pt x="2088" y="118"/>
                    <a:pt x="2107" y="142"/>
                  </a:cubicBezTo>
                  <a:cubicBezTo>
                    <a:pt x="2117" y="155"/>
                    <a:pt x="2125" y="169"/>
                    <a:pt x="2130" y="183"/>
                  </a:cubicBezTo>
                  <a:cubicBezTo>
                    <a:pt x="2135" y="198"/>
                    <a:pt x="2138" y="214"/>
                    <a:pt x="2138" y="230"/>
                  </a:cubicBezTo>
                  <a:cubicBezTo>
                    <a:pt x="2138" y="245"/>
                    <a:pt x="2135" y="261"/>
                    <a:pt x="2131" y="276"/>
                  </a:cubicBezTo>
                  <a:cubicBezTo>
                    <a:pt x="2127" y="291"/>
                    <a:pt x="2122" y="306"/>
                    <a:pt x="2118" y="320"/>
                  </a:cubicBezTo>
                  <a:cubicBezTo>
                    <a:pt x="2093" y="409"/>
                    <a:pt x="2093" y="409"/>
                    <a:pt x="2093" y="409"/>
                  </a:cubicBezTo>
                  <a:cubicBezTo>
                    <a:pt x="2084" y="438"/>
                    <a:pt x="2077" y="468"/>
                    <a:pt x="2071" y="498"/>
                  </a:cubicBezTo>
                  <a:cubicBezTo>
                    <a:pt x="2066" y="528"/>
                    <a:pt x="2063" y="558"/>
                    <a:pt x="2063" y="589"/>
                  </a:cubicBezTo>
                  <a:cubicBezTo>
                    <a:pt x="2063" y="619"/>
                    <a:pt x="2066" y="649"/>
                    <a:pt x="2071" y="679"/>
                  </a:cubicBezTo>
                  <a:cubicBezTo>
                    <a:pt x="2075" y="710"/>
                    <a:pt x="2081" y="740"/>
                    <a:pt x="2087" y="769"/>
                  </a:cubicBezTo>
                  <a:cubicBezTo>
                    <a:pt x="2091" y="784"/>
                    <a:pt x="2094" y="799"/>
                    <a:pt x="2098" y="814"/>
                  </a:cubicBezTo>
                  <a:cubicBezTo>
                    <a:pt x="2103" y="836"/>
                    <a:pt x="2103" y="836"/>
                    <a:pt x="2103" y="836"/>
                  </a:cubicBezTo>
                  <a:cubicBezTo>
                    <a:pt x="2105" y="844"/>
                    <a:pt x="2107" y="851"/>
                    <a:pt x="2109" y="859"/>
                  </a:cubicBezTo>
                  <a:cubicBezTo>
                    <a:pt x="2111" y="867"/>
                    <a:pt x="2111" y="875"/>
                    <a:pt x="2111" y="884"/>
                  </a:cubicBezTo>
                  <a:cubicBezTo>
                    <a:pt x="2111" y="892"/>
                    <a:pt x="2109" y="901"/>
                    <a:pt x="2106" y="909"/>
                  </a:cubicBezTo>
                  <a:cubicBezTo>
                    <a:pt x="2100" y="925"/>
                    <a:pt x="2088" y="938"/>
                    <a:pt x="2075" y="948"/>
                  </a:cubicBezTo>
                  <a:cubicBezTo>
                    <a:pt x="2061" y="957"/>
                    <a:pt x="2047" y="964"/>
                    <a:pt x="2032" y="969"/>
                  </a:cubicBezTo>
                  <a:cubicBezTo>
                    <a:pt x="2017" y="975"/>
                    <a:pt x="2002" y="979"/>
                    <a:pt x="1986" y="982"/>
                  </a:cubicBezTo>
                  <a:cubicBezTo>
                    <a:pt x="1956" y="988"/>
                    <a:pt x="1925" y="992"/>
                    <a:pt x="1894" y="994"/>
                  </a:cubicBezTo>
                  <a:cubicBezTo>
                    <a:pt x="1832" y="998"/>
                    <a:pt x="1770" y="998"/>
                    <a:pt x="1709" y="995"/>
                  </a:cubicBezTo>
                  <a:cubicBezTo>
                    <a:pt x="1647" y="993"/>
                    <a:pt x="1586" y="989"/>
                    <a:pt x="1525" y="985"/>
                  </a:cubicBezTo>
                  <a:cubicBezTo>
                    <a:pt x="1402" y="975"/>
                    <a:pt x="1280" y="962"/>
                    <a:pt x="1158" y="951"/>
                  </a:cubicBezTo>
                  <a:cubicBezTo>
                    <a:pt x="1035" y="940"/>
                    <a:pt x="913" y="929"/>
                    <a:pt x="791" y="925"/>
                  </a:cubicBezTo>
                  <a:cubicBezTo>
                    <a:pt x="729" y="923"/>
                    <a:pt x="668" y="922"/>
                    <a:pt x="607" y="926"/>
                  </a:cubicBezTo>
                  <a:cubicBezTo>
                    <a:pt x="577" y="928"/>
                    <a:pt x="547" y="932"/>
                    <a:pt x="517" y="938"/>
                  </a:cubicBezTo>
                  <a:cubicBezTo>
                    <a:pt x="487" y="943"/>
                    <a:pt x="456" y="949"/>
                    <a:pt x="426" y="954"/>
                  </a:cubicBezTo>
                  <a:cubicBezTo>
                    <a:pt x="366" y="964"/>
                    <a:pt x="305" y="974"/>
                    <a:pt x="243" y="979"/>
                  </a:cubicBezTo>
                  <a:cubicBezTo>
                    <a:pt x="212" y="981"/>
                    <a:pt x="181" y="982"/>
                    <a:pt x="150" y="980"/>
                  </a:cubicBezTo>
                  <a:cubicBezTo>
                    <a:pt x="135" y="979"/>
                    <a:pt x="120" y="976"/>
                    <a:pt x="104" y="973"/>
                  </a:cubicBezTo>
                  <a:cubicBezTo>
                    <a:pt x="89" y="969"/>
                    <a:pt x="74" y="963"/>
                    <a:pt x="61" y="955"/>
                  </a:cubicBezTo>
                  <a:cubicBezTo>
                    <a:pt x="47" y="948"/>
                    <a:pt x="35" y="937"/>
                    <a:pt x="26" y="924"/>
                  </a:cubicBezTo>
                  <a:cubicBezTo>
                    <a:pt x="17" y="911"/>
                    <a:pt x="11" y="897"/>
                    <a:pt x="7" y="882"/>
                  </a:cubicBezTo>
                  <a:cubicBezTo>
                    <a:pt x="3" y="867"/>
                    <a:pt x="1" y="851"/>
                    <a:pt x="1" y="836"/>
                  </a:cubicBezTo>
                  <a:cubicBezTo>
                    <a:pt x="0" y="820"/>
                    <a:pt x="1" y="805"/>
                    <a:pt x="3" y="790"/>
                  </a:cubicBezTo>
                  <a:cubicBezTo>
                    <a:pt x="6" y="759"/>
                    <a:pt x="12" y="729"/>
                    <a:pt x="19" y="699"/>
                  </a:cubicBezTo>
                  <a:cubicBezTo>
                    <a:pt x="27" y="669"/>
                    <a:pt x="35" y="639"/>
                    <a:pt x="45" y="610"/>
                  </a:cubicBezTo>
                  <a:close/>
                  <a:moveTo>
                    <a:pt x="47" y="611"/>
                  </a:moveTo>
                  <a:cubicBezTo>
                    <a:pt x="37" y="640"/>
                    <a:pt x="29" y="670"/>
                    <a:pt x="21" y="699"/>
                  </a:cubicBezTo>
                  <a:cubicBezTo>
                    <a:pt x="14" y="729"/>
                    <a:pt x="8" y="759"/>
                    <a:pt x="5" y="790"/>
                  </a:cubicBezTo>
                  <a:cubicBezTo>
                    <a:pt x="3" y="820"/>
                    <a:pt x="3" y="851"/>
                    <a:pt x="11" y="881"/>
                  </a:cubicBezTo>
                  <a:cubicBezTo>
                    <a:pt x="15" y="895"/>
                    <a:pt x="21" y="909"/>
                    <a:pt x="30" y="921"/>
                  </a:cubicBezTo>
                  <a:cubicBezTo>
                    <a:pt x="39" y="933"/>
                    <a:pt x="51" y="943"/>
                    <a:pt x="64" y="951"/>
                  </a:cubicBezTo>
                  <a:cubicBezTo>
                    <a:pt x="77" y="958"/>
                    <a:pt x="91" y="963"/>
                    <a:pt x="106" y="966"/>
                  </a:cubicBezTo>
                  <a:cubicBezTo>
                    <a:pt x="121" y="970"/>
                    <a:pt x="136" y="971"/>
                    <a:pt x="151" y="972"/>
                  </a:cubicBezTo>
                  <a:cubicBezTo>
                    <a:pt x="181" y="974"/>
                    <a:pt x="212" y="972"/>
                    <a:pt x="242" y="969"/>
                  </a:cubicBezTo>
                  <a:cubicBezTo>
                    <a:pt x="303" y="963"/>
                    <a:pt x="364" y="952"/>
                    <a:pt x="424" y="941"/>
                  </a:cubicBezTo>
                  <a:cubicBezTo>
                    <a:pt x="514" y="923"/>
                    <a:pt x="514" y="923"/>
                    <a:pt x="514" y="923"/>
                  </a:cubicBezTo>
                  <a:cubicBezTo>
                    <a:pt x="544" y="917"/>
                    <a:pt x="575" y="913"/>
                    <a:pt x="606" y="910"/>
                  </a:cubicBezTo>
                  <a:cubicBezTo>
                    <a:pt x="668" y="905"/>
                    <a:pt x="730" y="905"/>
                    <a:pt x="791" y="907"/>
                  </a:cubicBezTo>
                  <a:cubicBezTo>
                    <a:pt x="853" y="909"/>
                    <a:pt x="914" y="913"/>
                    <a:pt x="976" y="917"/>
                  </a:cubicBezTo>
                  <a:cubicBezTo>
                    <a:pt x="1037" y="922"/>
                    <a:pt x="1098" y="927"/>
                    <a:pt x="1159" y="932"/>
                  </a:cubicBezTo>
                  <a:cubicBezTo>
                    <a:pt x="1282" y="944"/>
                    <a:pt x="1404" y="956"/>
                    <a:pt x="1526" y="966"/>
                  </a:cubicBezTo>
                  <a:cubicBezTo>
                    <a:pt x="1587" y="971"/>
                    <a:pt x="1648" y="975"/>
                    <a:pt x="1710" y="978"/>
                  </a:cubicBezTo>
                  <a:cubicBezTo>
                    <a:pt x="1771" y="980"/>
                    <a:pt x="1832" y="981"/>
                    <a:pt x="1893" y="977"/>
                  </a:cubicBezTo>
                  <a:cubicBezTo>
                    <a:pt x="1923" y="975"/>
                    <a:pt x="1954" y="972"/>
                    <a:pt x="1983" y="966"/>
                  </a:cubicBezTo>
                  <a:cubicBezTo>
                    <a:pt x="1998" y="963"/>
                    <a:pt x="2012" y="959"/>
                    <a:pt x="2026" y="954"/>
                  </a:cubicBezTo>
                  <a:cubicBezTo>
                    <a:pt x="2040" y="949"/>
                    <a:pt x="2054" y="943"/>
                    <a:pt x="2065" y="935"/>
                  </a:cubicBezTo>
                  <a:cubicBezTo>
                    <a:pt x="2077" y="926"/>
                    <a:pt x="2087" y="916"/>
                    <a:pt x="2091" y="903"/>
                  </a:cubicBezTo>
                  <a:cubicBezTo>
                    <a:pt x="2097" y="891"/>
                    <a:pt x="2097" y="876"/>
                    <a:pt x="2094" y="862"/>
                  </a:cubicBezTo>
                  <a:cubicBezTo>
                    <a:pt x="2083" y="818"/>
                    <a:pt x="2083" y="818"/>
                    <a:pt x="2083" y="818"/>
                  </a:cubicBezTo>
                  <a:cubicBezTo>
                    <a:pt x="2080" y="803"/>
                    <a:pt x="2077" y="788"/>
                    <a:pt x="2073" y="772"/>
                  </a:cubicBezTo>
                  <a:cubicBezTo>
                    <a:pt x="2061" y="712"/>
                    <a:pt x="2051" y="651"/>
                    <a:pt x="2051" y="589"/>
                  </a:cubicBezTo>
                  <a:cubicBezTo>
                    <a:pt x="2052" y="557"/>
                    <a:pt x="2055" y="526"/>
                    <a:pt x="2061" y="496"/>
                  </a:cubicBezTo>
                  <a:cubicBezTo>
                    <a:pt x="2067" y="466"/>
                    <a:pt x="2075" y="436"/>
                    <a:pt x="2084" y="406"/>
                  </a:cubicBezTo>
                  <a:cubicBezTo>
                    <a:pt x="2111" y="318"/>
                    <a:pt x="2111" y="318"/>
                    <a:pt x="2111" y="318"/>
                  </a:cubicBezTo>
                  <a:cubicBezTo>
                    <a:pt x="2115" y="304"/>
                    <a:pt x="2120" y="289"/>
                    <a:pt x="2124" y="274"/>
                  </a:cubicBezTo>
                  <a:cubicBezTo>
                    <a:pt x="2128" y="260"/>
                    <a:pt x="2131" y="245"/>
                    <a:pt x="2131" y="230"/>
                  </a:cubicBezTo>
                  <a:cubicBezTo>
                    <a:pt x="2131" y="215"/>
                    <a:pt x="2129" y="200"/>
                    <a:pt x="2124" y="186"/>
                  </a:cubicBezTo>
                  <a:cubicBezTo>
                    <a:pt x="2119" y="171"/>
                    <a:pt x="2111" y="158"/>
                    <a:pt x="2102" y="146"/>
                  </a:cubicBezTo>
                  <a:cubicBezTo>
                    <a:pt x="2084" y="122"/>
                    <a:pt x="2059" y="104"/>
                    <a:pt x="2033" y="89"/>
                  </a:cubicBezTo>
                  <a:cubicBezTo>
                    <a:pt x="2006" y="74"/>
                    <a:pt x="1978" y="62"/>
                    <a:pt x="1948" y="53"/>
                  </a:cubicBezTo>
                  <a:cubicBezTo>
                    <a:pt x="1919" y="44"/>
                    <a:pt x="1889" y="37"/>
                    <a:pt x="1859" y="32"/>
                  </a:cubicBezTo>
                  <a:cubicBezTo>
                    <a:pt x="1799" y="22"/>
                    <a:pt x="1737" y="18"/>
                    <a:pt x="1676" y="17"/>
                  </a:cubicBezTo>
                  <a:cubicBezTo>
                    <a:pt x="1554" y="17"/>
                    <a:pt x="1431" y="33"/>
                    <a:pt x="1311" y="57"/>
                  </a:cubicBezTo>
                  <a:cubicBezTo>
                    <a:pt x="1281" y="63"/>
                    <a:pt x="1251" y="70"/>
                    <a:pt x="1222" y="77"/>
                  </a:cubicBezTo>
                  <a:cubicBezTo>
                    <a:pt x="1207" y="80"/>
                    <a:pt x="1192" y="84"/>
                    <a:pt x="1177" y="88"/>
                  </a:cubicBezTo>
                  <a:cubicBezTo>
                    <a:pt x="1162" y="92"/>
                    <a:pt x="1147" y="96"/>
                    <a:pt x="1132" y="98"/>
                  </a:cubicBezTo>
                  <a:cubicBezTo>
                    <a:pt x="1071" y="110"/>
                    <a:pt x="1008" y="112"/>
                    <a:pt x="947" y="111"/>
                  </a:cubicBezTo>
                  <a:cubicBezTo>
                    <a:pt x="885" y="108"/>
                    <a:pt x="824" y="102"/>
                    <a:pt x="763" y="93"/>
                  </a:cubicBezTo>
                  <a:cubicBezTo>
                    <a:pt x="702" y="84"/>
                    <a:pt x="641" y="74"/>
                    <a:pt x="581" y="62"/>
                  </a:cubicBezTo>
                  <a:cubicBezTo>
                    <a:pt x="520" y="51"/>
                    <a:pt x="460" y="40"/>
                    <a:pt x="400" y="30"/>
                  </a:cubicBezTo>
                  <a:cubicBezTo>
                    <a:pt x="369" y="25"/>
                    <a:pt x="339" y="21"/>
                    <a:pt x="309" y="18"/>
                  </a:cubicBezTo>
                  <a:cubicBezTo>
                    <a:pt x="278" y="15"/>
                    <a:pt x="248" y="13"/>
                    <a:pt x="217" y="14"/>
                  </a:cubicBezTo>
                  <a:cubicBezTo>
                    <a:pt x="187" y="15"/>
                    <a:pt x="157" y="18"/>
                    <a:pt x="128" y="27"/>
                  </a:cubicBezTo>
                  <a:cubicBezTo>
                    <a:pt x="114" y="32"/>
                    <a:pt x="100" y="38"/>
                    <a:pt x="87" y="45"/>
                  </a:cubicBezTo>
                  <a:cubicBezTo>
                    <a:pt x="75" y="53"/>
                    <a:pt x="63" y="63"/>
                    <a:pt x="54" y="75"/>
                  </a:cubicBezTo>
                  <a:cubicBezTo>
                    <a:pt x="44" y="86"/>
                    <a:pt x="36" y="99"/>
                    <a:pt x="31" y="113"/>
                  </a:cubicBezTo>
                  <a:cubicBezTo>
                    <a:pt x="26" y="127"/>
                    <a:pt x="23" y="142"/>
                    <a:pt x="22" y="157"/>
                  </a:cubicBezTo>
                  <a:cubicBezTo>
                    <a:pt x="20" y="187"/>
                    <a:pt x="25" y="218"/>
                    <a:pt x="31" y="248"/>
                  </a:cubicBezTo>
                  <a:cubicBezTo>
                    <a:pt x="37" y="278"/>
                    <a:pt x="44" y="307"/>
                    <a:pt x="51" y="337"/>
                  </a:cubicBezTo>
                  <a:cubicBezTo>
                    <a:pt x="57" y="367"/>
                    <a:pt x="63" y="398"/>
                    <a:pt x="66" y="428"/>
                  </a:cubicBezTo>
                  <a:cubicBezTo>
                    <a:pt x="68" y="459"/>
                    <a:pt x="69" y="490"/>
                    <a:pt x="66" y="521"/>
                  </a:cubicBezTo>
                  <a:cubicBezTo>
                    <a:pt x="63" y="551"/>
                    <a:pt x="56" y="582"/>
                    <a:pt x="47" y="611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淘宝网Chenying0907出品 111"/>
            <p:cNvSpPr>
              <a:spLocks/>
            </p:cNvSpPr>
            <p:nvPr/>
          </p:nvSpPr>
          <p:spPr bwMode="auto">
            <a:xfrm>
              <a:off x="895" y="2042"/>
              <a:ext cx="267" cy="319"/>
            </a:xfrm>
            <a:custGeom>
              <a:avLst/>
              <a:gdLst>
                <a:gd name="T0" fmla="*/ 24 w 107"/>
                <a:gd name="T1" fmla="*/ 18 h 128"/>
                <a:gd name="T2" fmla="*/ 72 w 107"/>
                <a:gd name="T3" fmla="*/ 9 h 128"/>
                <a:gd name="T4" fmla="*/ 60 w 107"/>
                <a:gd name="T5" fmla="*/ 37 h 128"/>
                <a:gd name="T6" fmla="*/ 100 w 107"/>
                <a:gd name="T7" fmla="*/ 41 h 128"/>
                <a:gd name="T8" fmla="*/ 57 w 107"/>
                <a:gd name="T9" fmla="*/ 71 h 128"/>
                <a:gd name="T10" fmla="*/ 96 w 107"/>
                <a:gd name="T11" fmla="*/ 83 h 128"/>
                <a:gd name="T12" fmla="*/ 66 w 107"/>
                <a:gd name="T13" fmla="*/ 100 h 128"/>
                <a:gd name="T14" fmla="*/ 88 w 107"/>
                <a:gd name="T15" fmla="*/ 112 h 128"/>
                <a:gd name="T16" fmla="*/ 67 w 107"/>
                <a:gd name="T17" fmla="*/ 127 h 128"/>
                <a:gd name="T18" fmla="*/ 7 w 107"/>
                <a:gd name="T19" fmla="*/ 77 h 128"/>
                <a:gd name="T20" fmla="*/ 24 w 107"/>
                <a:gd name="T21" fmla="*/ 1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28">
                  <a:moveTo>
                    <a:pt x="24" y="18"/>
                  </a:moveTo>
                  <a:cubicBezTo>
                    <a:pt x="36" y="7"/>
                    <a:pt x="65" y="0"/>
                    <a:pt x="72" y="9"/>
                  </a:cubicBezTo>
                  <a:cubicBezTo>
                    <a:pt x="79" y="19"/>
                    <a:pt x="70" y="30"/>
                    <a:pt x="60" y="37"/>
                  </a:cubicBezTo>
                  <a:cubicBezTo>
                    <a:pt x="60" y="37"/>
                    <a:pt x="94" y="27"/>
                    <a:pt x="100" y="41"/>
                  </a:cubicBezTo>
                  <a:cubicBezTo>
                    <a:pt x="107" y="54"/>
                    <a:pt x="86" y="63"/>
                    <a:pt x="57" y="71"/>
                  </a:cubicBezTo>
                  <a:cubicBezTo>
                    <a:pt x="57" y="71"/>
                    <a:pt x="93" y="70"/>
                    <a:pt x="96" y="83"/>
                  </a:cubicBezTo>
                  <a:cubicBezTo>
                    <a:pt x="98" y="95"/>
                    <a:pt x="83" y="99"/>
                    <a:pt x="66" y="100"/>
                  </a:cubicBezTo>
                  <a:cubicBezTo>
                    <a:pt x="66" y="100"/>
                    <a:pt x="82" y="104"/>
                    <a:pt x="88" y="112"/>
                  </a:cubicBezTo>
                  <a:cubicBezTo>
                    <a:pt x="93" y="119"/>
                    <a:pt x="87" y="127"/>
                    <a:pt x="67" y="127"/>
                  </a:cubicBezTo>
                  <a:cubicBezTo>
                    <a:pt x="54" y="128"/>
                    <a:pt x="18" y="126"/>
                    <a:pt x="7" y="77"/>
                  </a:cubicBezTo>
                  <a:cubicBezTo>
                    <a:pt x="0" y="45"/>
                    <a:pt x="12" y="29"/>
                    <a:pt x="24" y="18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淘宝网Chenying0907出品 112"/>
            <p:cNvSpPr>
              <a:spLocks noEditPoints="1"/>
            </p:cNvSpPr>
            <p:nvPr/>
          </p:nvSpPr>
          <p:spPr bwMode="auto">
            <a:xfrm>
              <a:off x="902" y="2049"/>
              <a:ext cx="252" cy="324"/>
            </a:xfrm>
            <a:custGeom>
              <a:avLst/>
              <a:gdLst>
                <a:gd name="T0" fmla="*/ 39 w 101"/>
                <a:gd name="T1" fmla="*/ 5 h 130"/>
                <a:gd name="T2" fmla="*/ 66 w 101"/>
                <a:gd name="T3" fmla="*/ 2 h 130"/>
                <a:gd name="T4" fmla="*/ 72 w 101"/>
                <a:gd name="T5" fmla="*/ 6 h 130"/>
                <a:gd name="T6" fmla="*/ 59 w 101"/>
                <a:gd name="T7" fmla="*/ 37 h 130"/>
                <a:gd name="T8" fmla="*/ 82 w 101"/>
                <a:gd name="T9" fmla="*/ 27 h 130"/>
                <a:gd name="T10" fmla="*/ 100 w 101"/>
                <a:gd name="T11" fmla="*/ 38 h 130"/>
                <a:gd name="T12" fmla="*/ 90 w 101"/>
                <a:gd name="T13" fmla="*/ 56 h 130"/>
                <a:gd name="T14" fmla="*/ 54 w 101"/>
                <a:gd name="T15" fmla="*/ 69 h 130"/>
                <a:gd name="T16" fmla="*/ 74 w 101"/>
                <a:gd name="T17" fmla="*/ 67 h 130"/>
                <a:gd name="T18" fmla="*/ 95 w 101"/>
                <a:gd name="T19" fmla="*/ 77 h 130"/>
                <a:gd name="T20" fmla="*/ 96 w 101"/>
                <a:gd name="T21" fmla="*/ 83 h 130"/>
                <a:gd name="T22" fmla="*/ 84 w 101"/>
                <a:gd name="T23" fmla="*/ 97 h 130"/>
                <a:gd name="T24" fmla="*/ 64 w 101"/>
                <a:gd name="T25" fmla="*/ 93 h 130"/>
                <a:gd name="T26" fmla="*/ 89 w 101"/>
                <a:gd name="T27" fmla="*/ 106 h 130"/>
                <a:gd name="T28" fmla="*/ 91 w 101"/>
                <a:gd name="T29" fmla="*/ 111 h 130"/>
                <a:gd name="T30" fmla="*/ 85 w 101"/>
                <a:gd name="T31" fmla="*/ 124 h 130"/>
                <a:gd name="T32" fmla="*/ 43 w 101"/>
                <a:gd name="T33" fmla="*/ 126 h 130"/>
                <a:gd name="T34" fmla="*/ 6 w 101"/>
                <a:gd name="T35" fmla="*/ 88 h 130"/>
                <a:gd name="T36" fmla="*/ 5 w 101"/>
                <a:gd name="T37" fmla="*/ 36 h 130"/>
                <a:gd name="T38" fmla="*/ 21 w 101"/>
                <a:gd name="T39" fmla="*/ 16 h 130"/>
                <a:gd name="T40" fmla="*/ 4 w 101"/>
                <a:gd name="T41" fmla="*/ 62 h 130"/>
                <a:gd name="T42" fmla="*/ 45 w 101"/>
                <a:gd name="T43" fmla="*/ 118 h 130"/>
                <a:gd name="T44" fmla="*/ 80 w 101"/>
                <a:gd name="T45" fmla="*/ 116 h 130"/>
                <a:gd name="T46" fmla="*/ 82 w 101"/>
                <a:gd name="T47" fmla="*/ 112 h 130"/>
                <a:gd name="T48" fmla="*/ 62 w 101"/>
                <a:gd name="T49" fmla="*/ 101 h 130"/>
                <a:gd name="T50" fmla="*/ 62 w 101"/>
                <a:gd name="T51" fmla="*/ 93 h 130"/>
                <a:gd name="T52" fmla="*/ 88 w 101"/>
                <a:gd name="T53" fmla="*/ 86 h 130"/>
                <a:gd name="T54" fmla="*/ 89 w 101"/>
                <a:gd name="T55" fmla="*/ 81 h 130"/>
                <a:gd name="T56" fmla="*/ 83 w 101"/>
                <a:gd name="T57" fmla="*/ 75 h 130"/>
                <a:gd name="T58" fmla="*/ 54 w 101"/>
                <a:gd name="T59" fmla="*/ 70 h 130"/>
                <a:gd name="T60" fmla="*/ 53 w 101"/>
                <a:gd name="T61" fmla="*/ 66 h 130"/>
                <a:gd name="T62" fmla="*/ 89 w 101"/>
                <a:gd name="T63" fmla="*/ 53 h 130"/>
                <a:gd name="T64" fmla="*/ 93 w 101"/>
                <a:gd name="T65" fmla="*/ 36 h 130"/>
                <a:gd name="T66" fmla="*/ 58 w 101"/>
                <a:gd name="T67" fmla="*/ 37 h 130"/>
                <a:gd name="T68" fmla="*/ 55 w 101"/>
                <a:gd name="T69" fmla="*/ 30 h 130"/>
                <a:gd name="T70" fmla="*/ 68 w 101"/>
                <a:gd name="T71" fmla="*/ 17 h 130"/>
                <a:gd name="T72" fmla="*/ 66 w 101"/>
                <a:gd name="T73" fmla="*/ 7 h 130"/>
                <a:gd name="T74" fmla="*/ 60 w 101"/>
                <a:gd name="T75" fmla="*/ 4 h 130"/>
                <a:gd name="T76" fmla="*/ 40 w 101"/>
                <a:gd name="T77" fmla="*/ 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1" h="130">
                  <a:moveTo>
                    <a:pt x="20" y="15"/>
                  </a:moveTo>
                  <a:cubicBezTo>
                    <a:pt x="26" y="10"/>
                    <a:pt x="32" y="7"/>
                    <a:pt x="39" y="5"/>
                  </a:cubicBezTo>
                  <a:cubicBezTo>
                    <a:pt x="46" y="2"/>
                    <a:pt x="53" y="0"/>
                    <a:pt x="61" y="1"/>
                  </a:cubicBezTo>
                  <a:cubicBezTo>
                    <a:pt x="63" y="1"/>
                    <a:pt x="65" y="1"/>
                    <a:pt x="66" y="2"/>
                  </a:cubicBezTo>
                  <a:cubicBezTo>
                    <a:pt x="67" y="2"/>
                    <a:pt x="68" y="3"/>
                    <a:pt x="69" y="4"/>
                  </a:cubicBezTo>
                  <a:cubicBezTo>
                    <a:pt x="70" y="4"/>
                    <a:pt x="71" y="5"/>
                    <a:pt x="72" y="6"/>
                  </a:cubicBezTo>
                  <a:cubicBezTo>
                    <a:pt x="74" y="10"/>
                    <a:pt x="75" y="14"/>
                    <a:pt x="74" y="19"/>
                  </a:cubicBezTo>
                  <a:cubicBezTo>
                    <a:pt x="71" y="27"/>
                    <a:pt x="65" y="32"/>
                    <a:pt x="59" y="37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64" y="27"/>
                    <a:pt x="73" y="26"/>
                    <a:pt x="82" y="27"/>
                  </a:cubicBezTo>
                  <a:cubicBezTo>
                    <a:pt x="87" y="28"/>
                    <a:pt x="92" y="29"/>
                    <a:pt x="96" y="32"/>
                  </a:cubicBezTo>
                  <a:cubicBezTo>
                    <a:pt x="98" y="33"/>
                    <a:pt x="99" y="36"/>
                    <a:pt x="100" y="38"/>
                  </a:cubicBezTo>
                  <a:cubicBezTo>
                    <a:pt x="101" y="41"/>
                    <a:pt x="101" y="43"/>
                    <a:pt x="100" y="46"/>
                  </a:cubicBezTo>
                  <a:cubicBezTo>
                    <a:pt x="98" y="51"/>
                    <a:pt x="94" y="53"/>
                    <a:pt x="90" y="56"/>
                  </a:cubicBezTo>
                  <a:cubicBezTo>
                    <a:pt x="87" y="58"/>
                    <a:pt x="83" y="60"/>
                    <a:pt x="79" y="61"/>
                  </a:cubicBezTo>
                  <a:cubicBezTo>
                    <a:pt x="71" y="65"/>
                    <a:pt x="62" y="67"/>
                    <a:pt x="54" y="69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61" y="66"/>
                    <a:pt x="67" y="66"/>
                    <a:pt x="74" y="67"/>
                  </a:cubicBezTo>
                  <a:cubicBezTo>
                    <a:pt x="78" y="68"/>
                    <a:pt x="81" y="68"/>
                    <a:pt x="85" y="70"/>
                  </a:cubicBezTo>
                  <a:cubicBezTo>
                    <a:pt x="88" y="71"/>
                    <a:pt x="92" y="72"/>
                    <a:pt x="95" y="77"/>
                  </a:cubicBezTo>
                  <a:cubicBezTo>
                    <a:pt x="95" y="78"/>
                    <a:pt x="96" y="79"/>
                    <a:pt x="96" y="80"/>
                  </a:cubicBezTo>
                  <a:cubicBezTo>
                    <a:pt x="96" y="81"/>
                    <a:pt x="96" y="82"/>
                    <a:pt x="96" y="83"/>
                  </a:cubicBezTo>
                  <a:cubicBezTo>
                    <a:pt x="96" y="85"/>
                    <a:pt x="95" y="88"/>
                    <a:pt x="94" y="90"/>
                  </a:cubicBezTo>
                  <a:cubicBezTo>
                    <a:pt x="91" y="94"/>
                    <a:pt x="88" y="95"/>
                    <a:pt x="84" y="97"/>
                  </a:cubicBezTo>
                  <a:cubicBezTo>
                    <a:pt x="77" y="100"/>
                    <a:pt x="70" y="100"/>
                    <a:pt x="63" y="101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8" y="94"/>
                    <a:pt x="73" y="96"/>
                    <a:pt x="77" y="98"/>
                  </a:cubicBezTo>
                  <a:cubicBezTo>
                    <a:pt x="81" y="100"/>
                    <a:pt x="85" y="102"/>
                    <a:pt x="89" y="106"/>
                  </a:cubicBezTo>
                  <a:cubicBezTo>
                    <a:pt x="89" y="107"/>
                    <a:pt x="90" y="108"/>
                    <a:pt x="90" y="108"/>
                  </a:cubicBezTo>
                  <a:cubicBezTo>
                    <a:pt x="91" y="109"/>
                    <a:pt x="91" y="110"/>
                    <a:pt x="91" y="111"/>
                  </a:cubicBezTo>
                  <a:cubicBezTo>
                    <a:pt x="92" y="113"/>
                    <a:pt x="92" y="115"/>
                    <a:pt x="91" y="117"/>
                  </a:cubicBezTo>
                  <a:cubicBezTo>
                    <a:pt x="90" y="120"/>
                    <a:pt x="87" y="122"/>
                    <a:pt x="85" y="124"/>
                  </a:cubicBezTo>
                  <a:cubicBezTo>
                    <a:pt x="80" y="127"/>
                    <a:pt x="75" y="128"/>
                    <a:pt x="71" y="129"/>
                  </a:cubicBezTo>
                  <a:cubicBezTo>
                    <a:pt x="61" y="130"/>
                    <a:pt x="52" y="129"/>
                    <a:pt x="43" y="126"/>
                  </a:cubicBezTo>
                  <a:cubicBezTo>
                    <a:pt x="34" y="124"/>
                    <a:pt x="26" y="119"/>
                    <a:pt x="19" y="112"/>
                  </a:cubicBezTo>
                  <a:cubicBezTo>
                    <a:pt x="13" y="105"/>
                    <a:pt x="8" y="97"/>
                    <a:pt x="6" y="88"/>
                  </a:cubicBezTo>
                  <a:cubicBezTo>
                    <a:pt x="3" y="80"/>
                    <a:pt x="1" y="71"/>
                    <a:pt x="1" y="62"/>
                  </a:cubicBezTo>
                  <a:cubicBezTo>
                    <a:pt x="0" y="53"/>
                    <a:pt x="1" y="44"/>
                    <a:pt x="5" y="36"/>
                  </a:cubicBezTo>
                  <a:cubicBezTo>
                    <a:pt x="8" y="28"/>
                    <a:pt x="14" y="21"/>
                    <a:pt x="20" y="15"/>
                  </a:cubicBezTo>
                  <a:close/>
                  <a:moveTo>
                    <a:pt x="21" y="16"/>
                  </a:moveTo>
                  <a:cubicBezTo>
                    <a:pt x="15" y="22"/>
                    <a:pt x="9" y="28"/>
                    <a:pt x="6" y="37"/>
                  </a:cubicBezTo>
                  <a:cubicBezTo>
                    <a:pt x="3" y="45"/>
                    <a:pt x="3" y="53"/>
                    <a:pt x="4" y="62"/>
                  </a:cubicBezTo>
                  <a:cubicBezTo>
                    <a:pt x="6" y="79"/>
                    <a:pt x="13" y="95"/>
                    <a:pt x="25" y="106"/>
                  </a:cubicBezTo>
                  <a:cubicBezTo>
                    <a:pt x="31" y="112"/>
                    <a:pt x="38" y="116"/>
                    <a:pt x="45" y="118"/>
                  </a:cubicBezTo>
                  <a:cubicBezTo>
                    <a:pt x="53" y="120"/>
                    <a:pt x="61" y="120"/>
                    <a:pt x="69" y="119"/>
                  </a:cubicBezTo>
                  <a:cubicBezTo>
                    <a:pt x="73" y="119"/>
                    <a:pt x="77" y="118"/>
                    <a:pt x="80" y="116"/>
                  </a:cubicBezTo>
                  <a:cubicBezTo>
                    <a:pt x="81" y="115"/>
                    <a:pt x="82" y="114"/>
                    <a:pt x="82" y="114"/>
                  </a:cubicBezTo>
                  <a:cubicBezTo>
                    <a:pt x="82" y="113"/>
                    <a:pt x="82" y="113"/>
                    <a:pt x="82" y="112"/>
                  </a:cubicBezTo>
                  <a:cubicBezTo>
                    <a:pt x="80" y="109"/>
                    <a:pt x="77" y="107"/>
                    <a:pt x="73" y="105"/>
                  </a:cubicBezTo>
                  <a:cubicBezTo>
                    <a:pt x="70" y="104"/>
                    <a:pt x="66" y="102"/>
                    <a:pt x="62" y="101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9" y="92"/>
                    <a:pt x="76" y="92"/>
                    <a:pt x="81" y="90"/>
                  </a:cubicBezTo>
                  <a:cubicBezTo>
                    <a:pt x="84" y="89"/>
                    <a:pt x="87" y="87"/>
                    <a:pt x="88" y="86"/>
                  </a:cubicBezTo>
                  <a:cubicBezTo>
                    <a:pt x="89" y="85"/>
                    <a:pt x="89" y="84"/>
                    <a:pt x="89" y="83"/>
                  </a:cubicBezTo>
                  <a:cubicBezTo>
                    <a:pt x="89" y="82"/>
                    <a:pt x="89" y="82"/>
                    <a:pt x="89" y="81"/>
                  </a:cubicBezTo>
                  <a:cubicBezTo>
                    <a:pt x="89" y="81"/>
                    <a:pt x="89" y="80"/>
                    <a:pt x="89" y="80"/>
                  </a:cubicBezTo>
                  <a:cubicBezTo>
                    <a:pt x="88" y="78"/>
                    <a:pt x="85" y="76"/>
                    <a:pt x="83" y="75"/>
                  </a:cubicBezTo>
                  <a:cubicBezTo>
                    <a:pt x="80" y="74"/>
                    <a:pt x="77" y="73"/>
                    <a:pt x="73" y="72"/>
                  </a:cubicBezTo>
                  <a:cubicBezTo>
                    <a:pt x="67" y="71"/>
                    <a:pt x="60" y="70"/>
                    <a:pt x="54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61" y="64"/>
                    <a:pt x="70" y="62"/>
                    <a:pt x="78" y="59"/>
                  </a:cubicBezTo>
                  <a:cubicBezTo>
                    <a:pt x="82" y="57"/>
                    <a:pt x="85" y="55"/>
                    <a:pt x="89" y="53"/>
                  </a:cubicBezTo>
                  <a:cubicBezTo>
                    <a:pt x="92" y="51"/>
                    <a:pt x="95" y="48"/>
                    <a:pt x="96" y="45"/>
                  </a:cubicBezTo>
                  <a:cubicBezTo>
                    <a:pt x="97" y="41"/>
                    <a:pt x="96" y="37"/>
                    <a:pt x="93" y="36"/>
                  </a:cubicBezTo>
                  <a:cubicBezTo>
                    <a:pt x="90" y="34"/>
                    <a:pt x="86" y="33"/>
                    <a:pt x="82" y="33"/>
                  </a:cubicBezTo>
                  <a:cubicBezTo>
                    <a:pt x="74" y="34"/>
                    <a:pt x="66" y="35"/>
                    <a:pt x="58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7" y="28"/>
                    <a:pt x="60" y="26"/>
                    <a:pt x="62" y="24"/>
                  </a:cubicBezTo>
                  <a:cubicBezTo>
                    <a:pt x="65" y="22"/>
                    <a:pt x="66" y="19"/>
                    <a:pt x="68" y="17"/>
                  </a:cubicBezTo>
                  <a:cubicBezTo>
                    <a:pt x="69" y="14"/>
                    <a:pt x="69" y="11"/>
                    <a:pt x="67" y="9"/>
                  </a:cubicBezTo>
                  <a:cubicBezTo>
                    <a:pt x="67" y="8"/>
                    <a:pt x="67" y="7"/>
                    <a:pt x="66" y="7"/>
                  </a:cubicBezTo>
                  <a:cubicBezTo>
                    <a:pt x="66" y="7"/>
                    <a:pt x="65" y="6"/>
                    <a:pt x="65" y="6"/>
                  </a:cubicBezTo>
                  <a:cubicBezTo>
                    <a:pt x="63" y="5"/>
                    <a:pt x="62" y="5"/>
                    <a:pt x="60" y="4"/>
                  </a:cubicBezTo>
                  <a:cubicBezTo>
                    <a:pt x="57" y="4"/>
                    <a:pt x="53" y="4"/>
                    <a:pt x="50" y="4"/>
                  </a:cubicBezTo>
                  <a:cubicBezTo>
                    <a:pt x="46" y="4"/>
                    <a:pt x="43" y="5"/>
                    <a:pt x="40" y="6"/>
                  </a:cubicBezTo>
                  <a:cubicBezTo>
                    <a:pt x="33" y="8"/>
                    <a:pt x="26" y="11"/>
                    <a:pt x="21" y="16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淘宝网Chenying0907出品 113"/>
            <p:cNvSpPr>
              <a:spLocks/>
            </p:cNvSpPr>
            <p:nvPr/>
          </p:nvSpPr>
          <p:spPr bwMode="auto">
            <a:xfrm>
              <a:off x="907" y="3496"/>
              <a:ext cx="225" cy="274"/>
            </a:xfrm>
            <a:custGeom>
              <a:avLst/>
              <a:gdLst>
                <a:gd name="T0" fmla="*/ 32 w 90"/>
                <a:gd name="T1" fmla="*/ 6 h 110"/>
                <a:gd name="T2" fmla="*/ 73 w 90"/>
                <a:gd name="T3" fmla="*/ 12 h 110"/>
                <a:gd name="T4" fmla="*/ 56 w 90"/>
                <a:gd name="T5" fmla="*/ 30 h 110"/>
                <a:gd name="T6" fmla="*/ 88 w 90"/>
                <a:gd name="T7" fmla="*/ 44 h 110"/>
                <a:gd name="T8" fmla="*/ 45 w 90"/>
                <a:gd name="T9" fmla="*/ 57 h 110"/>
                <a:gd name="T10" fmla="*/ 73 w 90"/>
                <a:gd name="T11" fmla="*/ 77 h 110"/>
                <a:gd name="T12" fmla="*/ 45 w 90"/>
                <a:gd name="T13" fmla="*/ 83 h 110"/>
                <a:gd name="T14" fmla="*/ 60 w 90"/>
                <a:gd name="T15" fmla="*/ 99 h 110"/>
                <a:gd name="T16" fmla="*/ 39 w 90"/>
                <a:gd name="T17" fmla="*/ 106 h 110"/>
                <a:gd name="T18" fmla="*/ 4 w 90"/>
                <a:gd name="T19" fmla="*/ 50 h 110"/>
                <a:gd name="T20" fmla="*/ 32 w 90"/>
                <a:gd name="T21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10">
                  <a:moveTo>
                    <a:pt x="32" y="6"/>
                  </a:moveTo>
                  <a:cubicBezTo>
                    <a:pt x="45" y="0"/>
                    <a:pt x="70" y="2"/>
                    <a:pt x="73" y="12"/>
                  </a:cubicBezTo>
                  <a:cubicBezTo>
                    <a:pt x="76" y="21"/>
                    <a:pt x="66" y="28"/>
                    <a:pt x="56" y="30"/>
                  </a:cubicBezTo>
                  <a:cubicBezTo>
                    <a:pt x="56" y="30"/>
                    <a:pt x="87" y="31"/>
                    <a:pt x="88" y="44"/>
                  </a:cubicBezTo>
                  <a:cubicBezTo>
                    <a:pt x="90" y="57"/>
                    <a:pt x="70" y="59"/>
                    <a:pt x="45" y="57"/>
                  </a:cubicBezTo>
                  <a:cubicBezTo>
                    <a:pt x="45" y="57"/>
                    <a:pt x="74" y="66"/>
                    <a:pt x="73" y="77"/>
                  </a:cubicBezTo>
                  <a:cubicBezTo>
                    <a:pt x="72" y="87"/>
                    <a:pt x="59" y="86"/>
                    <a:pt x="45" y="83"/>
                  </a:cubicBezTo>
                  <a:cubicBezTo>
                    <a:pt x="45" y="83"/>
                    <a:pt x="57" y="91"/>
                    <a:pt x="60" y="99"/>
                  </a:cubicBezTo>
                  <a:cubicBezTo>
                    <a:pt x="62" y="105"/>
                    <a:pt x="55" y="110"/>
                    <a:pt x="39" y="106"/>
                  </a:cubicBezTo>
                  <a:cubicBezTo>
                    <a:pt x="28" y="102"/>
                    <a:pt x="0" y="92"/>
                    <a:pt x="4" y="50"/>
                  </a:cubicBezTo>
                  <a:cubicBezTo>
                    <a:pt x="6" y="21"/>
                    <a:pt x="20" y="12"/>
                    <a:pt x="32" y="6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淘宝网Chenying0907出品 114"/>
            <p:cNvSpPr>
              <a:spLocks noEditPoints="1"/>
            </p:cNvSpPr>
            <p:nvPr/>
          </p:nvSpPr>
          <p:spPr bwMode="auto">
            <a:xfrm>
              <a:off x="910" y="3501"/>
              <a:ext cx="222" cy="274"/>
            </a:xfrm>
            <a:custGeom>
              <a:avLst/>
              <a:gdLst>
                <a:gd name="T0" fmla="*/ 49 w 89"/>
                <a:gd name="T1" fmla="*/ 0 h 110"/>
                <a:gd name="T2" fmla="*/ 72 w 89"/>
                <a:gd name="T3" fmla="*/ 5 h 110"/>
                <a:gd name="T4" fmla="*/ 75 w 89"/>
                <a:gd name="T5" fmla="*/ 10 h 110"/>
                <a:gd name="T6" fmla="*/ 57 w 89"/>
                <a:gd name="T7" fmla="*/ 32 h 110"/>
                <a:gd name="T8" fmla="*/ 78 w 89"/>
                <a:gd name="T9" fmla="*/ 29 h 110"/>
                <a:gd name="T10" fmla="*/ 89 w 89"/>
                <a:gd name="T11" fmla="*/ 43 h 110"/>
                <a:gd name="T12" fmla="*/ 77 w 89"/>
                <a:gd name="T13" fmla="*/ 55 h 110"/>
                <a:gd name="T14" fmla="*/ 44 w 89"/>
                <a:gd name="T15" fmla="*/ 57 h 110"/>
                <a:gd name="T16" fmla="*/ 61 w 89"/>
                <a:gd name="T17" fmla="*/ 60 h 110"/>
                <a:gd name="T18" fmla="*/ 75 w 89"/>
                <a:gd name="T19" fmla="*/ 73 h 110"/>
                <a:gd name="T20" fmla="*/ 75 w 89"/>
                <a:gd name="T21" fmla="*/ 79 h 110"/>
                <a:gd name="T22" fmla="*/ 61 w 89"/>
                <a:gd name="T23" fmla="*/ 87 h 110"/>
                <a:gd name="T24" fmla="*/ 46 w 89"/>
                <a:gd name="T25" fmla="*/ 78 h 110"/>
                <a:gd name="T26" fmla="*/ 63 w 89"/>
                <a:gd name="T27" fmla="*/ 95 h 110"/>
                <a:gd name="T28" fmla="*/ 64 w 89"/>
                <a:gd name="T29" fmla="*/ 100 h 110"/>
                <a:gd name="T30" fmla="*/ 55 w 89"/>
                <a:gd name="T31" fmla="*/ 109 h 110"/>
                <a:gd name="T32" fmla="*/ 20 w 89"/>
                <a:gd name="T33" fmla="*/ 100 h 110"/>
                <a:gd name="T34" fmla="*/ 0 w 89"/>
                <a:gd name="T35" fmla="*/ 59 h 110"/>
                <a:gd name="T36" fmla="*/ 13 w 89"/>
                <a:gd name="T37" fmla="*/ 17 h 110"/>
                <a:gd name="T38" fmla="*/ 31 w 89"/>
                <a:gd name="T39" fmla="*/ 5 h 110"/>
                <a:gd name="T40" fmla="*/ 6 w 89"/>
                <a:gd name="T41" fmla="*/ 38 h 110"/>
                <a:gd name="T42" fmla="*/ 25 w 89"/>
                <a:gd name="T43" fmla="*/ 93 h 110"/>
                <a:gd name="T44" fmla="*/ 53 w 89"/>
                <a:gd name="T45" fmla="*/ 100 h 110"/>
                <a:gd name="T46" fmla="*/ 55 w 89"/>
                <a:gd name="T47" fmla="*/ 98 h 110"/>
                <a:gd name="T48" fmla="*/ 42 w 89"/>
                <a:gd name="T49" fmla="*/ 85 h 110"/>
                <a:gd name="T50" fmla="*/ 45 w 89"/>
                <a:gd name="T51" fmla="*/ 77 h 110"/>
                <a:gd name="T52" fmla="*/ 67 w 89"/>
                <a:gd name="T53" fmla="*/ 78 h 110"/>
                <a:gd name="T54" fmla="*/ 69 w 89"/>
                <a:gd name="T55" fmla="*/ 75 h 110"/>
                <a:gd name="T56" fmla="*/ 65 w 89"/>
                <a:gd name="T57" fmla="*/ 69 h 110"/>
                <a:gd name="T58" fmla="*/ 44 w 89"/>
                <a:gd name="T59" fmla="*/ 57 h 110"/>
                <a:gd name="T60" fmla="*/ 44 w 89"/>
                <a:gd name="T61" fmla="*/ 53 h 110"/>
                <a:gd name="T62" fmla="*/ 76 w 89"/>
                <a:gd name="T63" fmla="*/ 52 h 110"/>
                <a:gd name="T64" fmla="*/ 85 w 89"/>
                <a:gd name="T65" fmla="*/ 43 h 110"/>
                <a:gd name="T66" fmla="*/ 76 w 89"/>
                <a:gd name="T67" fmla="*/ 35 h 110"/>
                <a:gd name="T68" fmla="*/ 32 w 89"/>
                <a:gd name="T69" fmla="*/ 31 h 110"/>
                <a:gd name="T70" fmla="*/ 62 w 89"/>
                <a:gd name="T71" fmla="*/ 22 h 110"/>
                <a:gd name="T72" fmla="*/ 70 w 89"/>
                <a:gd name="T73" fmla="*/ 11 h 110"/>
                <a:gd name="T74" fmla="*/ 69 w 89"/>
                <a:gd name="T75" fmla="*/ 8 h 110"/>
                <a:gd name="T76" fmla="*/ 49 w 89"/>
                <a:gd name="T77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9" h="110">
                  <a:moveTo>
                    <a:pt x="31" y="4"/>
                  </a:moveTo>
                  <a:cubicBezTo>
                    <a:pt x="36" y="1"/>
                    <a:pt x="43" y="1"/>
                    <a:pt x="49" y="0"/>
                  </a:cubicBezTo>
                  <a:cubicBezTo>
                    <a:pt x="55" y="0"/>
                    <a:pt x="61" y="0"/>
                    <a:pt x="67" y="3"/>
                  </a:cubicBezTo>
                  <a:cubicBezTo>
                    <a:pt x="69" y="3"/>
                    <a:pt x="70" y="4"/>
                    <a:pt x="72" y="5"/>
                  </a:cubicBezTo>
                  <a:cubicBezTo>
                    <a:pt x="72" y="6"/>
                    <a:pt x="73" y="6"/>
                    <a:pt x="74" y="7"/>
                  </a:cubicBezTo>
                  <a:cubicBezTo>
                    <a:pt x="74" y="8"/>
                    <a:pt x="75" y="9"/>
                    <a:pt x="75" y="10"/>
                  </a:cubicBezTo>
                  <a:cubicBezTo>
                    <a:pt x="76" y="13"/>
                    <a:pt x="75" y="18"/>
                    <a:pt x="73" y="21"/>
                  </a:cubicBezTo>
                  <a:cubicBezTo>
                    <a:pt x="69" y="27"/>
                    <a:pt x="63" y="30"/>
                    <a:pt x="57" y="32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63" y="25"/>
                    <a:pt x="71" y="26"/>
                    <a:pt x="78" y="29"/>
                  </a:cubicBezTo>
                  <a:cubicBezTo>
                    <a:pt x="81" y="31"/>
                    <a:pt x="85" y="33"/>
                    <a:pt x="88" y="37"/>
                  </a:cubicBezTo>
                  <a:cubicBezTo>
                    <a:pt x="89" y="39"/>
                    <a:pt x="89" y="41"/>
                    <a:pt x="89" y="43"/>
                  </a:cubicBezTo>
                  <a:cubicBezTo>
                    <a:pt x="89" y="46"/>
                    <a:pt x="89" y="48"/>
                    <a:pt x="87" y="49"/>
                  </a:cubicBezTo>
                  <a:cubicBezTo>
                    <a:pt x="84" y="53"/>
                    <a:pt x="80" y="54"/>
                    <a:pt x="77" y="55"/>
                  </a:cubicBezTo>
                  <a:cubicBezTo>
                    <a:pt x="73" y="56"/>
                    <a:pt x="70" y="56"/>
                    <a:pt x="66" y="57"/>
                  </a:cubicBezTo>
                  <a:cubicBezTo>
                    <a:pt x="59" y="57"/>
                    <a:pt x="51" y="57"/>
                    <a:pt x="44" y="57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50" y="55"/>
                    <a:pt x="56" y="57"/>
                    <a:pt x="61" y="60"/>
                  </a:cubicBezTo>
                  <a:cubicBezTo>
                    <a:pt x="64" y="61"/>
                    <a:pt x="66" y="62"/>
                    <a:pt x="69" y="64"/>
                  </a:cubicBezTo>
                  <a:cubicBezTo>
                    <a:pt x="71" y="66"/>
                    <a:pt x="74" y="69"/>
                    <a:pt x="75" y="73"/>
                  </a:cubicBezTo>
                  <a:cubicBezTo>
                    <a:pt x="76" y="74"/>
                    <a:pt x="76" y="75"/>
                    <a:pt x="75" y="76"/>
                  </a:cubicBezTo>
                  <a:cubicBezTo>
                    <a:pt x="75" y="77"/>
                    <a:pt x="75" y="78"/>
                    <a:pt x="75" y="79"/>
                  </a:cubicBezTo>
                  <a:cubicBezTo>
                    <a:pt x="74" y="81"/>
                    <a:pt x="73" y="83"/>
                    <a:pt x="71" y="84"/>
                  </a:cubicBezTo>
                  <a:cubicBezTo>
                    <a:pt x="68" y="86"/>
                    <a:pt x="64" y="87"/>
                    <a:pt x="61" y="87"/>
                  </a:cubicBezTo>
                  <a:cubicBezTo>
                    <a:pt x="55" y="87"/>
                    <a:pt x="49" y="86"/>
                    <a:pt x="43" y="85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50" y="80"/>
                    <a:pt x="53" y="82"/>
                    <a:pt x="56" y="85"/>
                  </a:cubicBezTo>
                  <a:cubicBezTo>
                    <a:pt x="59" y="88"/>
                    <a:pt x="61" y="90"/>
                    <a:pt x="63" y="95"/>
                  </a:cubicBezTo>
                  <a:cubicBezTo>
                    <a:pt x="63" y="96"/>
                    <a:pt x="64" y="97"/>
                    <a:pt x="64" y="97"/>
                  </a:cubicBezTo>
                  <a:cubicBezTo>
                    <a:pt x="64" y="98"/>
                    <a:pt x="64" y="99"/>
                    <a:pt x="64" y="100"/>
                  </a:cubicBezTo>
                  <a:cubicBezTo>
                    <a:pt x="64" y="102"/>
                    <a:pt x="63" y="103"/>
                    <a:pt x="62" y="105"/>
                  </a:cubicBezTo>
                  <a:cubicBezTo>
                    <a:pt x="60" y="108"/>
                    <a:pt x="57" y="109"/>
                    <a:pt x="55" y="109"/>
                  </a:cubicBezTo>
                  <a:cubicBezTo>
                    <a:pt x="50" y="110"/>
                    <a:pt x="46" y="110"/>
                    <a:pt x="42" y="109"/>
                  </a:cubicBezTo>
                  <a:cubicBezTo>
                    <a:pt x="34" y="108"/>
                    <a:pt x="27" y="105"/>
                    <a:pt x="20" y="100"/>
                  </a:cubicBezTo>
                  <a:cubicBezTo>
                    <a:pt x="13" y="96"/>
                    <a:pt x="8" y="89"/>
                    <a:pt x="4" y="82"/>
                  </a:cubicBezTo>
                  <a:cubicBezTo>
                    <a:pt x="1" y="75"/>
                    <a:pt x="0" y="67"/>
                    <a:pt x="0" y="59"/>
                  </a:cubicBezTo>
                  <a:cubicBezTo>
                    <a:pt x="0" y="52"/>
                    <a:pt x="1" y="44"/>
                    <a:pt x="3" y="37"/>
                  </a:cubicBezTo>
                  <a:cubicBezTo>
                    <a:pt x="5" y="30"/>
                    <a:pt x="8" y="23"/>
                    <a:pt x="13" y="17"/>
                  </a:cubicBezTo>
                  <a:cubicBezTo>
                    <a:pt x="18" y="11"/>
                    <a:pt x="24" y="7"/>
                    <a:pt x="31" y="4"/>
                  </a:cubicBezTo>
                  <a:close/>
                  <a:moveTo>
                    <a:pt x="31" y="5"/>
                  </a:moveTo>
                  <a:cubicBezTo>
                    <a:pt x="25" y="8"/>
                    <a:pt x="18" y="12"/>
                    <a:pt x="14" y="18"/>
                  </a:cubicBezTo>
                  <a:cubicBezTo>
                    <a:pt x="10" y="24"/>
                    <a:pt x="7" y="30"/>
                    <a:pt x="6" y="38"/>
                  </a:cubicBezTo>
                  <a:cubicBezTo>
                    <a:pt x="4" y="52"/>
                    <a:pt x="5" y="67"/>
                    <a:pt x="11" y="78"/>
                  </a:cubicBezTo>
                  <a:cubicBezTo>
                    <a:pt x="15" y="84"/>
                    <a:pt x="19" y="89"/>
                    <a:pt x="25" y="93"/>
                  </a:cubicBezTo>
                  <a:cubicBezTo>
                    <a:pt x="30" y="96"/>
                    <a:pt x="37" y="99"/>
                    <a:pt x="44" y="100"/>
                  </a:cubicBezTo>
                  <a:cubicBezTo>
                    <a:pt x="47" y="101"/>
                    <a:pt x="50" y="101"/>
                    <a:pt x="53" y="100"/>
                  </a:cubicBezTo>
                  <a:cubicBezTo>
                    <a:pt x="54" y="100"/>
                    <a:pt x="54" y="99"/>
                    <a:pt x="55" y="99"/>
                  </a:cubicBezTo>
                  <a:cubicBezTo>
                    <a:pt x="55" y="99"/>
                    <a:pt x="55" y="99"/>
                    <a:pt x="55" y="98"/>
                  </a:cubicBezTo>
                  <a:cubicBezTo>
                    <a:pt x="54" y="96"/>
                    <a:pt x="52" y="93"/>
                    <a:pt x="50" y="91"/>
                  </a:cubicBezTo>
                  <a:cubicBezTo>
                    <a:pt x="47" y="89"/>
                    <a:pt x="44" y="86"/>
                    <a:pt x="42" y="85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50" y="78"/>
                    <a:pt x="56" y="79"/>
                    <a:pt x="61" y="79"/>
                  </a:cubicBezTo>
                  <a:cubicBezTo>
                    <a:pt x="63" y="79"/>
                    <a:pt x="66" y="79"/>
                    <a:pt x="67" y="78"/>
                  </a:cubicBezTo>
                  <a:cubicBezTo>
                    <a:pt x="68" y="78"/>
                    <a:pt x="68" y="77"/>
                    <a:pt x="68" y="76"/>
                  </a:cubicBezTo>
                  <a:cubicBezTo>
                    <a:pt x="69" y="76"/>
                    <a:pt x="69" y="76"/>
                    <a:pt x="69" y="75"/>
                  </a:cubicBezTo>
                  <a:cubicBezTo>
                    <a:pt x="69" y="75"/>
                    <a:pt x="69" y="74"/>
                    <a:pt x="69" y="74"/>
                  </a:cubicBezTo>
                  <a:cubicBezTo>
                    <a:pt x="69" y="73"/>
                    <a:pt x="67" y="70"/>
                    <a:pt x="65" y="69"/>
                  </a:cubicBezTo>
                  <a:cubicBezTo>
                    <a:pt x="63" y="67"/>
                    <a:pt x="61" y="65"/>
                    <a:pt x="59" y="64"/>
                  </a:cubicBezTo>
                  <a:cubicBezTo>
                    <a:pt x="54" y="61"/>
                    <a:pt x="49" y="59"/>
                    <a:pt x="44" y="57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51" y="54"/>
                    <a:pt x="59" y="54"/>
                    <a:pt x="66" y="54"/>
                  </a:cubicBezTo>
                  <a:cubicBezTo>
                    <a:pt x="69" y="54"/>
                    <a:pt x="73" y="53"/>
                    <a:pt x="76" y="52"/>
                  </a:cubicBezTo>
                  <a:cubicBezTo>
                    <a:pt x="79" y="51"/>
                    <a:pt x="83" y="50"/>
                    <a:pt x="84" y="47"/>
                  </a:cubicBezTo>
                  <a:cubicBezTo>
                    <a:pt x="85" y="46"/>
                    <a:pt x="85" y="45"/>
                    <a:pt x="85" y="43"/>
                  </a:cubicBezTo>
                  <a:cubicBezTo>
                    <a:pt x="85" y="42"/>
                    <a:pt x="85" y="41"/>
                    <a:pt x="84" y="40"/>
                  </a:cubicBezTo>
                  <a:cubicBezTo>
                    <a:pt x="82" y="37"/>
                    <a:pt x="79" y="36"/>
                    <a:pt x="76" y="35"/>
                  </a:cubicBezTo>
                  <a:cubicBezTo>
                    <a:pt x="69" y="33"/>
                    <a:pt x="62" y="33"/>
                    <a:pt x="55" y="32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7" y="24"/>
                    <a:pt x="60" y="23"/>
                    <a:pt x="62" y="22"/>
                  </a:cubicBezTo>
                  <a:cubicBezTo>
                    <a:pt x="64" y="20"/>
                    <a:pt x="67" y="19"/>
                    <a:pt x="68" y="17"/>
                  </a:cubicBezTo>
                  <a:cubicBezTo>
                    <a:pt x="70" y="16"/>
                    <a:pt x="70" y="13"/>
                    <a:pt x="70" y="11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9"/>
                    <a:pt x="69" y="9"/>
                    <a:pt x="69" y="8"/>
                  </a:cubicBezTo>
                  <a:cubicBezTo>
                    <a:pt x="68" y="7"/>
                    <a:pt x="67" y="6"/>
                    <a:pt x="66" y="6"/>
                  </a:cubicBezTo>
                  <a:cubicBezTo>
                    <a:pt x="61" y="3"/>
                    <a:pt x="55" y="2"/>
                    <a:pt x="49" y="2"/>
                  </a:cubicBezTo>
                  <a:cubicBezTo>
                    <a:pt x="43" y="2"/>
                    <a:pt x="37" y="2"/>
                    <a:pt x="31" y="5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淘宝网Chenying0907出品 115"/>
            <p:cNvSpPr>
              <a:spLocks/>
            </p:cNvSpPr>
            <p:nvPr/>
          </p:nvSpPr>
          <p:spPr bwMode="auto">
            <a:xfrm>
              <a:off x="2042" y="1737"/>
              <a:ext cx="309" cy="272"/>
            </a:xfrm>
            <a:custGeom>
              <a:avLst/>
              <a:gdLst>
                <a:gd name="T0" fmla="*/ 20 w 124"/>
                <a:gd name="T1" fmla="*/ 20 h 109"/>
                <a:gd name="T2" fmla="*/ 8 w 124"/>
                <a:gd name="T3" fmla="*/ 69 h 109"/>
                <a:gd name="T4" fmla="*/ 35 w 124"/>
                <a:gd name="T5" fmla="*/ 59 h 109"/>
                <a:gd name="T6" fmla="*/ 36 w 124"/>
                <a:gd name="T7" fmla="*/ 101 h 109"/>
                <a:gd name="T8" fmla="*/ 68 w 124"/>
                <a:gd name="T9" fmla="*/ 59 h 109"/>
                <a:gd name="T10" fmla="*/ 76 w 124"/>
                <a:gd name="T11" fmla="*/ 101 h 109"/>
                <a:gd name="T12" fmla="*/ 95 w 124"/>
                <a:gd name="T13" fmla="*/ 71 h 109"/>
                <a:gd name="T14" fmla="*/ 105 w 124"/>
                <a:gd name="T15" fmla="*/ 94 h 109"/>
                <a:gd name="T16" fmla="*/ 120 w 124"/>
                <a:gd name="T17" fmla="*/ 76 h 109"/>
                <a:gd name="T18" fmla="*/ 78 w 124"/>
                <a:gd name="T19" fmla="*/ 10 h 109"/>
                <a:gd name="T20" fmla="*/ 20 w 124"/>
                <a:gd name="T21" fmla="*/ 2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" h="109">
                  <a:moveTo>
                    <a:pt x="20" y="20"/>
                  </a:moveTo>
                  <a:cubicBezTo>
                    <a:pt x="8" y="32"/>
                    <a:pt x="0" y="61"/>
                    <a:pt x="8" y="69"/>
                  </a:cubicBezTo>
                  <a:cubicBezTo>
                    <a:pt x="17" y="77"/>
                    <a:pt x="28" y="69"/>
                    <a:pt x="35" y="59"/>
                  </a:cubicBezTo>
                  <a:cubicBezTo>
                    <a:pt x="35" y="59"/>
                    <a:pt x="23" y="94"/>
                    <a:pt x="36" y="101"/>
                  </a:cubicBezTo>
                  <a:cubicBezTo>
                    <a:pt x="49" y="109"/>
                    <a:pt x="58" y="88"/>
                    <a:pt x="68" y="59"/>
                  </a:cubicBezTo>
                  <a:cubicBezTo>
                    <a:pt x="68" y="59"/>
                    <a:pt x="64" y="97"/>
                    <a:pt x="76" y="101"/>
                  </a:cubicBezTo>
                  <a:cubicBezTo>
                    <a:pt x="86" y="105"/>
                    <a:pt x="92" y="88"/>
                    <a:pt x="95" y="71"/>
                  </a:cubicBezTo>
                  <a:cubicBezTo>
                    <a:pt x="95" y="71"/>
                    <a:pt x="98" y="87"/>
                    <a:pt x="105" y="94"/>
                  </a:cubicBezTo>
                  <a:cubicBezTo>
                    <a:pt x="112" y="101"/>
                    <a:pt x="118" y="96"/>
                    <a:pt x="120" y="76"/>
                  </a:cubicBezTo>
                  <a:cubicBezTo>
                    <a:pt x="121" y="60"/>
                    <a:pt x="124" y="25"/>
                    <a:pt x="78" y="10"/>
                  </a:cubicBezTo>
                  <a:cubicBezTo>
                    <a:pt x="47" y="0"/>
                    <a:pt x="31" y="9"/>
                    <a:pt x="20" y="20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淘宝网Chenying0907出品 116"/>
            <p:cNvSpPr>
              <a:spLocks noEditPoints="1"/>
            </p:cNvSpPr>
            <p:nvPr/>
          </p:nvSpPr>
          <p:spPr bwMode="auto">
            <a:xfrm>
              <a:off x="2049" y="1747"/>
              <a:ext cx="304" cy="252"/>
            </a:xfrm>
            <a:custGeom>
              <a:avLst/>
              <a:gdLst>
                <a:gd name="T0" fmla="*/ 7 w 122"/>
                <a:gd name="T1" fmla="*/ 35 h 101"/>
                <a:gd name="T2" fmla="*/ 7 w 122"/>
                <a:gd name="T3" fmla="*/ 63 h 101"/>
                <a:gd name="T4" fmla="*/ 22 w 122"/>
                <a:gd name="T5" fmla="*/ 60 h 101"/>
                <a:gd name="T6" fmla="*/ 43 w 122"/>
                <a:gd name="T7" fmla="*/ 34 h 101"/>
                <a:gd name="T8" fmla="*/ 30 w 122"/>
                <a:gd name="T9" fmla="*/ 81 h 101"/>
                <a:gd name="T10" fmla="*/ 39 w 122"/>
                <a:gd name="T11" fmla="*/ 97 h 101"/>
                <a:gd name="T12" fmla="*/ 54 w 122"/>
                <a:gd name="T13" fmla="*/ 79 h 101"/>
                <a:gd name="T14" fmla="*/ 67 w 122"/>
                <a:gd name="T15" fmla="*/ 40 h 101"/>
                <a:gd name="T16" fmla="*/ 67 w 122"/>
                <a:gd name="T17" fmla="*/ 76 h 101"/>
                <a:gd name="T18" fmla="*/ 73 w 122"/>
                <a:gd name="T19" fmla="*/ 93 h 101"/>
                <a:gd name="T20" fmla="*/ 75 w 122"/>
                <a:gd name="T21" fmla="*/ 94 h 101"/>
                <a:gd name="T22" fmla="*/ 78 w 122"/>
                <a:gd name="T23" fmla="*/ 93 h 101"/>
                <a:gd name="T24" fmla="*/ 88 w 122"/>
                <a:gd name="T25" fmla="*/ 67 h 101"/>
                <a:gd name="T26" fmla="*/ 96 w 122"/>
                <a:gd name="T27" fmla="*/ 66 h 101"/>
                <a:gd name="T28" fmla="*/ 105 w 122"/>
                <a:gd name="T29" fmla="*/ 87 h 101"/>
                <a:gd name="T30" fmla="*/ 108 w 122"/>
                <a:gd name="T31" fmla="*/ 88 h 101"/>
                <a:gd name="T32" fmla="*/ 112 w 122"/>
                <a:gd name="T33" fmla="*/ 77 h 101"/>
                <a:gd name="T34" fmla="*/ 113 w 122"/>
                <a:gd name="T35" fmla="*/ 52 h 101"/>
                <a:gd name="T36" fmla="*/ 64 w 122"/>
                <a:gd name="T37" fmla="*/ 4 h 101"/>
                <a:gd name="T38" fmla="*/ 17 w 122"/>
                <a:gd name="T39" fmla="*/ 17 h 101"/>
                <a:gd name="T40" fmla="*/ 39 w 122"/>
                <a:gd name="T41" fmla="*/ 2 h 101"/>
                <a:gd name="T42" fmla="*/ 90 w 122"/>
                <a:gd name="T43" fmla="*/ 9 h 101"/>
                <a:gd name="T44" fmla="*/ 121 w 122"/>
                <a:gd name="T45" fmla="*/ 51 h 101"/>
                <a:gd name="T46" fmla="*/ 121 w 122"/>
                <a:gd name="T47" fmla="*/ 78 h 101"/>
                <a:gd name="T48" fmla="*/ 114 w 122"/>
                <a:gd name="T49" fmla="*/ 96 h 101"/>
                <a:gd name="T50" fmla="*/ 103 w 122"/>
                <a:gd name="T51" fmla="*/ 96 h 101"/>
                <a:gd name="T52" fmla="*/ 91 w 122"/>
                <a:gd name="T53" fmla="*/ 81 h 101"/>
                <a:gd name="T54" fmla="*/ 96 w 122"/>
                <a:gd name="T55" fmla="*/ 68 h 101"/>
                <a:gd name="T56" fmla="*/ 82 w 122"/>
                <a:gd name="T57" fmla="*/ 99 h 101"/>
                <a:gd name="T58" fmla="*/ 73 w 122"/>
                <a:gd name="T59" fmla="*/ 101 h 101"/>
                <a:gd name="T60" fmla="*/ 68 w 122"/>
                <a:gd name="T61" fmla="*/ 98 h 101"/>
                <a:gd name="T62" fmla="*/ 62 w 122"/>
                <a:gd name="T63" fmla="*/ 76 h 101"/>
                <a:gd name="T64" fmla="*/ 66 w 122"/>
                <a:gd name="T65" fmla="*/ 56 h 101"/>
                <a:gd name="T66" fmla="*/ 51 w 122"/>
                <a:gd name="T67" fmla="*/ 92 h 101"/>
                <a:gd name="T68" fmla="*/ 33 w 122"/>
                <a:gd name="T69" fmla="*/ 99 h 101"/>
                <a:gd name="T70" fmla="*/ 24 w 122"/>
                <a:gd name="T71" fmla="*/ 80 h 101"/>
                <a:gd name="T72" fmla="*/ 35 w 122"/>
                <a:gd name="T73" fmla="*/ 58 h 101"/>
                <a:gd name="T74" fmla="*/ 16 w 122"/>
                <a:gd name="T75" fmla="*/ 71 h 101"/>
                <a:gd name="T76" fmla="*/ 6 w 122"/>
                <a:gd name="T77" fmla="*/ 69 h 101"/>
                <a:gd name="T78" fmla="*/ 0 w 122"/>
                <a:gd name="T79" fmla="*/ 55 h 101"/>
                <a:gd name="T80" fmla="*/ 17 w 122"/>
                <a:gd name="T81" fmla="*/ 1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2" h="101">
                  <a:moveTo>
                    <a:pt x="17" y="17"/>
                  </a:moveTo>
                  <a:cubicBezTo>
                    <a:pt x="13" y="22"/>
                    <a:pt x="9" y="28"/>
                    <a:pt x="7" y="35"/>
                  </a:cubicBezTo>
                  <a:cubicBezTo>
                    <a:pt x="5" y="41"/>
                    <a:pt x="3" y="48"/>
                    <a:pt x="4" y="55"/>
                  </a:cubicBezTo>
                  <a:cubicBezTo>
                    <a:pt x="4" y="58"/>
                    <a:pt x="5" y="62"/>
                    <a:pt x="7" y="63"/>
                  </a:cubicBezTo>
                  <a:cubicBezTo>
                    <a:pt x="10" y="65"/>
                    <a:pt x="12" y="66"/>
                    <a:pt x="15" y="65"/>
                  </a:cubicBezTo>
                  <a:cubicBezTo>
                    <a:pt x="17" y="64"/>
                    <a:pt x="20" y="62"/>
                    <a:pt x="22" y="60"/>
                  </a:cubicBezTo>
                  <a:cubicBezTo>
                    <a:pt x="25" y="58"/>
                    <a:pt x="27" y="55"/>
                    <a:pt x="29" y="5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3" y="64"/>
                    <a:pt x="31" y="73"/>
                    <a:pt x="30" y="81"/>
                  </a:cubicBezTo>
                  <a:cubicBezTo>
                    <a:pt x="30" y="85"/>
                    <a:pt x="30" y="89"/>
                    <a:pt x="31" y="92"/>
                  </a:cubicBezTo>
                  <a:cubicBezTo>
                    <a:pt x="32" y="95"/>
                    <a:pt x="36" y="98"/>
                    <a:pt x="39" y="97"/>
                  </a:cubicBezTo>
                  <a:cubicBezTo>
                    <a:pt x="43" y="96"/>
                    <a:pt x="46" y="93"/>
                    <a:pt x="48" y="90"/>
                  </a:cubicBezTo>
                  <a:cubicBezTo>
                    <a:pt x="51" y="86"/>
                    <a:pt x="53" y="83"/>
                    <a:pt x="54" y="79"/>
                  </a:cubicBezTo>
                  <a:cubicBezTo>
                    <a:pt x="58" y="71"/>
                    <a:pt x="61" y="63"/>
                    <a:pt x="63" y="55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6" y="62"/>
                    <a:pt x="66" y="69"/>
                    <a:pt x="67" y="76"/>
                  </a:cubicBezTo>
                  <a:cubicBezTo>
                    <a:pt x="67" y="79"/>
                    <a:pt x="68" y="83"/>
                    <a:pt x="68" y="86"/>
                  </a:cubicBezTo>
                  <a:cubicBezTo>
                    <a:pt x="69" y="89"/>
                    <a:pt x="71" y="92"/>
                    <a:pt x="73" y="93"/>
                  </a:cubicBezTo>
                  <a:cubicBezTo>
                    <a:pt x="73" y="94"/>
                    <a:pt x="73" y="94"/>
                    <a:pt x="74" y="94"/>
                  </a:cubicBezTo>
                  <a:cubicBezTo>
                    <a:pt x="74" y="94"/>
                    <a:pt x="75" y="94"/>
                    <a:pt x="75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76" y="94"/>
                    <a:pt x="77" y="94"/>
                    <a:pt x="78" y="93"/>
                  </a:cubicBezTo>
                  <a:cubicBezTo>
                    <a:pt x="80" y="92"/>
                    <a:pt x="82" y="89"/>
                    <a:pt x="83" y="86"/>
                  </a:cubicBezTo>
                  <a:cubicBezTo>
                    <a:pt x="85" y="80"/>
                    <a:pt x="87" y="73"/>
                    <a:pt x="88" y="67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7" y="70"/>
                    <a:pt x="98" y="74"/>
                    <a:pt x="100" y="78"/>
                  </a:cubicBezTo>
                  <a:cubicBezTo>
                    <a:pt x="101" y="82"/>
                    <a:pt x="103" y="85"/>
                    <a:pt x="105" y="87"/>
                  </a:cubicBezTo>
                  <a:cubicBezTo>
                    <a:pt x="107" y="88"/>
                    <a:pt x="108" y="89"/>
                    <a:pt x="108" y="88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8" y="88"/>
                    <a:pt x="109" y="88"/>
                    <a:pt x="109" y="87"/>
                  </a:cubicBezTo>
                  <a:cubicBezTo>
                    <a:pt x="110" y="85"/>
                    <a:pt x="111" y="81"/>
                    <a:pt x="112" y="77"/>
                  </a:cubicBezTo>
                  <a:cubicBezTo>
                    <a:pt x="112" y="73"/>
                    <a:pt x="113" y="68"/>
                    <a:pt x="113" y="64"/>
                  </a:cubicBezTo>
                  <a:cubicBezTo>
                    <a:pt x="113" y="60"/>
                    <a:pt x="113" y="56"/>
                    <a:pt x="113" y="52"/>
                  </a:cubicBezTo>
                  <a:cubicBezTo>
                    <a:pt x="112" y="44"/>
                    <a:pt x="109" y="37"/>
                    <a:pt x="105" y="30"/>
                  </a:cubicBezTo>
                  <a:cubicBezTo>
                    <a:pt x="96" y="17"/>
                    <a:pt x="80" y="9"/>
                    <a:pt x="64" y="4"/>
                  </a:cubicBezTo>
                  <a:cubicBezTo>
                    <a:pt x="56" y="2"/>
                    <a:pt x="47" y="2"/>
                    <a:pt x="39" y="4"/>
                  </a:cubicBezTo>
                  <a:cubicBezTo>
                    <a:pt x="31" y="6"/>
                    <a:pt x="23" y="10"/>
                    <a:pt x="17" y="17"/>
                  </a:cubicBezTo>
                  <a:close/>
                  <a:moveTo>
                    <a:pt x="17" y="16"/>
                  </a:moveTo>
                  <a:cubicBezTo>
                    <a:pt x="23" y="10"/>
                    <a:pt x="30" y="5"/>
                    <a:pt x="39" y="2"/>
                  </a:cubicBezTo>
                  <a:cubicBezTo>
                    <a:pt x="47" y="0"/>
                    <a:pt x="56" y="0"/>
                    <a:pt x="65" y="1"/>
                  </a:cubicBezTo>
                  <a:cubicBezTo>
                    <a:pt x="73" y="3"/>
                    <a:pt x="82" y="5"/>
                    <a:pt x="90" y="9"/>
                  </a:cubicBezTo>
                  <a:cubicBezTo>
                    <a:pt x="98" y="12"/>
                    <a:pt x="106" y="18"/>
                    <a:pt x="111" y="25"/>
                  </a:cubicBezTo>
                  <a:cubicBezTo>
                    <a:pt x="117" y="33"/>
                    <a:pt x="120" y="42"/>
                    <a:pt x="121" y="51"/>
                  </a:cubicBezTo>
                  <a:cubicBezTo>
                    <a:pt x="122" y="56"/>
                    <a:pt x="122" y="60"/>
                    <a:pt x="122" y="65"/>
                  </a:cubicBezTo>
                  <a:cubicBezTo>
                    <a:pt x="122" y="69"/>
                    <a:pt x="122" y="73"/>
                    <a:pt x="121" y="78"/>
                  </a:cubicBezTo>
                  <a:cubicBezTo>
                    <a:pt x="120" y="82"/>
                    <a:pt x="120" y="87"/>
                    <a:pt x="117" y="92"/>
                  </a:cubicBezTo>
                  <a:cubicBezTo>
                    <a:pt x="116" y="93"/>
                    <a:pt x="115" y="94"/>
                    <a:pt x="114" y="96"/>
                  </a:cubicBezTo>
                  <a:cubicBezTo>
                    <a:pt x="112" y="97"/>
                    <a:pt x="110" y="98"/>
                    <a:pt x="108" y="98"/>
                  </a:cubicBezTo>
                  <a:cubicBezTo>
                    <a:pt x="106" y="98"/>
                    <a:pt x="104" y="97"/>
                    <a:pt x="103" y="96"/>
                  </a:cubicBezTo>
                  <a:cubicBezTo>
                    <a:pt x="101" y="96"/>
                    <a:pt x="100" y="95"/>
                    <a:pt x="99" y="94"/>
                  </a:cubicBezTo>
                  <a:cubicBezTo>
                    <a:pt x="95" y="90"/>
                    <a:pt x="93" y="86"/>
                    <a:pt x="91" y="81"/>
                  </a:cubicBezTo>
                  <a:cubicBezTo>
                    <a:pt x="90" y="77"/>
                    <a:pt x="89" y="73"/>
                    <a:pt x="88" y="68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5" y="75"/>
                    <a:pt x="93" y="82"/>
                    <a:pt x="90" y="89"/>
                  </a:cubicBezTo>
                  <a:cubicBezTo>
                    <a:pt x="88" y="93"/>
                    <a:pt x="86" y="96"/>
                    <a:pt x="82" y="99"/>
                  </a:cubicBezTo>
                  <a:cubicBezTo>
                    <a:pt x="80" y="100"/>
                    <a:pt x="78" y="101"/>
                    <a:pt x="75" y="101"/>
                  </a:cubicBezTo>
                  <a:cubicBezTo>
                    <a:pt x="75" y="101"/>
                    <a:pt x="74" y="101"/>
                    <a:pt x="73" y="101"/>
                  </a:cubicBezTo>
                  <a:cubicBezTo>
                    <a:pt x="72" y="101"/>
                    <a:pt x="72" y="101"/>
                    <a:pt x="72" y="100"/>
                  </a:cubicBezTo>
                  <a:cubicBezTo>
                    <a:pt x="70" y="100"/>
                    <a:pt x="69" y="99"/>
                    <a:pt x="68" y="98"/>
                  </a:cubicBezTo>
                  <a:cubicBezTo>
                    <a:pt x="65" y="95"/>
                    <a:pt x="64" y="91"/>
                    <a:pt x="63" y="87"/>
                  </a:cubicBezTo>
                  <a:cubicBezTo>
                    <a:pt x="62" y="84"/>
                    <a:pt x="62" y="80"/>
                    <a:pt x="62" y="76"/>
                  </a:cubicBezTo>
                  <a:cubicBezTo>
                    <a:pt x="62" y="69"/>
                    <a:pt x="62" y="62"/>
                    <a:pt x="63" y="55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3" y="64"/>
                    <a:pt x="60" y="72"/>
                    <a:pt x="57" y="80"/>
                  </a:cubicBezTo>
                  <a:cubicBezTo>
                    <a:pt x="55" y="84"/>
                    <a:pt x="53" y="88"/>
                    <a:pt x="51" y="92"/>
                  </a:cubicBezTo>
                  <a:cubicBezTo>
                    <a:pt x="48" y="95"/>
                    <a:pt x="45" y="99"/>
                    <a:pt x="40" y="100"/>
                  </a:cubicBezTo>
                  <a:cubicBezTo>
                    <a:pt x="38" y="101"/>
                    <a:pt x="35" y="101"/>
                    <a:pt x="33" y="99"/>
                  </a:cubicBezTo>
                  <a:cubicBezTo>
                    <a:pt x="30" y="98"/>
                    <a:pt x="28" y="96"/>
                    <a:pt x="27" y="94"/>
                  </a:cubicBezTo>
                  <a:cubicBezTo>
                    <a:pt x="24" y="90"/>
                    <a:pt x="24" y="85"/>
                    <a:pt x="24" y="80"/>
                  </a:cubicBezTo>
                  <a:cubicBezTo>
                    <a:pt x="24" y="71"/>
                    <a:pt x="25" y="63"/>
                    <a:pt x="28" y="54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3" y="61"/>
                    <a:pt x="30" y="63"/>
                    <a:pt x="27" y="66"/>
                  </a:cubicBezTo>
                  <a:cubicBezTo>
                    <a:pt x="24" y="68"/>
                    <a:pt x="20" y="70"/>
                    <a:pt x="16" y="71"/>
                  </a:cubicBezTo>
                  <a:cubicBezTo>
                    <a:pt x="14" y="71"/>
                    <a:pt x="11" y="71"/>
                    <a:pt x="9" y="71"/>
                  </a:cubicBezTo>
                  <a:cubicBezTo>
                    <a:pt x="8" y="70"/>
                    <a:pt x="7" y="70"/>
                    <a:pt x="6" y="69"/>
                  </a:cubicBezTo>
                  <a:cubicBezTo>
                    <a:pt x="5" y="68"/>
                    <a:pt x="4" y="67"/>
                    <a:pt x="4" y="67"/>
                  </a:cubicBezTo>
                  <a:cubicBezTo>
                    <a:pt x="0" y="63"/>
                    <a:pt x="0" y="59"/>
                    <a:pt x="0" y="55"/>
                  </a:cubicBezTo>
                  <a:cubicBezTo>
                    <a:pt x="1" y="48"/>
                    <a:pt x="3" y="41"/>
                    <a:pt x="5" y="34"/>
                  </a:cubicBezTo>
                  <a:cubicBezTo>
                    <a:pt x="8" y="28"/>
                    <a:pt x="12" y="21"/>
                    <a:pt x="17" y="16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淘宝网Chenying0907出品 117"/>
            <p:cNvSpPr>
              <a:spLocks/>
            </p:cNvSpPr>
            <p:nvPr/>
          </p:nvSpPr>
          <p:spPr bwMode="auto">
            <a:xfrm>
              <a:off x="4333" y="1737"/>
              <a:ext cx="287" cy="255"/>
            </a:xfrm>
            <a:custGeom>
              <a:avLst/>
              <a:gdLst>
                <a:gd name="T0" fmla="*/ 13 w 115"/>
                <a:gd name="T1" fmla="*/ 23 h 102"/>
                <a:gd name="T2" fmla="*/ 8 w 115"/>
                <a:gd name="T3" fmla="*/ 71 h 102"/>
                <a:gd name="T4" fmla="*/ 32 w 115"/>
                <a:gd name="T5" fmla="*/ 58 h 102"/>
                <a:gd name="T6" fmla="*/ 38 w 115"/>
                <a:gd name="T7" fmla="*/ 97 h 102"/>
                <a:gd name="T8" fmla="*/ 63 w 115"/>
                <a:gd name="T9" fmla="*/ 53 h 102"/>
                <a:gd name="T10" fmla="*/ 76 w 115"/>
                <a:gd name="T11" fmla="*/ 91 h 102"/>
                <a:gd name="T12" fmla="*/ 90 w 115"/>
                <a:gd name="T13" fmla="*/ 60 h 102"/>
                <a:gd name="T14" fmla="*/ 102 w 115"/>
                <a:gd name="T15" fmla="*/ 80 h 102"/>
                <a:gd name="T16" fmla="*/ 114 w 115"/>
                <a:gd name="T17" fmla="*/ 61 h 102"/>
                <a:gd name="T18" fmla="*/ 66 w 115"/>
                <a:gd name="T19" fmla="*/ 5 h 102"/>
                <a:gd name="T20" fmla="*/ 13 w 115"/>
                <a:gd name="T21" fmla="*/ 2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102">
                  <a:moveTo>
                    <a:pt x="13" y="23"/>
                  </a:moveTo>
                  <a:cubicBezTo>
                    <a:pt x="4" y="36"/>
                    <a:pt x="0" y="64"/>
                    <a:pt x="8" y="71"/>
                  </a:cubicBezTo>
                  <a:cubicBezTo>
                    <a:pt x="17" y="77"/>
                    <a:pt x="27" y="68"/>
                    <a:pt x="32" y="58"/>
                  </a:cubicBezTo>
                  <a:cubicBezTo>
                    <a:pt x="32" y="58"/>
                    <a:pt x="26" y="92"/>
                    <a:pt x="38" y="97"/>
                  </a:cubicBezTo>
                  <a:cubicBezTo>
                    <a:pt x="51" y="102"/>
                    <a:pt x="58" y="81"/>
                    <a:pt x="63" y="53"/>
                  </a:cubicBezTo>
                  <a:cubicBezTo>
                    <a:pt x="63" y="53"/>
                    <a:pt x="64" y="89"/>
                    <a:pt x="76" y="91"/>
                  </a:cubicBezTo>
                  <a:cubicBezTo>
                    <a:pt x="86" y="93"/>
                    <a:pt x="90" y="77"/>
                    <a:pt x="90" y="60"/>
                  </a:cubicBezTo>
                  <a:cubicBezTo>
                    <a:pt x="90" y="60"/>
                    <a:pt x="95" y="74"/>
                    <a:pt x="102" y="80"/>
                  </a:cubicBezTo>
                  <a:cubicBezTo>
                    <a:pt x="110" y="86"/>
                    <a:pt x="115" y="80"/>
                    <a:pt x="114" y="61"/>
                  </a:cubicBezTo>
                  <a:cubicBezTo>
                    <a:pt x="113" y="46"/>
                    <a:pt x="112" y="12"/>
                    <a:pt x="66" y="5"/>
                  </a:cubicBezTo>
                  <a:cubicBezTo>
                    <a:pt x="36" y="0"/>
                    <a:pt x="22" y="12"/>
                    <a:pt x="13" y="23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淘宝网Chenying0907出品 118"/>
            <p:cNvSpPr>
              <a:spLocks noEditPoints="1"/>
            </p:cNvSpPr>
            <p:nvPr/>
          </p:nvSpPr>
          <p:spPr bwMode="auto">
            <a:xfrm>
              <a:off x="4338" y="1742"/>
              <a:ext cx="292" cy="245"/>
            </a:xfrm>
            <a:custGeom>
              <a:avLst/>
              <a:gdLst>
                <a:gd name="T0" fmla="*/ 4 w 117"/>
                <a:gd name="T1" fmla="*/ 40 h 98"/>
                <a:gd name="T2" fmla="*/ 8 w 117"/>
                <a:gd name="T3" fmla="*/ 67 h 98"/>
                <a:gd name="T4" fmla="*/ 21 w 117"/>
                <a:gd name="T5" fmla="*/ 61 h 98"/>
                <a:gd name="T6" fmla="*/ 38 w 117"/>
                <a:gd name="T7" fmla="*/ 32 h 98"/>
                <a:gd name="T8" fmla="*/ 32 w 117"/>
                <a:gd name="T9" fmla="*/ 80 h 98"/>
                <a:gd name="T10" fmla="*/ 43 w 117"/>
                <a:gd name="T11" fmla="*/ 94 h 98"/>
                <a:gd name="T12" fmla="*/ 54 w 117"/>
                <a:gd name="T13" fmla="*/ 74 h 98"/>
                <a:gd name="T14" fmla="*/ 61 w 117"/>
                <a:gd name="T15" fmla="*/ 36 h 98"/>
                <a:gd name="T16" fmla="*/ 65 w 117"/>
                <a:gd name="T17" fmla="*/ 70 h 98"/>
                <a:gd name="T18" fmla="*/ 73 w 117"/>
                <a:gd name="T19" fmla="*/ 86 h 98"/>
                <a:gd name="T20" fmla="*/ 76 w 117"/>
                <a:gd name="T21" fmla="*/ 86 h 98"/>
                <a:gd name="T22" fmla="*/ 82 w 117"/>
                <a:gd name="T23" fmla="*/ 77 h 98"/>
                <a:gd name="T24" fmla="*/ 84 w 117"/>
                <a:gd name="T25" fmla="*/ 36 h 98"/>
                <a:gd name="T26" fmla="*/ 103 w 117"/>
                <a:gd name="T27" fmla="*/ 75 h 98"/>
                <a:gd name="T28" fmla="*/ 105 w 117"/>
                <a:gd name="T29" fmla="*/ 75 h 98"/>
                <a:gd name="T30" fmla="*/ 108 w 117"/>
                <a:gd name="T31" fmla="*/ 64 h 98"/>
                <a:gd name="T32" fmla="*/ 105 w 117"/>
                <a:gd name="T33" fmla="*/ 41 h 98"/>
                <a:gd name="T34" fmla="*/ 53 w 117"/>
                <a:gd name="T35" fmla="*/ 3 h 98"/>
                <a:gd name="T36" fmla="*/ 12 w 117"/>
                <a:gd name="T37" fmla="*/ 21 h 98"/>
                <a:gd name="T38" fmla="*/ 29 w 117"/>
                <a:gd name="T39" fmla="*/ 5 h 98"/>
                <a:gd name="T40" fmla="*/ 78 w 117"/>
                <a:gd name="T41" fmla="*/ 3 h 98"/>
                <a:gd name="T42" fmla="*/ 114 w 117"/>
                <a:gd name="T43" fmla="*/ 39 h 98"/>
                <a:gd name="T44" fmla="*/ 117 w 117"/>
                <a:gd name="T45" fmla="*/ 64 h 98"/>
                <a:gd name="T46" fmla="*/ 112 w 117"/>
                <a:gd name="T47" fmla="*/ 82 h 98"/>
                <a:gd name="T48" fmla="*/ 102 w 117"/>
                <a:gd name="T49" fmla="*/ 84 h 98"/>
                <a:gd name="T50" fmla="*/ 89 w 117"/>
                <a:gd name="T51" fmla="*/ 72 h 98"/>
                <a:gd name="T52" fmla="*/ 92 w 117"/>
                <a:gd name="T53" fmla="*/ 58 h 98"/>
                <a:gd name="T54" fmla="*/ 83 w 117"/>
                <a:gd name="T55" fmla="*/ 90 h 98"/>
                <a:gd name="T56" fmla="*/ 74 w 117"/>
                <a:gd name="T57" fmla="*/ 92 h 98"/>
                <a:gd name="T58" fmla="*/ 63 w 117"/>
                <a:gd name="T59" fmla="*/ 81 h 98"/>
                <a:gd name="T60" fmla="*/ 59 w 117"/>
                <a:gd name="T61" fmla="*/ 51 h 98"/>
                <a:gd name="T62" fmla="*/ 57 w 117"/>
                <a:gd name="T63" fmla="*/ 75 h 98"/>
                <a:gd name="T64" fmla="*/ 44 w 117"/>
                <a:gd name="T65" fmla="*/ 97 h 98"/>
                <a:gd name="T66" fmla="*/ 30 w 117"/>
                <a:gd name="T67" fmla="*/ 93 h 98"/>
                <a:gd name="T68" fmla="*/ 26 w 117"/>
                <a:gd name="T69" fmla="*/ 55 h 98"/>
                <a:gd name="T70" fmla="*/ 17 w 117"/>
                <a:gd name="T71" fmla="*/ 73 h 98"/>
                <a:gd name="T72" fmla="*/ 8 w 117"/>
                <a:gd name="T73" fmla="*/ 72 h 98"/>
                <a:gd name="T74" fmla="*/ 2 w 117"/>
                <a:gd name="T75" fmla="*/ 66 h 98"/>
                <a:gd name="T76" fmla="*/ 3 w 117"/>
                <a:gd name="T77" fmla="*/ 4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7" h="98">
                  <a:moveTo>
                    <a:pt x="12" y="21"/>
                  </a:moveTo>
                  <a:cubicBezTo>
                    <a:pt x="8" y="27"/>
                    <a:pt x="5" y="33"/>
                    <a:pt x="4" y="40"/>
                  </a:cubicBezTo>
                  <a:cubicBezTo>
                    <a:pt x="3" y="47"/>
                    <a:pt x="2" y="53"/>
                    <a:pt x="4" y="60"/>
                  </a:cubicBezTo>
                  <a:cubicBezTo>
                    <a:pt x="4" y="63"/>
                    <a:pt x="6" y="66"/>
                    <a:pt x="8" y="67"/>
                  </a:cubicBezTo>
                  <a:cubicBezTo>
                    <a:pt x="10" y="68"/>
                    <a:pt x="13" y="68"/>
                    <a:pt x="15" y="67"/>
                  </a:cubicBezTo>
                  <a:cubicBezTo>
                    <a:pt x="17" y="66"/>
                    <a:pt x="20" y="64"/>
                    <a:pt x="21" y="61"/>
                  </a:cubicBezTo>
                  <a:cubicBezTo>
                    <a:pt x="23" y="59"/>
                    <a:pt x="25" y="56"/>
                    <a:pt x="27" y="54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3" y="64"/>
                    <a:pt x="32" y="72"/>
                    <a:pt x="32" y="80"/>
                  </a:cubicBezTo>
                  <a:cubicBezTo>
                    <a:pt x="32" y="83"/>
                    <a:pt x="33" y="87"/>
                    <a:pt x="34" y="90"/>
                  </a:cubicBezTo>
                  <a:cubicBezTo>
                    <a:pt x="36" y="93"/>
                    <a:pt x="40" y="95"/>
                    <a:pt x="43" y="94"/>
                  </a:cubicBezTo>
                  <a:cubicBezTo>
                    <a:pt x="46" y="92"/>
                    <a:pt x="48" y="89"/>
                    <a:pt x="50" y="86"/>
                  </a:cubicBezTo>
                  <a:cubicBezTo>
                    <a:pt x="52" y="82"/>
                    <a:pt x="53" y="78"/>
                    <a:pt x="54" y="74"/>
                  </a:cubicBezTo>
                  <a:cubicBezTo>
                    <a:pt x="56" y="67"/>
                    <a:pt x="58" y="59"/>
                    <a:pt x="59" y="50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3" y="57"/>
                    <a:pt x="64" y="64"/>
                    <a:pt x="65" y="70"/>
                  </a:cubicBezTo>
                  <a:cubicBezTo>
                    <a:pt x="66" y="73"/>
                    <a:pt x="67" y="76"/>
                    <a:pt x="69" y="79"/>
                  </a:cubicBezTo>
                  <a:cubicBezTo>
                    <a:pt x="70" y="82"/>
                    <a:pt x="72" y="85"/>
                    <a:pt x="73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75" y="86"/>
                    <a:pt x="75" y="86"/>
                    <a:pt x="76" y="86"/>
                  </a:cubicBezTo>
                  <a:cubicBezTo>
                    <a:pt x="77" y="86"/>
                    <a:pt x="78" y="85"/>
                    <a:pt x="78" y="84"/>
                  </a:cubicBezTo>
                  <a:cubicBezTo>
                    <a:pt x="80" y="83"/>
                    <a:pt x="81" y="80"/>
                    <a:pt x="82" y="77"/>
                  </a:cubicBezTo>
                  <a:cubicBezTo>
                    <a:pt x="83" y="71"/>
                    <a:pt x="84" y="65"/>
                    <a:pt x="84" y="58"/>
                  </a:cubicBezTo>
                  <a:cubicBezTo>
                    <a:pt x="84" y="36"/>
                    <a:pt x="84" y="36"/>
                    <a:pt x="84" y="36"/>
                  </a:cubicBezTo>
                  <a:cubicBezTo>
                    <a:pt x="92" y="57"/>
                    <a:pt x="92" y="57"/>
                    <a:pt x="92" y="57"/>
                  </a:cubicBezTo>
                  <a:cubicBezTo>
                    <a:pt x="94" y="64"/>
                    <a:pt x="98" y="71"/>
                    <a:pt x="103" y="75"/>
                  </a:cubicBezTo>
                  <a:cubicBezTo>
                    <a:pt x="104" y="76"/>
                    <a:pt x="106" y="76"/>
                    <a:pt x="105" y="76"/>
                  </a:cubicBezTo>
                  <a:cubicBezTo>
                    <a:pt x="105" y="76"/>
                    <a:pt x="105" y="76"/>
                    <a:pt x="105" y="75"/>
                  </a:cubicBezTo>
                  <a:cubicBezTo>
                    <a:pt x="106" y="75"/>
                    <a:pt x="106" y="75"/>
                    <a:pt x="106" y="74"/>
                  </a:cubicBezTo>
                  <a:cubicBezTo>
                    <a:pt x="107" y="72"/>
                    <a:pt x="108" y="68"/>
                    <a:pt x="108" y="64"/>
                  </a:cubicBezTo>
                  <a:cubicBezTo>
                    <a:pt x="108" y="60"/>
                    <a:pt x="107" y="56"/>
                    <a:pt x="107" y="52"/>
                  </a:cubicBezTo>
                  <a:cubicBezTo>
                    <a:pt x="107" y="48"/>
                    <a:pt x="106" y="45"/>
                    <a:pt x="105" y="41"/>
                  </a:cubicBezTo>
                  <a:cubicBezTo>
                    <a:pt x="103" y="34"/>
                    <a:pt x="100" y="27"/>
                    <a:pt x="95" y="22"/>
                  </a:cubicBezTo>
                  <a:cubicBezTo>
                    <a:pt x="85" y="10"/>
                    <a:pt x="69" y="5"/>
                    <a:pt x="53" y="3"/>
                  </a:cubicBezTo>
                  <a:cubicBezTo>
                    <a:pt x="46" y="3"/>
                    <a:pt x="37" y="3"/>
                    <a:pt x="30" y="7"/>
                  </a:cubicBezTo>
                  <a:cubicBezTo>
                    <a:pt x="23" y="9"/>
                    <a:pt x="16" y="15"/>
                    <a:pt x="12" y="21"/>
                  </a:cubicBezTo>
                  <a:close/>
                  <a:moveTo>
                    <a:pt x="11" y="21"/>
                  </a:moveTo>
                  <a:cubicBezTo>
                    <a:pt x="16" y="14"/>
                    <a:pt x="22" y="9"/>
                    <a:pt x="29" y="5"/>
                  </a:cubicBezTo>
                  <a:cubicBezTo>
                    <a:pt x="37" y="2"/>
                    <a:pt x="45" y="0"/>
                    <a:pt x="54" y="0"/>
                  </a:cubicBezTo>
                  <a:cubicBezTo>
                    <a:pt x="62" y="0"/>
                    <a:pt x="70" y="1"/>
                    <a:pt x="78" y="3"/>
                  </a:cubicBezTo>
                  <a:cubicBezTo>
                    <a:pt x="86" y="6"/>
                    <a:pt x="94" y="10"/>
                    <a:pt x="101" y="16"/>
                  </a:cubicBezTo>
                  <a:cubicBezTo>
                    <a:pt x="107" y="22"/>
                    <a:pt x="112" y="30"/>
                    <a:pt x="114" y="39"/>
                  </a:cubicBezTo>
                  <a:cubicBezTo>
                    <a:pt x="115" y="43"/>
                    <a:pt x="116" y="47"/>
                    <a:pt x="116" y="51"/>
                  </a:cubicBezTo>
                  <a:cubicBezTo>
                    <a:pt x="117" y="56"/>
                    <a:pt x="117" y="60"/>
                    <a:pt x="117" y="64"/>
                  </a:cubicBezTo>
                  <a:cubicBezTo>
                    <a:pt x="117" y="68"/>
                    <a:pt x="117" y="73"/>
                    <a:pt x="115" y="78"/>
                  </a:cubicBezTo>
                  <a:cubicBezTo>
                    <a:pt x="114" y="79"/>
                    <a:pt x="114" y="80"/>
                    <a:pt x="112" y="82"/>
                  </a:cubicBezTo>
                  <a:cubicBezTo>
                    <a:pt x="111" y="83"/>
                    <a:pt x="110" y="84"/>
                    <a:pt x="107" y="85"/>
                  </a:cubicBezTo>
                  <a:cubicBezTo>
                    <a:pt x="105" y="85"/>
                    <a:pt x="103" y="85"/>
                    <a:pt x="102" y="84"/>
                  </a:cubicBezTo>
                  <a:cubicBezTo>
                    <a:pt x="100" y="84"/>
                    <a:pt x="99" y="83"/>
                    <a:pt x="98" y="82"/>
                  </a:cubicBezTo>
                  <a:cubicBezTo>
                    <a:pt x="94" y="79"/>
                    <a:pt x="91" y="75"/>
                    <a:pt x="89" y="72"/>
                  </a:cubicBezTo>
                  <a:cubicBezTo>
                    <a:pt x="87" y="68"/>
                    <a:pt x="85" y="64"/>
                    <a:pt x="84" y="60"/>
                  </a:cubicBezTo>
                  <a:cubicBezTo>
                    <a:pt x="92" y="58"/>
                    <a:pt x="92" y="58"/>
                    <a:pt x="92" y="58"/>
                  </a:cubicBezTo>
                  <a:cubicBezTo>
                    <a:pt x="92" y="65"/>
                    <a:pt x="91" y="72"/>
                    <a:pt x="89" y="79"/>
                  </a:cubicBezTo>
                  <a:cubicBezTo>
                    <a:pt x="88" y="83"/>
                    <a:pt x="87" y="86"/>
                    <a:pt x="83" y="90"/>
                  </a:cubicBezTo>
                  <a:cubicBezTo>
                    <a:pt x="82" y="91"/>
                    <a:pt x="79" y="92"/>
                    <a:pt x="77" y="93"/>
                  </a:cubicBezTo>
                  <a:cubicBezTo>
                    <a:pt x="76" y="93"/>
                    <a:pt x="74" y="93"/>
                    <a:pt x="74" y="92"/>
                  </a:cubicBezTo>
                  <a:cubicBezTo>
                    <a:pt x="72" y="92"/>
                    <a:pt x="71" y="92"/>
                    <a:pt x="70" y="91"/>
                  </a:cubicBezTo>
                  <a:cubicBezTo>
                    <a:pt x="66" y="88"/>
                    <a:pt x="65" y="85"/>
                    <a:pt x="63" y="81"/>
                  </a:cubicBezTo>
                  <a:cubicBezTo>
                    <a:pt x="62" y="78"/>
                    <a:pt x="61" y="75"/>
                    <a:pt x="61" y="71"/>
                  </a:cubicBezTo>
                  <a:cubicBezTo>
                    <a:pt x="60" y="64"/>
                    <a:pt x="59" y="58"/>
                    <a:pt x="59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1" y="59"/>
                    <a:pt x="59" y="67"/>
                    <a:pt x="57" y="75"/>
                  </a:cubicBezTo>
                  <a:cubicBezTo>
                    <a:pt x="56" y="79"/>
                    <a:pt x="54" y="83"/>
                    <a:pt x="53" y="87"/>
                  </a:cubicBezTo>
                  <a:cubicBezTo>
                    <a:pt x="51" y="91"/>
                    <a:pt x="48" y="95"/>
                    <a:pt x="44" y="97"/>
                  </a:cubicBezTo>
                  <a:cubicBezTo>
                    <a:pt x="42" y="98"/>
                    <a:pt x="39" y="98"/>
                    <a:pt x="37" y="97"/>
                  </a:cubicBezTo>
                  <a:cubicBezTo>
                    <a:pt x="34" y="97"/>
                    <a:pt x="32" y="95"/>
                    <a:pt x="30" y="93"/>
                  </a:cubicBezTo>
                  <a:cubicBezTo>
                    <a:pt x="27" y="89"/>
                    <a:pt x="26" y="85"/>
                    <a:pt x="26" y="80"/>
                  </a:cubicBezTo>
                  <a:cubicBezTo>
                    <a:pt x="24" y="72"/>
                    <a:pt x="25" y="63"/>
                    <a:pt x="26" y="55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0" y="64"/>
                    <a:pt x="25" y="70"/>
                    <a:pt x="17" y="73"/>
                  </a:cubicBezTo>
                  <a:cubicBezTo>
                    <a:pt x="15" y="74"/>
                    <a:pt x="13" y="74"/>
                    <a:pt x="11" y="73"/>
                  </a:cubicBezTo>
                  <a:cubicBezTo>
                    <a:pt x="10" y="73"/>
                    <a:pt x="9" y="73"/>
                    <a:pt x="8" y="72"/>
                  </a:cubicBezTo>
                  <a:cubicBezTo>
                    <a:pt x="7" y="72"/>
                    <a:pt x="6" y="71"/>
                    <a:pt x="5" y="71"/>
                  </a:cubicBezTo>
                  <a:cubicBezTo>
                    <a:pt x="3" y="69"/>
                    <a:pt x="2" y="67"/>
                    <a:pt x="2" y="66"/>
                  </a:cubicBezTo>
                  <a:cubicBezTo>
                    <a:pt x="1" y="64"/>
                    <a:pt x="1" y="62"/>
                    <a:pt x="0" y="60"/>
                  </a:cubicBezTo>
                  <a:cubicBezTo>
                    <a:pt x="0" y="53"/>
                    <a:pt x="1" y="46"/>
                    <a:pt x="3" y="40"/>
                  </a:cubicBezTo>
                  <a:cubicBezTo>
                    <a:pt x="4" y="33"/>
                    <a:pt x="7" y="27"/>
                    <a:pt x="11" y="21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淘宝网Chenying0907出品 119"/>
            <p:cNvSpPr>
              <a:spLocks/>
            </p:cNvSpPr>
            <p:nvPr/>
          </p:nvSpPr>
          <p:spPr bwMode="auto">
            <a:xfrm>
              <a:off x="3223" y="1887"/>
              <a:ext cx="295" cy="262"/>
            </a:xfrm>
            <a:custGeom>
              <a:avLst/>
              <a:gdLst>
                <a:gd name="T0" fmla="*/ 104 w 118"/>
                <a:gd name="T1" fmla="*/ 24 h 105"/>
                <a:gd name="T2" fmla="*/ 110 w 118"/>
                <a:gd name="T3" fmla="*/ 73 h 105"/>
                <a:gd name="T4" fmla="*/ 85 w 118"/>
                <a:gd name="T5" fmla="*/ 59 h 105"/>
                <a:gd name="T6" fmla="*/ 79 w 118"/>
                <a:gd name="T7" fmla="*/ 99 h 105"/>
                <a:gd name="T8" fmla="*/ 54 w 118"/>
                <a:gd name="T9" fmla="*/ 54 h 105"/>
                <a:gd name="T10" fmla="*/ 40 w 118"/>
                <a:gd name="T11" fmla="*/ 93 h 105"/>
                <a:gd name="T12" fmla="*/ 26 w 118"/>
                <a:gd name="T13" fmla="*/ 62 h 105"/>
                <a:gd name="T14" fmla="*/ 13 w 118"/>
                <a:gd name="T15" fmla="*/ 82 h 105"/>
                <a:gd name="T16" fmla="*/ 1 w 118"/>
                <a:gd name="T17" fmla="*/ 62 h 105"/>
                <a:gd name="T18" fmla="*/ 50 w 118"/>
                <a:gd name="T19" fmla="*/ 5 h 105"/>
                <a:gd name="T20" fmla="*/ 104 w 118"/>
                <a:gd name="T21" fmla="*/ 2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05">
                  <a:moveTo>
                    <a:pt x="104" y="24"/>
                  </a:moveTo>
                  <a:cubicBezTo>
                    <a:pt x="114" y="37"/>
                    <a:pt x="118" y="66"/>
                    <a:pt x="110" y="73"/>
                  </a:cubicBezTo>
                  <a:cubicBezTo>
                    <a:pt x="100" y="79"/>
                    <a:pt x="91" y="69"/>
                    <a:pt x="85" y="59"/>
                  </a:cubicBezTo>
                  <a:cubicBezTo>
                    <a:pt x="85" y="59"/>
                    <a:pt x="92" y="94"/>
                    <a:pt x="79" y="99"/>
                  </a:cubicBezTo>
                  <a:cubicBezTo>
                    <a:pt x="66" y="105"/>
                    <a:pt x="59" y="83"/>
                    <a:pt x="54" y="54"/>
                  </a:cubicBezTo>
                  <a:cubicBezTo>
                    <a:pt x="54" y="54"/>
                    <a:pt x="53" y="91"/>
                    <a:pt x="40" y="93"/>
                  </a:cubicBezTo>
                  <a:cubicBezTo>
                    <a:pt x="30" y="95"/>
                    <a:pt x="26" y="79"/>
                    <a:pt x="26" y="62"/>
                  </a:cubicBezTo>
                  <a:cubicBezTo>
                    <a:pt x="26" y="62"/>
                    <a:pt x="21" y="76"/>
                    <a:pt x="13" y="82"/>
                  </a:cubicBezTo>
                  <a:cubicBezTo>
                    <a:pt x="6" y="88"/>
                    <a:pt x="0" y="82"/>
                    <a:pt x="1" y="62"/>
                  </a:cubicBezTo>
                  <a:cubicBezTo>
                    <a:pt x="2" y="47"/>
                    <a:pt x="3" y="12"/>
                    <a:pt x="50" y="5"/>
                  </a:cubicBezTo>
                  <a:cubicBezTo>
                    <a:pt x="81" y="0"/>
                    <a:pt x="96" y="12"/>
                    <a:pt x="104" y="24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淘宝网Chenying0907出品 120"/>
            <p:cNvSpPr>
              <a:spLocks noEditPoints="1"/>
            </p:cNvSpPr>
            <p:nvPr/>
          </p:nvSpPr>
          <p:spPr bwMode="auto">
            <a:xfrm>
              <a:off x="3213" y="1892"/>
              <a:ext cx="300" cy="249"/>
            </a:xfrm>
            <a:custGeom>
              <a:avLst/>
              <a:gdLst>
                <a:gd name="T0" fmla="*/ 117 w 120"/>
                <a:gd name="T1" fmla="*/ 41 h 100"/>
                <a:gd name="T2" fmla="*/ 118 w 120"/>
                <a:gd name="T3" fmla="*/ 68 h 100"/>
                <a:gd name="T4" fmla="*/ 109 w 120"/>
                <a:gd name="T5" fmla="*/ 75 h 100"/>
                <a:gd name="T6" fmla="*/ 86 w 120"/>
                <a:gd name="T7" fmla="*/ 59 h 100"/>
                <a:gd name="T8" fmla="*/ 94 w 120"/>
                <a:gd name="T9" fmla="*/ 83 h 100"/>
                <a:gd name="T10" fmla="*/ 83 w 120"/>
                <a:gd name="T11" fmla="*/ 100 h 100"/>
                <a:gd name="T12" fmla="*/ 66 w 120"/>
                <a:gd name="T13" fmla="*/ 89 h 100"/>
                <a:gd name="T14" fmla="*/ 56 w 120"/>
                <a:gd name="T15" fmla="*/ 52 h 100"/>
                <a:gd name="T16" fmla="*/ 58 w 120"/>
                <a:gd name="T17" fmla="*/ 73 h 100"/>
                <a:gd name="T18" fmla="*/ 48 w 120"/>
                <a:gd name="T19" fmla="*/ 93 h 100"/>
                <a:gd name="T20" fmla="*/ 41 w 120"/>
                <a:gd name="T21" fmla="*/ 95 h 100"/>
                <a:gd name="T22" fmla="*/ 29 w 120"/>
                <a:gd name="T23" fmla="*/ 81 h 100"/>
                <a:gd name="T24" fmla="*/ 34 w 120"/>
                <a:gd name="T25" fmla="*/ 61 h 100"/>
                <a:gd name="T26" fmla="*/ 19 w 120"/>
                <a:gd name="T27" fmla="*/ 84 h 100"/>
                <a:gd name="T28" fmla="*/ 10 w 120"/>
                <a:gd name="T29" fmla="*/ 87 h 100"/>
                <a:gd name="T30" fmla="*/ 2 w 120"/>
                <a:gd name="T31" fmla="*/ 79 h 100"/>
                <a:gd name="T32" fmla="*/ 1 w 120"/>
                <a:gd name="T33" fmla="*/ 52 h 100"/>
                <a:gd name="T34" fmla="*/ 17 w 120"/>
                <a:gd name="T35" fmla="*/ 16 h 100"/>
                <a:gd name="T36" fmla="*/ 65 w 120"/>
                <a:gd name="T37" fmla="*/ 0 h 100"/>
                <a:gd name="T38" fmla="*/ 109 w 120"/>
                <a:gd name="T39" fmla="*/ 22 h 100"/>
                <a:gd name="T40" fmla="*/ 89 w 120"/>
                <a:gd name="T41" fmla="*/ 7 h 100"/>
                <a:gd name="T42" fmla="*/ 22 w 120"/>
                <a:gd name="T43" fmla="*/ 22 h 100"/>
                <a:gd name="T44" fmla="*/ 10 w 120"/>
                <a:gd name="T45" fmla="*/ 53 h 100"/>
                <a:gd name="T46" fmla="*/ 11 w 120"/>
                <a:gd name="T47" fmla="*/ 76 h 100"/>
                <a:gd name="T48" fmla="*/ 12 w 120"/>
                <a:gd name="T49" fmla="*/ 77 h 100"/>
                <a:gd name="T50" fmla="*/ 14 w 120"/>
                <a:gd name="T51" fmla="*/ 77 h 100"/>
                <a:gd name="T52" fmla="*/ 34 w 120"/>
                <a:gd name="T53" fmla="*/ 38 h 100"/>
                <a:gd name="T54" fmla="*/ 36 w 120"/>
                <a:gd name="T55" fmla="*/ 79 h 100"/>
                <a:gd name="T56" fmla="*/ 42 w 120"/>
                <a:gd name="T57" fmla="*/ 88 h 100"/>
                <a:gd name="T58" fmla="*/ 45 w 120"/>
                <a:gd name="T59" fmla="*/ 88 h 100"/>
                <a:gd name="T60" fmla="*/ 53 w 120"/>
                <a:gd name="T61" fmla="*/ 72 h 100"/>
                <a:gd name="T62" fmla="*/ 57 w 120"/>
                <a:gd name="T63" fmla="*/ 37 h 100"/>
                <a:gd name="T64" fmla="*/ 64 w 120"/>
                <a:gd name="T65" fmla="*/ 76 h 100"/>
                <a:gd name="T66" fmla="*/ 76 w 120"/>
                <a:gd name="T67" fmla="*/ 96 h 100"/>
                <a:gd name="T68" fmla="*/ 88 w 120"/>
                <a:gd name="T69" fmla="*/ 82 h 100"/>
                <a:gd name="T70" fmla="*/ 81 w 120"/>
                <a:gd name="T71" fmla="*/ 34 h 100"/>
                <a:gd name="T72" fmla="*/ 98 w 120"/>
                <a:gd name="T73" fmla="*/ 63 h 100"/>
                <a:gd name="T74" fmla="*/ 112 w 120"/>
                <a:gd name="T75" fmla="*/ 69 h 100"/>
                <a:gd name="T76" fmla="*/ 116 w 120"/>
                <a:gd name="T77" fmla="*/ 4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0" h="100">
                  <a:moveTo>
                    <a:pt x="109" y="22"/>
                  </a:moveTo>
                  <a:cubicBezTo>
                    <a:pt x="113" y="27"/>
                    <a:pt x="115" y="34"/>
                    <a:pt x="117" y="41"/>
                  </a:cubicBezTo>
                  <a:cubicBezTo>
                    <a:pt x="119" y="48"/>
                    <a:pt x="120" y="55"/>
                    <a:pt x="120" y="62"/>
                  </a:cubicBezTo>
                  <a:cubicBezTo>
                    <a:pt x="120" y="64"/>
                    <a:pt x="119" y="66"/>
                    <a:pt x="118" y="68"/>
                  </a:cubicBezTo>
                  <a:cubicBezTo>
                    <a:pt x="118" y="69"/>
                    <a:pt x="117" y="71"/>
                    <a:pt x="115" y="73"/>
                  </a:cubicBezTo>
                  <a:cubicBezTo>
                    <a:pt x="113" y="74"/>
                    <a:pt x="111" y="75"/>
                    <a:pt x="109" y="75"/>
                  </a:cubicBezTo>
                  <a:cubicBezTo>
                    <a:pt x="107" y="76"/>
                    <a:pt x="104" y="75"/>
                    <a:pt x="102" y="75"/>
                  </a:cubicBezTo>
                  <a:cubicBezTo>
                    <a:pt x="94" y="72"/>
                    <a:pt x="89" y="65"/>
                    <a:pt x="86" y="59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5" y="65"/>
                    <a:pt x="95" y="74"/>
                    <a:pt x="94" y="83"/>
                  </a:cubicBezTo>
                  <a:cubicBezTo>
                    <a:pt x="93" y="87"/>
                    <a:pt x="92" y="91"/>
                    <a:pt x="89" y="95"/>
                  </a:cubicBezTo>
                  <a:cubicBezTo>
                    <a:pt x="87" y="97"/>
                    <a:pt x="85" y="99"/>
                    <a:pt x="83" y="100"/>
                  </a:cubicBezTo>
                  <a:cubicBezTo>
                    <a:pt x="80" y="100"/>
                    <a:pt x="77" y="100"/>
                    <a:pt x="75" y="99"/>
                  </a:cubicBezTo>
                  <a:cubicBezTo>
                    <a:pt x="70" y="97"/>
                    <a:pt x="68" y="93"/>
                    <a:pt x="66" y="89"/>
                  </a:cubicBezTo>
                  <a:cubicBezTo>
                    <a:pt x="64" y="85"/>
                    <a:pt x="63" y="81"/>
                    <a:pt x="62" y="77"/>
                  </a:cubicBezTo>
                  <a:cubicBezTo>
                    <a:pt x="59" y="69"/>
                    <a:pt x="58" y="61"/>
                    <a:pt x="56" y="52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9" y="59"/>
                    <a:pt x="59" y="66"/>
                    <a:pt x="58" y="73"/>
                  </a:cubicBezTo>
                  <a:cubicBezTo>
                    <a:pt x="57" y="76"/>
                    <a:pt x="56" y="80"/>
                    <a:pt x="55" y="83"/>
                  </a:cubicBezTo>
                  <a:cubicBezTo>
                    <a:pt x="54" y="87"/>
                    <a:pt x="52" y="91"/>
                    <a:pt x="48" y="93"/>
                  </a:cubicBezTo>
                  <a:cubicBezTo>
                    <a:pt x="47" y="94"/>
                    <a:pt x="46" y="95"/>
                    <a:pt x="45" y="95"/>
                  </a:cubicBezTo>
                  <a:cubicBezTo>
                    <a:pt x="44" y="95"/>
                    <a:pt x="42" y="95"/>
                    <a:pt x="41" y="95"/>
                  </a:cubicBezTo>
                  <a:cubicBezTo>
                    <a:pt x="39" y="94"/>
                    <a:pt x="36" y="93"/>
                    <a:pt x="35" y="92"/>
                  </a:cubicBezTo>
                  <a:cubicBezTo>
                    <a:pt x="31" y="88"/>
                    <a:pt x="30" y="85"/>
                    <a:pt x="29" y="81"/>
                  </a:cubicBezTo>
                  <a:cubicBezTo>
                    <a:pt x="27" y="74"/>
                    <a:pt x="26" y="67"/>
                    <a:pt x="26" y="60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2" y="65"/>
                    <a:pt x="31" y="69"/>
                    <a:pt x="28" y="73"/>
                  </a:cubicBezTo>
                  <a:cubicBezTo>
                    <a:pt x="26" y="77"/>
                    <a:pt x="24" y="81"/>
                    <a:pt x="19" y="84"/>
                  </a:cubicBezTo>
                  <a:cubicBezTo>
                    <a:pt x="18" y="85"/>
                    <a:pt x="17" y="86"/>
                    <a:pt x="15" y="86"/>
                  </a:cubicBezTo>
                  <a:cubicBezTo>
                    <a:pt x="14" y="87"/>
                    <a:pt x="12" y="87"/>
                    <a:pt x="10" y="87"/>
                  </a:cubicBezTo>
                  <a:cubicBezTo>
                    <a:pt x="8" y="86"/>
                    <a:pt x="6" y="85"/>
                    <a:pt x="5" y="83"/>
                  </a:cubicBezTo>
                  <a:cubicBezTo>
                    <a:pt x="4" y="82"/>
                    <a:pt x="3" y="81"/>
                    <a:pt x="2" y="79"/>
                  </a:cubicBezTo>
                  <a:cubicBezTo>
                    <a:pt x="0" y="74"/>
                    <a:pt x="0" y="70"/>
                    <a:pt x="0" y="65"/>
                  </a:cubicBezTo>
                  <a:cubicBezTo>
                    <a:pt x="0" y="61"/>
                    <a:pt x="0" y="57"/>
                    <a:pt x="1" y="52"/>
                  </a:cubicBezTo>
                  <a:cubicBezTo>
                    <a:pt x="1" y="48"/>
                    <a:pt x="2" y="44"/>
                    <a:pt x="3" y="39"/>
                  </a:cubicBezTo>
                  <a:cubicBezTo>
                    <a:pt x="6" y="31"/>
                    <a:pt x="10" y="23"/>
                    <a:pt x="17" y="16"/>
                  </a:cubicBezTo>
                  <a:cubicBezTo>
                    <a:pt x="23" y="10"/>
                    <a:pt x="31" y="6"/>
                    <a:pt x="40" y="3"/>
                  </a:cubicBezTo>
                  <a:cubicBezTo>
                    <a:pt x="48" y="1"/>
                    <a:pt x="57" y="0"/>
                    <a:pt x="65" y="0"/>
                  </a:cubicBezTo>
                  <a:cubicBezTo>
                    <a:pt x="74" y="0"/>
                    <a:pt x="82" y="2"/>
                    <a:pt x="90" y="5"/>
                  </a:cubicBezTo>
                  <a:cubicBezTo>
                    <a:pt x="98" y="9"/>
                    <a:pt x="104" y="15"/>
                    <a:pt x="109" y="22"/>
                  </a:cubicBezTo>
                  <a:close/>
                  <a:moveTo>
                    <a:pt x="108" y="22"/>
                  </a:moveTo>
                  <a:cubicBezTo>
                    <a:pt x="103" y="15"/>
                    <a:pt x="97" y="10"/>
                    <a:pt x="89" y="7"/>
                  </a:cubicBezTo>
                  <a:cubicBezTo>
                    <a:pt x="82" y="4"/>
                    <a:pt x="73" y="3"/>
                    <a:pt x="65" y="3"/>
                  </a:cubicBezTo>
                  <a:cubicBezTo>
                    <a:pt x="49" y="5"/>
                    <a:pt x="33" y="10"/>
                    <a:pt x="22" y="22"/>
                  </a:cubicBezTo>
                  <a:cubicBezTo>
                    <a:pt x="17" y="27"/>
                    <a:pt x="14" y="34"/>
                    <a:pt x="12" y="42"/>
                  </a:cubicBezTo>
                  <a:cubicBezTo>
                    <a:pt x="11" y="46"/>
                    <a:pt x="10" y="49"/>
                    <a:pt x="10" y="53"/>
                  </a:cubicBezTo>
                  <a:cubicBezTo>
                    <a:pt x="10" y="57"/>
                    <a:pt x="10" y="62"/>
                    <a:pt x="10" y="65"/>
                  </a:cubicBezTo>
                  <a:cubicBezTo>
                    <a:pt x="10" y="69"/>
                    <a:pt x="10" y="73"/>
                    <a:pt x="11" y="76"/>
                  </a:cubicBezTo>
                  <a:cubicBezTo>
                    <a:pt x="11" y="76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8"/>
                    <a:pt x="12" y="77"/>
                  </a:cubicBezTo>
                  <a:cubicBezTo>
                    <a:pt x="13" y="77"/>
                    <a:pt x="13" y="77"/>
                    <a:pt x="14" y="77"/>
                  </a:cubicBezTo>
                  <a:cubicBezTo>
                    <a:pt x="19" y="73"/>
                    <a:pt x="23" y="65"/>
                    <a:pt x="26" y="5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66"/>
                    <a:pt x="35" y="73"/>
                    <a:pt x="36" y="79"/>
                  </a:cubicBezTo>
                  <a:cubicBezTo>
                    <a:pt x="37" y="82"/>
                    <a:pt x="38" y="85"/>
                    <a:pt x="40" y="86"/>
                  </a:cubicBezTo>
                  <a:cubicBezTo>
                    <a:pt x="40" y="87"/>
                    <a:pt x="41" y="88"/>
                    <a:pt x="42" y="88"/>
                  </a:cubicBezTo>
                  <a:cubicBezTo>
                    <a:pt x="43" y="88"/>
                    <a:pt x="43" y="88"/>
                    <a:pt x="44" y="88"/>
                  </a:cubicBezTo>
                  <a:cubicBezTo>
                    <a:pt x="44" y="88"/>
                    <a:pt x="45" y="88"/>
                    <a:pt x="45" y="88"/>
                  </a:cubicBezTo>
                  <a:cubicBezTo>
                    <a:pt x="47" y="87"/>
                    <a:pt x="49" y="84"/>
                    <a:pt x="50" y="81"/>
                  </a:cubicBezTo>
                  <a:cubicBezTo>
                    <a:pt x="51" y="78"/>
                    <a:pt x="52" y="75"/>
                    <a:pt x="53" y="72"/>
                  </a:cubicBezTo>
                  <a:cubicBezTo>
                    <a:pt x="54" y="65"/>
                    <a:pt x="55" y="59"/>
                    <a:pt x="56" y="52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61" y="60"/>
                    <a:pt x="62" y="68"/>
                    <a:pt x="64" y="76"/>
                  </a:cubicBezTo>
                  <a:cubicBezTo>
                    <a:pt x="66" y="80"/>
                    <a:pt x="67" y="84"/>
                    <a:pt x="69" y="88"/>
                  </a:cubicBezTo>
                  <a:cubicBezTo>
                    <a:pt x="71" y="91"/>
                    <a:pt x="73" y="95"/>
                    <a:pt x="76" y="96"/>
                  </a:cubicBezTo>
                  <a:cubicBezTo>
                    <a:pt x="80" y="97"/>
                    <a:pt x="83" y="96"/>
                    <a:pt x="85" y="93"/>
                  </a:cubicBezTo>
                  <a:cubicBezTo>
                    <a:pt x="87" y="90"/>
                    <a:pt x="87" y="86"/>
                    <a:pt x="88" y="82"/>
                  </a:cubicBezTo>
                  <a:cubicBezTo>
                    <a:pt x="88" y="74"/>
                    <a:pt x="87" y="66"/>
                    <a:pt x="85" y="58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4" y="58"/>
                    <a:pt x="96" y="61"/>
                    <a:pt x="98" y="63"/>
                  </a:cubicBezTo>
                  <a:cubicBezTo>
                    <a:pt x="100" y="66"/>
                    <a:pt x="102" y="68"/>
                    <a:pt x="105" y="69"/>
                  </a:cubicBezTo>
                  <a:cubicBezTo>
                    <a:pt x="107" y="70"/>
                    <a:pt x="109" y="70"/>
                    <a:pt x="112" y="69"/>
                  </a:cubicBezTo>
                  <a:cubicBezTo>
                    <a:pt x="114" y="68"/>
                    <a:pt x="116" y="64"/>
                    <a:pt x="116" y="61"/>
                  </a:cubicBezTo>
                  <a:cubicBezTo>
                    <a:pt x="118" y="55"/>
                    <a:pt x="117" y="48"/>
                    <a:pt x="116" y="41"/>
                  </a:cubicBezTo>
                  <a:cubicBezTo>
                    <a:pt x="114" y="34"/>
                    <a:pt x="112" y="28"/>
                    <a:pt x="108" y="22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" name="KSO_Img1"/>
          <p:cNvSpPr/>
          <p:nvPr/>
        </p:nvSpPr>
        <p:spPr>
          <a:xfrm>
            <a:off x="1810356" y="3002007"/>
            <a:ext cx="8005848" cy="3594897"/>
          </a:xfrm>
          <a:custGeom>
            <a:avLst/>
            <a:gdLst>
              <a:gd name="connsiteX0" fmla="*/ 172995 w 7677665"/>
              <a:gd name="connsiteY0" fmla="*/ 8238 h 3155092"/>
              <a:gd name="connsiteX1" fmla="*/ 3517557 w 7677665"/>
              <a:gd name="connsiteY1" fmla="*/ 486033 h 3155092"/>
              <a:gd name="connsiteX2" fmla="*/ 6812692 w 7677665"/>
              <a:gd name="connsiteY2" fmla="*/ 0 h 3155092"/>
              <a:gd name="connsiteX3" fmla="*/ 7677665 w 7677665"/>
              <a:gd name="connsiteY3" fmla="*/ 708455 h 3155092"/>
              <a:gd name="connsiteX4" fmla="*/ 7504671 w 7677665"/>
              <a:gd name="connsiteY4" fmla="*/ 3080952 h 3155092"/>
              <a:gd name="connsiteX5" fmla="*/ 2290119 w 7677665"/>
              <a:gd name="connsiteY5" fmla="*/ 2998573 h 3155092"/>
              <a:gd name="connsiteX6" fmla="*/ 0 w 7677665"/>
              <a:gd name="connsiteY6" fmla="*/ 3155092 h 3155092"/>
              <a:gd name="connsiteX7" fmla="*/ 172995 w 7677665"/>
              <a:gd name="connsiteY7" fmla="*/ 8238 h 3155092"/>
              <a:gd name="connsiteX0" fmla="*/ 439939 w 7944609"/>
              <a:gd name="connsiteY0" fmla="*/ 121095 h 3267949"/>
              <a:gd name="connsiteX1" fmla="*/ 3784501 w 7944609"/>
              <a:gd name="connsiteY1" fmla="*/ 598890 h 3267949"/>
              <a:gd name="connsiteX2" fmla="*/ 7079636 w 7944609"/>
              <a:gd name="connsiteY2" fmla="*/ 112857 h 3267949"/>
              <a:gd name="connsiteX3" fmla="*/ 7944609 w 7944609"/>
              <a:gd name="connsiteY3" fmla="*/ 821312 h 3267949"/>
              <a:gd name="connsiteX4" fmla="*/ 7771615 w 7944609"/>
              <a:gd name="connsiteY4" fmla="*/ 3193809 h 3267949"/>
              <a:gd name="connsiteX5" fmla="*/ 2557063 w 7944609"/>
              <a:gd name="connsiteY5" fmla="*/ 3111430 h 3267949"/>
              <a:gd name="connsiteX6" fmla="*/ 266944 w 7944609"/>
              <a:gd name="connsiteY6" fmla="*/ 3267949 h 3267949"/>
              <a:gd name="connsiteX7" fmla="*/ 439939 w 7944609"/>
              <a:gd name="connsiteY7" fmla="*/ 121095 h 3267949"/>
              <a:gd name="connsiteX0" fmla="*/ 439939 w 7944609"/>
              <a:gd name="connsiteY0" fmla="*/ 121095 h 3267949"/>
              <a:gd name="connsiteX1" fmla="*/ 3784501 w 7944609"/>
              <a:gd name="connsiteY1" fmla="*/ 598890 h 3267949"/>
              <a:gd name="connsiteX2" fmla="*/ 7079636 w 7944609"/>
              <a:gd name="connsiteY2" fmla="*/ 112857 h 3267949"/>
              <a:gd name="connsiteX3" fmla="*/ 7944609 w 7944609"/>
              <a:gd name="connsiteY3" fmla="*/ 821312 h 3267949"/>
              <a:gd name="connsiteX4" fmla="*/ 7771615 w 7944609"/>
              <a:gd name="connsiteY4" fmla="*/ 3193809 h 3267949"/>
              <a:gd name="connsiteX5" fmla="*/ 2557063 w 7944609"/>
              <a:gd name="connsiteY5" fmla="*/ 3111430 h 3267949"/>
              <a:gd name="connsiteX6" fmla="*/ 266944 w 7944609"/>
              <a:gd name="connsiteY6" fmla="*/ 3267949 h 3267949"/>
              <a:gd name="connsiteX7" fmla="*/ 439939 w 7944609"/>
              <a:gd name="connsiteY7" fmla="*/ 121095 h 3267949"/>
              <a:gd name="connsiteX0" fmla="*/ 439939 w 7944609"/>
              <a:gd name="connsiteY0" fmla="*/ 121095 h 3522669"/>
              <a:gd name="connsiteX1" fmla="*/ 3784501 w 7944609"/>
              <a:gd name="connsiteY1" fmla="*/ 598890 h 3522669"/>
              <a:gd name="connsiteX2" fmla="*/ 7079636 w 7944609"/>
              <a:gd name="connsiteY2" fmla="*/ 112857 h 3522669"/>
              <a:gd name="connsiteX3" fmla="*/ 7944609 w 7944609"/>
              <a:gd name="connsiteY3" fmla="*/ 821312 h 3522669"/>
              <a:gd name="connsiteX4" fmla="*/ 7771615 w 7944609"/>
              <a:gd name="connsiteY4" fmla="*/ 3193809 h 3522669"/>
              <a:gd name="connsiteX5" fmla="*/ 2557063 w 7944609"/>
              <a:gd name="connsiteY5" fmla="*/ 3111430 h 3522669"/>
              <a:gd name="connsiteX6" fmla="*/ 266944 w 7944609"/>
              <a:gd name="connsiteY6" fmla="*/ 3267949 h 3522669"/>
              <a:gd name="connsiteX7" fmla="*/ 439939 w 7944609"/>
              <a:gd name="connsiteY7" fmla="*/ 121095 h 3522669"/>
              <a:gd name="connsiteX0" fmla="*/ 610886 w 8115556"/>
              <a:gd name="connsiteY0" fmla="*/ 121095 h 3522669"/>
              <a:gd name="connsiteX1" fmla="*/ 3955448 w 8115556"/>
              <a:gd name="connsiteY1" fmla="*/ 598890 h 3522669"/>
              <a:gd name="connsiteX2" fmla="*/ 7250583 w 8115556"/>
              <a:gd name="connsiteY2" fmla="*/ 112857 h 3522669"/>
              <a:gd name="connsiteX3" fmla="*/ 8115556 w 8115556"/>
              <a:gd name="connsiteY3" fmla="*/ 821312 h 3522669"/>
              <a:gd name="connsiteX4" fmla="*/ 7942562 w 8115556"/>
              <a:gd name="connsiteY4" fmla="*/ 3193809 h 3522669"/>
              <a:gd name="connsiteX5" fmla="*/ 2728010 w 8115556"/>
              <a:gd name="connsiteY5" fmla="*/ 3111430 h 3522669"/>
              <a:gd name="connsiteX6" fmla="*/ 437891 w 8115556"/>
              <a:gd name="connsiteY6" fmla="*/ 3267949 h 3522669"/>
              <a:gd name="connsiteX7" fmla="*/ 610886 w 8115556"/>
              <a:gd name="connsiteY7" fmla="*/ 121095 h 3522669"/>
              <a:gd name="connsiteX0" fmla="*/ 403296 w 7907966"/>
              <a:gd name="connsiteY0" fmla="*/ 129969 h 3531543"/>
              <a:gd name="connsiteX1" fmla="*/ 3747858 w 7907966"/>
              <a:gd name="connsiteY1" fmla="*/ 607764 h 3531543"/>
              <a:gd name="connsiteX2" fmla="*/ 7042993 w 7907966"/>
              <a:gd name="connsiteY2" fmla="*/ 121731 h 3531543"/>
              <a:gd name="connsiteX3" fmla="*/ 7907966 w 7907966"/>
              <a:gd name="connsiteY3" fmla="*/ 830186 h 3531543"/>
              <a:gd name="connsiteX4" fmla="*/ 7734972 w 7907966"/>
              <a:gd name="connsiteY4" fmla="*/ 3202683 h 3531543"/>
              <a:gd name="connsiteX5" fmla="*/ 2520420 w 7907966"/>
              <a:gd name="connsiteY5" fmla="*/ 3120304 h 3531543"/>
              <a:gd name="connsiteX6" fmla="*/ 568053 w 7907966"/>
              <a:gd name="connsiteY6" fmla="*/ 3416866 h 3531543"/>
              <a:gd name="connsiteX7" fmla="*/ 403296 w 7907966"/>
              <a:gd name="connsiteY7" fmla="*/ 129969 h 3531543"/>
              <a:gd name="connsiteX0" fmla="*/ 302856 w 7708672"/>
              <a:gd name="connsiteY0" fmla="*/ 127490 h 3618853"/>
              <a:gd name="connsiteX1" fmla="*/ 3548564 w 7708672"/>
              <a:gd name="connsiteY1" fmla="*/ 629998 h 3618853"/>
              <a:gd name="connsiteX2" fmla="*/ 6843699 w 7708672"/>
              <a:gd name="connsiteY2" fmla="*/ 143965 h 3618853"/>
              <a:gd name="connsiteX3" fmla="*/ 7708672 w 7708672"/>
              <a:gd name="connsiteY3" fmla="*/ 852420 h 3618853"/>
              <a:gd name="connsiteX4" fmla="*/ 7535678 w 7708672"/>
              <a:gd name="connsiteY4" fmla="*/ 3224917 h 3618853"/>
              <a:gd name="connsiteX5" fmla="*/ 2321126 w 7708672"/>
              <a:gd name="connsiteY5" fmla="*/ 3142538 h 3618853"/>
              <a:gd name="connsiteX6" fmla="*/ 368759 w 7708672"/>
              <a:gd name="connsiteY6" fmla="*/ 3439100 h 3618853"/>
              <a:gd name="connsiteX7" fmla="*/ 302856 w 7708672"/>
              <a:gd name="connsiteY7" fmla="*/ 127490 h 3618853"/>
              <a:gd name="connsiteX0" fmla="*/ 340592 w 7639316"/>
              <a:gd name="connsiteY0" fmla="*/ 171243 h 3503794"/>
              <a:gd name="connsiteX1" fmla="*/ 3479208 w 7639316"/>
              <a:gd name="connsiteY1" fmla="*/ 525470 h 3503794"/>
              <a:gd name="connsiteX2" fmla="*/ 6774343 w 7639316"/>
              <a:gd name="connsiteY2" fmla="*/ 39437 h 3503794"/>
              <a:gd name="connsiteX3" fmla="*/ 7639316 w 7639316"/>
              <a:gd name="connsiteY3" fmla="*/ 747892 h 3503794"/>
              <a:gd name="connsiteX4" fmla="*/ 7466322 w 7639316"/>
              <a:gd name="connsiteY4" fmla="*/ 3120389 h 3503794"/>
              <a:gd name="connsiteX5" fmla="*/ 2251770 w 7639316"/>
              <a:gd name="connsiteY5" fmla="*/ 3038010 h 3503794"/>
              <a:gd name="connsiteX6" fmla="*/ 299403 w 7639316"/>
              <a:gd name="connsiteY6" fmla="*/ 3334572 h 3503794"/>
              <a:gd name="connsiteX7" fmla="*/ 340592 w 7639316"/>
              <a:gd name="connsiteY7" fmla="*/ 171243 h 3503794"/>
              <a:gd name="connsiteX0" fmla="*/ 464088 w 7507439"/>
              <a:gd name="connsiteY0" fmla="*/ 261859 h 3497378"/>
              <a:gd name="connsiteX1" fmla="*/ 3347331 w 7507439"/>
              <a:gd name="connsiteY1" fmla="*/ 525470 h 3497378"/>
              <a:gd name="connsiteX2" fmla="*/ 6642466 w 7507439"/>
              <a:gd name="connsiteY2" fmla="*/ 39437 h 3497378"/>
              <a:gd name="connsiteX3" fmla="*/ 7507439 w 7507439"/>
              <a:gd name="connsiteY3" fmla="*/ 747892 h 3497378"/>
              <a:gd name="connsiteX4" fmla="*/ 7334445 w 7507439"/>
              <a:gd name="connsiteY4" fmla="*/ 3120389 h 3497378"/>
              <a:gd name="connsiteX5" fmla="*/ 2119893 w 7507439"/>
              <a:gd name="connsiteY5" fmla="*/ 3038010 h 3497378"/>
              <a:gd name="connsiteX6" fmla="*/ 167526 w 7507439"/>
              <a:gd name="connsiteY6" fmla="*/ 3334572 h 3497378"/>
              <a:gd name="connsiteX7" fmla="*/ 464088 w 7507439"/>
              <a:gd name="connsiteY7" fmla="*/ 261859 h 3497378"/>
              <a:gd name="connsiteX0" fmla="*/ 364069 w 7605128"/>
              <a:gd name="connsiteY0" fmla="*/ 344237 h 3491557"/>
              <a:gd name="connsiteX1" fmla="*/ 3445020 w 7605128"/>
              <a:gd name="connsiteY1" fmla="*/ 525470 h 3491557"/>
              <a:gd name="connsiteX2" fmla="*/ 6740155 w 7605128"/>
              <a:gd name="connsiteY2" fmla="*/ 39437 h 3491557"/>
              <a:gd name="connsiteX3" fmla="*/ 7605128 w 7605128"/>
              <a:gd name="connsiteY3" fmla="*/ 747892 h 3491557"/>
              <a:gd name="connsiteX4" fmla="*/ 7432134 w 7605128"/>
              <a:gd name="connsiteY4" fmla="*/ 3120389 h 3491557"/>
              <a:gd name="connsiteX5" fmla="*/ 2217582 w 7605128"/>
              <a:gd name="connsiteY5" fmla="*/ 3038010 h 3491557"/>
              <a:gd name="connsiteX6" fmla="*/ 265215 w 7605128"/>
              <a:gd name="connsiteY6" fmla="*/ 3334572 h 3491557"/>
              <a:gd name="connsiteX7" fmla="*/ 364069 w 7605128"/>
              <a:gd name="connsiteY7" fmla="*/ 344237 h 3491557"/>
              <a:gd name="connsiteX0" fmla="*/ 217727 w 7458786"/>
              <a:gd name="connsiteY0" fmla="*/ 468601 h 3615921"/>
              <a:gd name="connsiteX1" fmla="*/ 3298678 w 7458786"/>
              <a:gd name="connsiteY1" fmla="*/ 649834 h 3615921"/>
              <a:gd name="connsiteX2" fmla="*/ 6593813 w 7458786"/>
              <a:gd name="connsiteY2" fmla="*/ 163801 h 3615921"/>
              <a:gd name="connsiteX3" fmla="*/ 7458786 w 7458786"/>
              <a:gd name="connsiteY3" fmla="*/ 872256 h 3615921"/>
              <a:gd name="connsiteX4" fmla="*/ 7285792 w 7458786"/>
              <a:gd name="connsiteY4" fmla="*/ 3244753 h 3615921"/>
              <a:gd name="connsiteX5" fmla="*/ 2071240 w 7458786"/>
              <a:gd name="connsiteY5" fmla="*/ 3162374 h 3615921"/>
              <a:gd name="connsiteX6" fmla="*/ 118873 w 7458786"/>
              <a:gd name="connsiteY6" fmla="*/ 3458936 h 3615921"/>
              <a:gd name="connsiteX7" fmla="*/ 217727 w 7458786"/>
              <a:gd name="connsiteY7" fmla="*/ 468601 h 3615921"/>
              <a:gd name="connsiteX0" fmla="*/ 53576 w 7566484"/>
              <a:gd name="connsiteY0" fmla="*/ 497142 h 3512191"/>
              <a:gd name="connsiteX1" fmla="*/ 3406376 w 7566484"/>
              <a:gd name="connsiteY1" fmla="*/ 554808 h 3512191"/>
              <a:gd name="connsiteX2" fmla="*/ 6701511 w 7566484"/>
              <a:gd name="connsiteY2" fmla="*/ 68775 h 3512191"/>
              <a:gd name="connsiteX3" fmla="*/ 7566484 w 7566484"/>
              <a:gd name="connsiteY3" fmla="*/ 777230 h 3512191"/>
              <a:gd name="connsiteX4" fmla="*/ 7393490 w 7566484"/>
              <a:gd name="connsiteY4" fmla="*/ 3149727 h 3512191"/>
              <a:gd name="connsiteX5" fmla="*/ 2178938 w 7566484"/>
              <a:gd name="connsiteY5" fmla="*/ 3067348 h 3512191"/>
              <a:gd name="connsiteX6" fmla="*/ 226571 w 7566484"/>
              <a:gd name="connsiteY6" fmla="*/ 3363910 h 3512191"/>
              <a:gd name="connsiteX7" fmla="*/ 53576 w 7566484"/>
              <a:gd name="connsiteY7" fmla="*/ 497142 h 3512191"/>
              <a:gd name="connsiteX0" fmla="*/ 112275 w 7625183"/>
              <a:gd name="connsiteY0" fmla="*/ 497142 h 3478587"/>
              <a:gd name="connsiteX1" fmla="*/ 3465075 w 7625183"/>
              <a:gd name="connsiteY1" fmla="*/ 554808 h 3478587"/>
              <a:gd name="connsiteX2" fmla="*/ 6760210 w 7625183"/>
              <a:gd name="connsiteY2" fmla="*/ 68775 h 3478587"/>
              <a:gd name="connsiteX3" fmla="*/ 7625183 w 7625183"/>
              <a:gd name="connsiteY3" fmla="*/ 777230 h 3478587"/>
              <a:gd name="connsiteX4" fmla="*/ 7452189 w 7625183"/>
              <a:gd name="connsiteY4" fmla="*/ 3149727 h 3478587"/>
              <a:gd name="connsiteX5" fmla="*/ 2237637 w 7625183"/>
              <a:gd name="connsiteY5" fmla="*/ 3067348 h 3478587"/>
              <a:gd name="connsiteX6" fmla="*/ 285270 w 7625183"/>
              <a:gd name="connsiteY6" fmla="*/ 3363910 h 3478587"/>
              <a:gd name="connsiteX7" fmla="*/ 112275 w 7625183"/>
              <a:gd name="connsiteY7" fmla="*/ 497142 h 3478587"/>
              <a:gd name="connsiteX0" fmla="*/ 112275 w 7625183"/>
              <a:gd name="connsiteY0" fmla="*/ 467804 h 3449249"/>
              <a:gd name="connsiteX1" fmla="*/ 3465075 w 7625183"/>
              <a:gd name="connsiteY1" fmla="*/ 525470 h 3449249"/>
              <a:gd name="connsiteX2" fmla="*/ 6760210 w 7625183"/>
              <a:gd name="connsiteY2" fmla="*/ 39437 h 3449249"/>
              <a:gd name="connsiteX3" fmla="*/ 7625183 w 7625183"/>
              <a:gd name="connsiteY3" fmla="*/ 747892 h 3449249"/>
              <a:gd name="connsiteX4" fmla="*/ 7452189 w 7625183"/>
              <a:gd name="connsiteY4" fmla="*/ 3120389 h 3449249"/>
              <a:gd name="connsiteX5" fmla="*/ 2237637 w 7625183"/>
              <a:gd name="connsiteY5" fmla="*/ 3038010 h 3449249"/>
              <a:gd name="connsiteX6" fmla="*/ 285270 w 7625183"/>
              <a:gd name="connsiteY6" fmla="*/ 3334572 h 3449249"/>
              <a:gd name="connsiteX7" fmla="*/ 112275 w 7625183"/>
              <a:gd name="connsiteY7" fmla="*/ 467804 h 3449249"/>
              <a:gd name="connsiteX0" fmla="*/ 112275 w 7625183"/>
              <a:gd name="connsiteY0" fmla="*/ 486024 h 3467469"/>
              <a:gd name="connsiteX1" fmla="*/ 3465075 w 7625183"/>
              <a:gd name="connsiteY1" fmla="*/ 543690 h 3467469"/>
              <a:gd name="connsiteX2" fmla="*/ 6265939 w 7625183"/>
              <a:gd name="connsiteY2" fmla="*/ 156511 h 3467469"/>
              <a:gd name="connsiteX3" fmla="*/ 7625183 w 7625183"/>
              <a:gd name="connsiteY3" fmla="*/ 766112 h 3467469"/>
              <a:gd name="connsiteX4" fmla="*/ 7452189 w 7625183"/>
              <a:gd name="connsiteY4" fmla="*/ 3138609 h 3467469"/>
              <a:gd name="connsiteX5" fmla="*/ 2237637 w 7625183"/>
              <a:gd name="connsiteY5" fmla="*/ 3056230 h 3467469"/>
              <a:gd name="connsiteX6" fmla="*/ 285270 w 7625183"/>
              <a:gd name="connsiteY6" fmla="*/ 3352792 h 3467469"/>
              <a:gd name="connsiteX7" fmla="*/ 112275 w 7625183"/>
              <a:gd name="connsiteY7" fmla="*/ 486024 h 3467469"/>
              <a:gd name="connsiteX0" fmla="*/ 112275 w 7625183"/>
              <a:gd name="connsiteY0" fmla="*/ 486024 h 3467469"/>
              <a:gd name="connsiteX1" fmla="*/ 3465075 w 7625183"/>
              <a:gd name="connsiteY1" fmla="*/ 543690 h 3467469"/>
              <a:gd name="connsiteX2" fmla="*/ 6265939 w 7625183"/>
              <a:gd name="connsiteY2" fmla="*/ 156511 h 3467469"/>
              <a:gd name="connsiteX3" fmla="*/ 7625183 w 7625183"/>
              <a:gd name="connsiteY3" fmla="*/ 766112 h 3467469"/>
              <a:gd name="connsiteX4" fmla="*/ 7452189 w 7625183"/>
              <a:gd name="connsiteY4" fmla="*/ 3138609 h 3467469"/>
              <a:gd name="connsiteX5" fmla="*/ 2237637 w 7625183"/>
              <a:gd name="connsiteY5" fmla="*/ 3056230 h 3467469"/>
              <a:gd name="connsiteX6" fmla="*/ 285270 w 7625183"/>
              <a:gd name="connsiteY6" fmla="*/ 3352792 h 3467469"/>
              <a:gd name="connsiteX7" fmla="*/ 112275 w 7625183"/>
              <a:gd name="connsiteY7" fmla="*/ 486024 h 3467469"/>
              <a:gd name="connsiteX0" fmla="*/ 112275 w 7625183"/>
              <a:gd name="connsiteY0" fmla="*/ 484070 h 3465515"/>
              <a:gd name="connsiteX1" fmla="*/ 3465075 w 7625183"/>
              <a:gd name="connsiteY1" fmla="*/ 541736 h 3465515"/>
              <a:gd name="connsiteX2" fmla="*/ 6587214 w 7625183"/>
              <a:gd name="connsiteY2" fmla="*/ 96892 h 3465515"/>
              <a:gd name="connsiteX3" fmla="*/ 7625183 w 7625183"/>
              <a:gd name="connsiteY3" fmla="*/ 764158 h 3465515"/>
              <a:gd name="connsiteX4" fmla="*/ 7452189 w 7625183"/>
              <a:gd name="connsiteY4" fmla="*/ 3136655 h 3465515"/>
              <a:gd name="connsiteX5" fmla="*/ 2237637 w 7625183"/>
              <a:gd name="connsiteY5" fmla="*/ 3054276 h 3465515"/>
              <a:gd name="connsiteX6" fmla="*/ 285270 w 7625183"/>
              <a:gd name="connsiteY6" fmla="*/ 3350838 h 3465515"/>
              <a:gd name="connsiteX7" fmla="*/ 112275 w 7625183"/>
              <a:gd name="connsiteY7" fmla="*/ 484070 h 3465515"/>
              <a:gd name="connsiteX0" fmla="*/ 112275 w 7625183"/>
              <a:gd name="connsiteY0" fmla="*/ 484070 h 3465515"/>
              <a:gd name="connsiteX1" fmla="*/ 3465075 w 7625183"/>
              <a:gd name="connsiteY1" fmla="*/ 541736 h 3465515"/>
              <a:gd name="connsiteX2" fmla="*/ 6587214 w 7625183"/>
              <a:gd name="connsiteY2" fmla="*/ 96892 h 3465515"/>
              <a:gd name="connsiteX3" fmla="*/ 7625183 w 7625183"/>
              <a:gd name="connsiteY3" fmla="*/ 764158 h 3465515"/>
              <a:gd name="connsiteX4" fmla="*/ 7452189 w 7625183"/>
              <a:gd name="connsiteY4" fmla="*/ 3136655 h 3465515"/>
              <a:gd name="connsiteX5" fmla="*/ 2237637 w 7625183"/>
              <a:gd name="connsiteY5" fmla="*/ 3054276 h 3465515"/>
              <a:gd name="connsiteX6" fmla="*/ 285270 w 7625183"/>
              <a:gd name="connsiteY6" fmla="*/ 3350838 h 3465515"/>
              <a:gd name="connsiteX7" fmla="*/ 112275 w 7625183"/>
              <a:gd name="connsiteY7" fmla="*/ 484070 h 3465515"/>
              <a:gd name="connsiteX0" fmla="*/ 112275 w 7625183"/>
              <a:gd name="connsiteY0" fmla="*/ 484070 h 3421358"/>
              <a:gd name="connsiteX1" fmla="*/ 3465075 w 7625183"/>
              <a:gd name="connsiteY1" fmla="*/ 541736 h 3421358"/>
              <a:gd name="connsiteX2" fmla="*/ 6587214 w 7625183"/>
              <a:gd name="connsiteY2" fmla="*/ 96892 h 3421358"/>
              <a:gd name="connsiteX3" fmla="*/ 7625183 w 7625183"/>
              <a:gd name="connsiteY3" fmla="*/ 764158 h 3421358"/>
              <a:gd name="connsiteX4" fmla="*/ 7452189 w 7625183"/>
              <a:gd name="connsiteY4" fmla="*/ 3136655 h 3421358"/>
              <a:gd name="connsiteX5" fmla="*/ 2237637 w 7625183"/>
              <a:gd name="connsiteY5" fmla="*/ 3054276 h 3421358"/>
              <a:gd name="connsiteX6" fmla="*/ 285270 w 7625183"/>
              <a:gd name="connsiteY6" fmla="*/ 3350838 h 3421358"/>
              <a:gd name="connsiteX7" fmla="*/ 112275 w 7625183"/>
              <a:gd name="connsiteY7" fmla="*/ 484070 h 3421358"/>
              <a:gd name="connsiteX0" fmla="*/ 112275 w 7625183"/>
              <a:gd name="connsiteY0" fmla="*/ 484070 h 3421358"/>
              <a:gd name="connsiteX1" fmla="*/ 3465075 w 7625183"/>
              <a:gd name="connsiteY1" fmla="*/ 541736 h 3421358"/>
              <a:gd name="connsiteX2" fmla="*/ 6587214 w 7625183"/>
              <a:gd name="connsiteY2" fmla="*/ 96892 h 3421358"/>
              <a:gd name="connsiteX3" fmla="*/ 7625183 w 7625183"/>
              <a:gd name="connsiteY3" fmla="*/ 764158 h 3421358"/>
              <a:gd name="connsiteX4" fmla="*/ 7452189 w 7625183"/>
              <a:gd name="connsiteY4" fmla="*/ 3136655 h 3421358"/>
              <a:gd name="connsiteX5" fmla="*/ 2237637 w 7625183"/>
              <a:gd name="connsiteY5" fmla="*/ 3054276 h 3421358"/>
              <a:gd name="connsiteX6" fmla="*/ 285270 w 7625183"/>
              <a:gd name="connsiteY6" fmla="*/ 3350838 h 3421358"/>
              <a:gd name="connsiteX7" fmla="*/ 112275 w 7625183"/>
              <a:gd name="connsiteY7" fmla="*/ 484070 h 3421358"/>
              <a:gd name="connsiteX0" fmla="*/ 112275 w 7883367"/>
              <a:gd name="connsiteY0" fmla="*/ 484070 h 3421358"/>
              <a:gd name="connsiteX1" fmla="*/ 3465075 w 7883367"/>
              <a:gd name="connsiteY1" fmla="*/ 541736 h 3421358"/>
              <a:gd name="connsiteX2" fmla="*/ 6587214 w 7883367"/>
              <a:gd name="connsiteY2" fmla="*/ 96892 h 3421358"/>
              <a:gd name="connsiteX3" fmla="*/ 7625183 w 7883367"/>
              <a:gd name="connsiteY3" fmla="*/ 764158 h 3421358"/>
              <a:gd name="connsiteX4" fmla="*/ 7452189 w 7883367"/>
              <a:gd name="connsiteY4" fmla="*/ 3136655 h 3421358"/>
              <a:gd name="connsiteX5" fmla="*/ 2237637 w 7883367"/>
              <a:gd name="connsiteY5" fmla="*/ 3054276 h 3421358"/>
              <a:gd name="connsiteX6" fmla="*/ 285270 w 7883367"/>
              <a:gd name="connsiteY6" fmla="*/ 3350838 h 3421358"/>
              <a:gd name="connsiteX7" fmla="*/ 112275 w 7883367"/>
              <a:gd name="connsiteY7" fmla="*/ 484070 h 3421358"/>
              <a:gd name="connsiteX0" fmla="*/ 112275 w 7640185"/>
              <a:gd name="connsiteY0" fmla="*/ 484070 h 3421358"/>
              <a:gd name="connsiteX1" fmla="*/ 3465075 w 7640185"/>
              <a:gd name="connsiteY1" fmla="*/ 541736 h 3421358"/>
              <a:gd name="connsiteX2" fmla="*/ 6587214 w 7640185"/>
              <a:gd name="connsiteY2" fmla="*/ 96892 h 3421358"/>
              <a:gd name="connsiteX3" fmla="*/ 7625183 w 7640185"/>
              <a:gd name="connsiteY3" fmla="*/ 764158 h 3421358"/>
              <a:gd name="connsiteX4" fmla="*/ 7452189 w 7640185"/>
              <a:gd name="connsiteY4" fmla="*/ 3136655 h 3421358"/>
              <a:gd name="connsiteX5" fmla="*/ 2237637 w 7640185"/>
              <a:gd name="connsiteY5" fmla="*/ 3054276 h 3421358"/>
              <a:gd name="connsiteX6" fmla="*/ 285270 w 7640185"/>
              <a:gd name="connsiteY6" fmla="*/ 3350838 h 3421358"/>
              <a:gd name="connsiteX7" fmla="*/ 112275 w 7640185"/>
              <a:gd name="connsiteY7" fmla="*/ 484070 h 3421358"/>
              <a:gd name="connsiteX0" fmla="*/ 112275 w 7689897"/>
              <a:gd name="connsiteY0" fmla="*/ 482682 h 3419970"/>
              <a:gd name="connsiteX1" fmla="*/ 3465075 w 7689897"/>
              <a:gd name="connsiteY1" fmla="*/ 540348 h 3419970"/>
              <a:gd name="connsiteX2" fmla="*/ 6529549 w 7689897"/>
              <a:gd name="connsiteY2" fmla="*/ 54315 h 3419970"/>
              <a:gd name="connsiteX3" fmla="*/ 7625183 w 7689897"/>
              <a:gd name="connsiteY3" fmla="*/ 762770 h 3419970"/>
              <a:gd name="connsiteX4" fmla="*/ 7452189 w 7689897"/>
              <a:gd name="connsiteY4" fmla="*/ 3135267 h 3419970"/>
              <a:gd name="connsiteX5" fmla="*/ 2237637 w 7689897"/>
              <a:gd name="connsiteY5" fmla="*/ 3052888 h 3419970"/>
              <a:gd name="connsiteX6" fmla="*/ 285270 w 7689897"/>
              <a:gd name="connsiteY6" fmla="*/ 3349450 h 3419970"/>
              <a:gd name="connsiteX7" fmla="*/ 112275 w 7689897"/>
              <a:gd name="connsiteY7" fmla="*/ 482682 h 3419970"/>
              <a:gd name="connsiteX0" fmla="*/ 112275 w 7645625"/>
              <a:gd name="connsiteY0" fmla="*/ 482682 h 3419970"/>
              <a:gd name="connsiteX1" fmla="*/ 3465075 w 7645625"/>
              <a:gd name="connsiteY1" fmla="*/ 540348 h 3419970"/>
              <a:gd name="connsiteX2" fmla="*/ 6529549 w 7645625"/>
              <a:gd name="connsiteY2" fmla="*/ 54315 h 3419970"/>
              <a:gd name="connsiteX3" fmla="*/ 7625183 w 7645625"/>
              <a:gd name="connsiteY3" fmla="*/ 762770 h 3419970"/>
              <a:gd name="connsiteX4" fmla="*/ 7452189 w 7645625"/>
              <a:gd name="connsiteY4" fmla="*/ 3135267 h 3419970"/>
              <a:gd name="connsiteX5" fmla="*/ 2237637 w 7645625"/>
              <a:gd name="connsiteY5" fmla="*/ 3052888 h 3419970"/>
              <a:gd name="connsiteX6" fmla="*/ 285270 w 7645625"/>
              <a:gd name="connsiteY6" fmla="*/ 3349450 h 3419970"/>
              <a:gd name="connsiteX7" fmla="*/ 112275 w 7645625"/>
              <a:gd name="connsiteY7" fmla="*/ 482682 h 3419970"/>
              <a:gd name="connsiteX0" fmla="*/ 112275 w 7645625"/>
              <a:gd name="connsiteY0" fmla="*/ 482682 h 3419970"/>
              <a:gd name="connsiteX1" fmla="*/ 3465075 w 7645625"/>
              <a:gd name="connsiteY1" fmla="*/ 540348 h 3419970"/>
              <a:gd name="connsiteX2" fmla="*/ 6529549 w 7645625"/>
              <a:gd name="connsiteY2" fmla="*/ 54315 h 3419970"/>
              <a:gd name="connsiteX3" fmla="*/ 7625183 w 7645625"/>
              <a:gd name="connsiteY3" fmla="*/ 762770 h 3419970"/>
              <a:gd name="connsiteX4" fmla="*/ 7452189 w 7645625"/>
              <a:gd name="connsiteY4" fmla="*/ 3135267 h 3419970"/>
              <a:gd name="connsiteX5" fmla="*/ 2237637 w 7645625"/>
              <a:gd name="connsiteY5" fmla="*/ 3052888 h 3419970"/>
              <a:gd name="connsiteX6" fmla="*/ 285270 w 7645625"/>
              <a:gd name="connsiteY6" fmla="*/ 3349450 h 3419970"/>
              <a:gd name="connsiteX7" fmla="*/ 112275 w 7645625"/>
              <a:gd name="connsiteY7" fmla="*/ 482682 h 3419970"/>
              <a:gd name="connsiteX0" fmla="*/ 112275 w 7645625"/>
              <a:gd name="connsiteY0" fmla="*/ 482682 h 3419970"/>
              <a:gd name="connsiteX1" fmla="*/ 3465075 w 7645625"/>
              <a:gd name="connsiteY1" fmla="*/ 540348 h 3419970"/>
              <a:gd name="connsiteX2" fmla="*/ 6529549 w 7645625"/>
              <a:gd name="connsiteY2" fmla="*/ 54315 h 3419970"/>
              <a:gd name="connsiteX3" fmla="*/ 7625183 w 7645625"/>
              <a:gd name="connsiteY3" fmla="*/ 762770 h 3419970"/>
              <a:gd name="connsiteX4" fmla="*/ 7452189 w 7645625"/>
              <a:gd name="connsiteY4" fmla="*/ 3135267 h 3419970"/>
              <a:gd name="connsiteX5" fmla="*/ 2237637 w 7645625"/>
              <a:gd name="connsiteY5" fmla="*/ 3052888 h 3419970"/>
              <a:gd name="connsiteX6" fmla="*/ 285270 w 7645625"/>
              <a:gd name="connsiteY6" fmla="*/ 3349450 h 3419970"/>
              <a:gd name="connsiteX7" fmla="*/ 112275 w 7645625"/>
              <a:gd name="connsiteY7" fmla="*/ 482682 h 3419970"/>
              <a:gd name="connsiteX0" fmla="*/ 112275 w 7645625"/>
              <a:gd name="connsiteY0" fmla="*/ 482682 h 3419970"/>
              <a:gd name="connsiteX1" fmla="*/ 3465075 w 7645625"/>
              <a:gd name="connsiteY1" fmla="*/ 540348 h 3419970"/>
              <a:gd name="connsiteX2" fmla="*/ 6529549 w 7645625"/>
              <a:gd name="connsiteY2" fmla="*/ 54315 h 3419970"/>
              <a:gd name="connsiteX3" fmla="*/ 7625183 w 7645625"/>
              <a:gd name="connsiteY3" fmla="*/ 762770 h 3419970"/>
              <a:gd name="connsiteX4" fmla="*/ 7452189 w 7645625"/>
              <a:gd name="connsiteY4" fmla="*/ 3135267 h 3419970"/>
              <a:gd name="connsiteX5" fmla="*/ 2237637 w 7645625"/>
              <a:gd name="connsiteY5" fmla="*/ 3052888 h 3419970"/>
              <a:gd name="connsiteX6" fmla="*/ 285270 w 7645625"/>
              <a:gd name="connsiteY6" fmla="*/ 3349450 h 3419970"/>
              <a:gd name="connsiteX7" fmla="*/ 112275 w 7645625"/>
              <a:gd name="connsiteY7" fmla="*/ 482682 h 3419970"/>
              <a:gd name="connsiteX0" fmla="*/ 112275 w 7625183"/>
              <a:gd name="connsiteY0" fmla="*/ 482682 h 3419970"/>
              <a:gd name="connsiteX1" fmla="*/ 3465075 w 7625183"/>
              <a:gd name="connsiteY1" fmla="*/ 540348 h 3419970"/>
              <a:gd name="connsiteX2" fmla="*/ 6529549 w 7625183"/>
              <a:gd name="connsiteY2" fmla="*/ 54315 h 3419970"/>
              <a:gd name="connsiteX3" fmla="*/ 7625183 w 7625183"/>
              <a:gd name="connsiteY3" fmla="*/ 762770 h 3419970"/>
              <a:gd name="connsiteX4" fmla="*/ 7452189 w 7625183"/>
              <a:gd name="connsiteY4" fmla="*/ 3135267 h 3419970"/>
              <a:gd name="connsiteX5" fmla="*/ 2237637 w 7625183"/>
              <a:gd name="connsiteY5" fmla="*/ 3052888 h 3419970"/>
              <a:gd name="connsiteX6" fmla="*/ 285270 w 7625183"/>
              <a:gd name="connsiteY6" fmla="*/ 3349450 h 3419970"/>
              <a:gd name="connsiteX7" fmla="*/ 112275 w 7625183"/>
              <a:gd name="connsiteY7" fmla="*/ 482682 h 3419970"/>
              <a:gd name="connsiteX0" fmla="*/ 112275 w 7625183"/>
              <a:gd name="connsiteY0" fmla="*/ 482682 h 3419970"/>
              <a:gd name="connsiteX1" fmla="*/ 3465075 w 7625183"/>
              <a:gd name="connsiteY1" fmla="*/ 540348 h 3419970"/>
              <a:gd name="connsiteX2" fmla="*/ 6529549 w 7625183"/>
              <a:gd name="connsiteY2" fmla="*/ 54315 h 3419970"/>
              <a:gd name="connsiteX3" fmla="*/ 7625183 w 7625183"/>
              <a:gd name="connsiteY3" fmla="*/ 762770 h 3419970"/>
              <a:gd name="connsiteX4" fmla="*/ 7452189 w 7625183"/>
              <a:gd name="connsiteY4" fmla="*/ 3135267 h 3419970"/>
              <a:gd name="connsiteX5" fmla="*/ 2237637 w 7625183"/>
              <a:gd name="connsiteY5" fmla="*/ 3052888 h 3419970"/>
              <a:gd name="connsiteX6" fmla="*/ 285270 w 7625183"/>
              <a:gd name="connsiteY6" fmla="*/ 3349450 h 3419970"/>
              <a:gd name="connsiteX7" fmla="*/ 112275 w 7625183"/>
              <a:gd name="connsiteY7" fmla="*/ 482682 h 3419970"/>
              <a:gd name="connsiteX0" fmla="*/ 50553 w 7732663"/>
              <a:gd name="connsiteY0" fmla="*/ 482682 h 3509404"/>
              <a:gd name="connsiteX1" fmla="*/ 3403353 w 7732663"/>
              <a:gd name="connsiteY1" fmla="*/ 540348 h 3509404"/>
              <a:gd name="connsiteX2" fmla="*/ 6467827 w 7732663"/>
              <a:gd name="connsiteY2" fmla="*/ 54315 h 3509404"/>
              <a:gd name="connsiteX3" fmla="*/ 7563461 w 7732663"/>
              <a:gd name="connsiteY3" fmla="*/ 762770 h 3509404"/>
              <a:gd name="connsiteX4" fmla="*/ 7390467 w 7732663"/>
              <a:gd name="connsiteY4" fmla="*/ 3135267 h 3509404"/>
              <a:gd name="connsiteX5" fmla="*/ 2126488 w 7732663"/>
              <a:gd name="connsiteY5" fmla="*/ 3102315 h 3509404"/>
              <a:gd name="connsiteX6" fmla="*/ 223548 w 7732663"/>
              <a:gd name="connsiteY6" fmla="*/ 3349450 h 3509404"/>
              <a:gd name="connsiteX7" fmla="*/ 50553 w 7732663"/>
              <a:gd name="connsiteY7" fmla="*/ 482682 h 3509404"/>
              <a:gd name="connsiteX0" fmla="*/ 50553 w 7732663"/>
              <a:gd name="connsiteY0" fmla="*/ 482682 h 3419357"/>
              <a:gd name="connsiteX1" fmla="*/ 3403353 w 7732663"/>
              <a:gd name="connsiteY1" fmla="*/ 540348 h 3419357"/>
              <a:gd name="connsiteX2" fmla="*/ 6467827 w 7732663"/>
              <a:gd name="connsiteY2" fmla="*/ 54315 h 3419357"/>
              <a:gd name="connsiteX3" fmla="*/ 7563461 w 7732663"/>
              <a:gd name="connsiteY3" fmla="*/ 762770 h 3419357"/>
              <a:gd name="connsiteX4" fmla="*/ 7390467 w 7732663"/>
              <a:gd name="connsiteY4" fmla="*/ 3135267 h 3419357"/>
              <a:gd name="connsiteX5" fmla="*/ 2126488 w 7732663"/>
              <a:gd name="connsiteY5" fmla="*/ 3102315 h 3419357"/>
              <a:gd name="connsiteX6" fmla="*/ 223548 w 7732663"/>
              <a:gd name="connsiteY6" fmla="*/ 3349450 h 3419357"/>
              <a:gd name="connsiteX7" fmla="*/ 50553 w 7732663"/>
              <a:gd name="connsiteY7" fmla="*/ 482682 h 3419357"/>
              <a:gd name="connsiteX0" fmla="*/ 66011 w 7748121"/>
              <a:gd name="connsiteY0" fmla="*/ 482682 h 3357252"/>
              <a:gd name="connsiteX1" fmla="*/ 3418811 w 7748121"/>
              <a:gd name="connsiteY1" fmla="*/ 540348 h 3357252"/>
              <a:gd name="connsiteX2" fmla="*/ 6483285 w 7748121"/>
              <a:gd name="connsiteY2" fmla="*/ 54315 h 3357252"/>
              <a:gd name="connsiteX3" fmla="*/ 7578919 w 7748121"/>
              <a:gd name="connsiteY3" fmla="*/ 762770 h 3357252"/>
              <a:gd name="connsiteX4" fmla="*/ 7405925 w 7748121"/>
              <a:gd name="connsiteY4" fmla="*/ 3135267 h 3357252"/>
              <a:gd name="connsiteX5" fmla="*/ 2141946 w 7748121"/>
              <a:gd name="connsiteY5" fmla="*/ 3102315 h 3357252"/>
              <a:gd name="connsiteX6" fmla="*/ 239006 w 7748121"/>
              <a:gd name="connsiteY6" fmla="*/ 3349450 h 3357252"/>
              <a:gd name="connsiteX7" fmla="*/ 66011 w 7748121"/>
              <a:gd name="connsiteY7" fmla="*/ 482682 h 3357252"/>
              <a:gd name="connsiteX0" fmla="*/ 66011 w 7578919"/>
              <a:gd name="connsiteY0" fmla="*/ 482682 h 3418188"/>
              <a:gd name="connsiteX1" fmla="*/ 3418811 w 7578919"/>
              <a:gd name="connsiteY1" fmla="*/ 540348 h 3418188"/>
              <a:gd name="connsiteX2" fmla="*/ 6483285 w 7578919"/>
              <a:gd name="connsiteY2" fmla="*/ 54315 h 3418188"/>
              <a:gd name="connsiteX3" fmla="*/ 7578919 w 7578919"/>
              <a:gd name="connsiteY3" fmla="*/ 762770 h 3418188"/>
              <a:gd name="connsiteX4" fmla="*/ 7059936 w 7578919"/>
              <a:gd name="connsiteY4" fmla="*/ 3283548 h 3418188"/>
              <a:gd name="connsiteX5" fmla="*/ 2141946 w 7578919"/>
              <a:gd name="connsiteY5" fmla="*/ 3102315 h 3418188"/>
              <a:gd name="connsiteX6" fmla="*/ 239006 w 7578919"/>
              <a:gd name="connsiteY6" fmla="*/ 3349450 h 3418188"/>
              <a:gd name="connsiteX7" fmla="*/ 66011 w 7578919"/>
              <a:gd name="connsiteY7" fmla="*/ 482682 h 3418188"/>
              <a:gd name="connsiteX0" fmla="*/ 66011 w 7578919"/>
              <a:gd name="connsiteY0" fmla="*/ 482682 h 3474504"/>
              <a:gd name="connsiteX1" fmla="*/ 3418811 w 7578919"/>
              <a:gd name="connsiteY1" fmla="*/ 540348 h 3474504"/>
              <a:gd name="connsiteX2" fmla="*/ 6483285 w 7578919"/>
              <a:gd name="connsiteY2" fmla="*/ 54315 h 3474504"/>
              <a:gd name="connsiteX3" fmla="*/ 7578919 w 7578919"/>
              <a:gd name="connsiteY3" fmla="*/ 762770 h 3474504"/>
              <a:gd name="connsiteX4" fmla="*/ 7059936 w 7578919"/>
              <a:gd name="connsiteY4" fmla="*/ 3283548 h 3474504"/>
              <a:gd name="connsiteX5" fmla="*/ 2141946 w 7578919"/>
              <a:gd name="connsiteY5" fmla="*/ 3102315 h 3474504"/>
              <a:gd name="connsiteX6" fmla="*/ 239006 w 7578919"/>
              <a:gd name="connsiteY6" fmla="*/ 3349450 h 3474504"/>
              <a:gd name="connsiteX7" fmla="*/ 66011 w 7578919"/>
              <a:gd name="connsiteY7" fmla="*/ 482682 h 3474504"/>
              <a:gd name="connsiteX0" fmla="*/ 66011 w 7578919"/>
              <a:gd name="connsiteY0" fmla="*/ 482682 h 3460331"/>
              <a:gd name="connsiteX1" fmla="*/ 3418811 w 7578919"/>
              <a:gd name="connsiteY1" fmla="*/ 540348 h 3460331"/>
              <a:gd name="connsiteX2" fmla="*/ 6483285 w 7578919"/>
              <a:gd name="connsiteY2" fmla="*/ 54315 h 3460331"/>
              <a:gd name="connsiteX3" fmla="*/ 7578919 w 7578919"/>
              <a:gd name="connsiteY3" fmla="*/ 762770 h 3460331"/>
              <a:gd name="connsiteX4" fmla="*/ 7059936 w 7578919"/>
              <a:gd name="connsiteY4" fmla="*/ 3283548 h 3460331"/>
              <a:gd name="connsiteX5" fmla="*/ 2141946 w 7578919"/>
              <a:gd name="connsiteY5" fmla="*/ 3102315 h 3460331"/>
              <a:gd name="connsiteX6" fmla="*/ 239006 w 7578919"/>
              <a:gd name="connsiteY6" fmla="*/ 3349450 h 3460331"/>
              <a:gd name="connsiteX7" fmla="*/ 66011 w 7578919"/>
              <a:gd name="connsiteY7" fmla="*/ 482682 h 3460331"/>
              <a:gd name="connsiteX0" fmla="*/ 66011 w 7578919"/>
              <a:gd name="connsiteY0" fmla="*/ 482682 h 3426418"/>
              <a:gd name="connsiteX1" fmla="*/ 3418811 w 7578919"/>
              <a:gd name="connsiteY1" fmla="*/ 540348 h 3426418"/>
              <a:gd name="connsiteX2" fmla="*/ 6483285 w 7578919"/>
              <a:gd name="connsiteY2" fmla="*/ 54315 h 3426418"/>
              <a:gd name="connsiteX3" fmla="*/ 7578919 w 7578919"/>
              <a:gd name="connsiteY3" fmla="*/ 762770 h 3426418"/>
              <a:gd name="connsiteX4" fmla="*/ 7059936 w 7578919"/>
              <a:gd name="connsiteY4" fmla="*/ 3283548 h 3426418"/>
              <a:gd name="connsiteX5" fmla="*/ 2141946 w 7578919"/>
              <a:gd name="connsiteY5" fmla="*/ 3102315 h 3426418"/>
              <a:gd name="connsiteX6" fmla="*/ 239006 w 7578919"/>
              <a:gd name="connsiteY6" fmla="*/ 3349450 h 3426418"/>
              <a:gd name="connsiteX7" fmla="*/ 66011 w 7578919"/>
              <a:gd name="connsiteY7" fmla="*/ 482682 h 3426418"/>
              <a:gd name="connsiteX0" fmla="*/ 66011 w 7578919"/>
              <a:gd name="connsiteY0" fmla="*/ 482682 h 3391002"/>
              <a:gd name="connsiteX1" fmla="*/ 3418811 w 7578919"/>
              <a:gd name="connsiteY1" fmla="*/ 540348 h 3391002"/>
              <a:gd name="connsiteX2" fmla="*/ 6483285 w 7578919"/>
              <a:gd name="connsiteY2" fmla="*/ 54315 h 3391002"/>
              <a:gd name="connsiteX3" fmla="*/ 7578919 w 7578919"/>
              <a:gd name="connsiteY3" fmla="*/ 762770 h 3391002"/>
              <a:gd name="connsiteX4" fmla="*/ 7241168 w 7578919"/>
              <a:gd name="connsiteY4" fmla="*/ 3201170 h 3391002"/>
              <a:gd name="connsiteX5" fmla="*/ 2141946 w 7578919"/>
              <a:gd name="connsiteY5" fmla="*/ 3102315 h 3391002"/>
              <a:gd name="connsiteX6" fmla="*/ 239006 w 7578919"/>
              <a:gd name="connsiteY6" fmla="*/ 3349450 h 3391002"/>
              <a:gd name="connsiteX7" fmla="*/ 66011 w 7578919"/>
              <a:gd name="connsiteY7" fmla="*/ 482682 h 3391002"/>
              <a:gd name="connsiteX0" fmla="*/ 66011 w 7752639"/>
              <a:gd name="connsiteY0" fmla="*/ 482682 h 3391002"/>
              <a:gd name="connsiteX1" fmla="*/ 3418811 w 7752639"/>
              <a:gd name="connsiteY1" fmla="*/ 540348 h 3391002"/>
              <a:gd name="connsiteX2" fmla="*/ 6483285 w 7752639"/>
              <a:gd name="connsiteY2" fmla="*/ 54315 h 3391002"/>
              <a:gd name="connsiteX3" fmla="*/ 7578919 w 7752639"/>
              <a:gd name="connsiteY3" fmla="*/ 762770 h 3391002"/>
              <a:gd name="connsiteX4" fmla="*/ 7241168 w 7752639"/>
              <a:gd name="connsiteY4" fmla="*/ 3201170 h 3391002"/>
              <a:gd name="connsiteX5" fmla="*/ 2141946 w 7752639"/>
              <a:gd name="connsiteY5" fmla="*/ 3102315 h 3391002"/>
              <a:gd name="connsiteX6" fmla="*/ 239006 w 7752639"/>
              <a:gd name="connsiteY6" fmla="*/ 3349450 h 3391002"/>
              <a:gd name="connsiteX7" fmla="*/ 66011 w 7752639"/>
              <a:gd name="connsiteY7" fmla="*/ 482682 h 3391002"/>
              <a:gd name="connsiteX0" fmla="*/ 66011 w 7728899"/>
              <a:gd name="connsiteY0" fmla="*/ 482682 h 3391002"/>
              <a:gd name="connsiteX1" fmla="*/ 3418811 w 7728899"/>
              <a:gd name="connsiteY1" fmla="*/ 540348 h 3391002"/>
              <a:gd name="connsiteX2" fmla="*/ 6483285 w 7728899"/>
              <a:gd name="connsiteY2" fmla="*/ 54315 h 3391002"/>
              <a:gd name="connsiteX3" fmla="*/ 7578919 w 7728899"/>
              <a:gd name="connsiteY3" fmla="*/ 762770 h 3391002"/>
              <a:gd name="connsiteX4" fmla="*/ 7241168 w 7728899"/>
              <a:gd name="connsiteY4" fmla="*/ 3201170 h 3391002"/>
              <a:gd name="connsiteX5" fmla="*/ 2141946 w 7728899"/>
              <a:gd name="connsiteY5" fmla="*/ 3102315 h 3391002"/>
              <a:gd name="connsiteX6" fmla="*/ 239006 w 7728899"/>
              <a:gd name="connsiteY6" fmla="*/ 3349450 h 3391002"/>
              <a:gd name="connsiteX7" fmla="*/ 66011 w 7728899"/>
              <a:gd name="connsiteY7" fmla="*/ 482682 h 3391002"/>
              <a:gd name="connsiteX0" fmla="*/ 66011 w 7642688"/>
              <a:gd name="connsiteY0" fmla="*/ 493736 h 3402056"/>
              <a:gd name="connsiteX1" fmla="*/ 3418811 w 7642688"/>
              <a:gd name="connsiteY1" fmla="*/ 551402 h 3402056"/>
              <a:gd name="connsiteX2" fmla="*/ 6557426 w 7642688"/>
              <a:gd name="connsiteY2" fmla="*/ 15942 h 3402056"/>
              <a:gd name="connsiteX3" fmla="*/ 7578919 w 7642688"/>
              <a:gd name="connsiteY3" fmla="*/ 773824 h 3402056"/>
              <a:gd name="connsiteX4" fmla="*/ 7241168 w 7642688"/>
              <a:gd name="connsiteY4" fmla="*/ 3212224 h 3402056"/>
              <a:gd name="connsiteX5" fmla="*/ 2141946 w 7642688"/>
              <a:gd name="connsiteY5" fmla="*/ 3113369 h 3402056"/>
              <a:gd name="connsiteX6" fmla="*/ 239006 w 7642688"/>
              <a:gd name="connsiteY6" fmla="*/ 3360504 h 3402056"/>
              <a:gd name="connsiteX7" fmla="*/ 66011 w 7642688"/>
              <a:gd name="connsiteY7" fmla="*/ 493736 h 3402056"/>
              <a:gd name="connsiteX0" fmla="*/ 66011 w 7639637"/>
              <a:gd name="connsiteY0" fmla="*/ 501809 h 3410129"/>
              <a:gd name="connsiteX1" fmla="*/ 3418811 w 7639637"/>
              <a:gd name="connsiteY1" fmla="*/ 559475 h 3410129"/>
              <a:gd name="connsiteX2" fmla="*/ 6598615 w 7639637"/>
              <a:gd name="connsiteY2" fmla="*/ 15777 h 3410129"/>
              <a:gd name="connsiteX3" fmla="*/ 7578919 w 7639637"/>
              <a:gd name="connsiteY3" fmla="*/ 781897 h 3410129"/>
              <a:gd name="connsiteX4" fmla="*/ 7241168 w 7639637"/>
              <a:gd name="connsiteY4" fmla="*/ 3220297 h 3410129"/>
              <a:gd name="connsiteX5" fmla="*/ 2141946 w 7639637"/>
              <a:gd name="connsiteY5" fmla="*/ 3121442 h 3410129"/>
              <a:gd name="connsiteX6" fmla="*/ 239006 w 7639637"/>
              <a:gd name="connsiteY6" fmla="*/ 3368577 h 3410129"/>
              <a:gd name="connsiteX7" fmla="*/ 66011 w 7639637"/>
              <a:gd name="connsiteY7" fmla="*/ 501809 h 3410129"/>
              <a:gd name="connsiteX0" fmla="*/ 66011 w 7683571"/>
              <a:gd name="connsiteY0" fmla="*/ 501809 h 3410129"/>
              <a:gd name="connsiteX1" fmla="*/ 3418811 w 7683571"/>
              <a:gd name="connsiteY1" fmla="*/ 559475 h 3410129"/>
              <a:gd name="connsiteX2" fmla="*/ 6598615 w 7683571"/>
              <a:gd name="connsiteY2" fmla="*/ 15777 h 3410129"/>
              <a:gd name="connsiteX3" fmla="*/ 7578919 w 7683571"/>
              <a:gd name="connsiteY3" fmla="*/ 781897 h 3410129"/>
              <a:gd name="connsiteX4" fmla="*/ 7241168 w 7683571"/>
              <a:gd name="connsiteY4" fmla="*/ 3220297 h 3410129"/>
              <a:gd name="connsiteX5" fmla="*/ 2141946 w 7683571"/>
              <a:gd name="connsiteY5" fmla="*/ 3121442 h 3410129"/>
              <a:gd name="connsiteX6" fmla="*/ 239006 w 7683571"/>
              <a:gd name="connsiteY6" fmla="*/ 3368577 h 3410129"/>
              <a:gd name="connsiteX7" fmla="*/ 66011 w 7683571"/>
              <a:gd name="connsiteY7" fmla="*/ 501809 h 3410129"/>
              <a:gd name="connsiteX0" fmla="*/ 66011 w 7683571"/>
              <a:gd name="connsiteY0" fmla="*/ 501809 h 3410129"/>
              <a:gd name="connsiteX1" fmla="*/ 3418811 w 7683571"/>
              <a:gd name="connsiteY1" fmla="*/ 559475 h 3410129"/>
              <a:gd name="connsiteX2" fmla="*/ 6598615 w 7683571"/>
              <a:gd name="connsiteY2" fmla="*/ 15777 h 3410129"/>
              <a:gd name="connsiteX3" fmla="*/ 7578919 w 7683571"/>
              <a:gd name="connsiteY3" fmla="*/ 781897 h 3410129"/>
              <a:gd name="connsiteX4" fmla="*/ 7241168 w 7683571"/>
              <a:gd name="connsiteY4" fmla="*/ 3220297 h 3410129"/>
              <a:gd name="connsiteX5" fmla="*/ 2141946 w 7683571"/>
              <a:gd name="connsiteY5" fmla="*/ 3121442 h 3410129"/>
              <a:gd name="connsiteX6" fmla="*/ 239006 w 7683571"/>
              <a:gd name="connsiteY6" fmla="*/ 3368577 h 3410129"/>
              <a:gd name="connsiteX7" fmla="*/ 66011 w 7683571"/>
              <a:gd name="connsiteY7" fmla="*/ 501809 h 3410129"/>
              <a:gd name="connsiteX0" fmla="*/ 66011 w 7578919"/>
              <a:gd name="connsiteY0" fmla="*/ 501809 h 3410129"/>
              <a:gd name="connsiteX1" fmla="*/ 3418811 w 7578919"/>
              <a:gd name="connsiteY1" fmla="*/ 559475 h 3410129"/>
              <a:gd name="connsiteX2" fmla="*/ 6598615 w 7578919"/>
              <a:gd name="connsiteY2" fmla="*/ 15777 h 3410129"/>
              <a:gd name="connsiteX3" fmla="*/ 7578919 w 7578919"/>
              <a:gd name="connsiteY3" fmla="*/ 781897 h 3410129"/>
              <a:gd name="connsiteX4" fmla="*/ 7241168 w 7578919"/>
              <a:gd name="connsiteY4" fmla="*/ 3220297 h 3410129"/>
              <a:gd name="connsiteX5" fmla="*/ 2141946 w 7578919"/>
              <a:gd name="connsiteY5" fmla="*/ 3121442 h 3410129"/>
              <a:gd name="connsiteX6" fmla="*/ 239006 w 7578919"/>
              <a:gd name="connsiteY6" fmla="*/ 3368577 h 3410129"/>
              <a:gd name="connsiteX7" fmla="*/ 66011 w 7578919"/>
              <a:gd name="connsiteY7" fmla="*/ 501809 h 3410129"/>
              <a:gd name="connsiteX0" fmla="*/ 66011 w 7594370"/>
              <a:gd name="connsiteY0" fmla="*/ 501809 h 3410129"/>
              <a:gd name="connsiteX1" fmla="*/ 3418811 w 7594370"/>
              <a:gd name="connsiteY1" fmla="*/ 559475 h 3410129"/>
              <a:gd name="connsiteX2" fmla="*/ 6598615 w 7594370"/>
              <a:gd name="connsiteY2" fmla="*/ 15777 h 3410129"/>
              <a:gd name="connsiteX3" fmla="*/ 7578919 w 7594370"/>
              <a:gd name="connsiteY3" fmla="*/ 781897 h 3410129"/>
              <a:gd name="connsiteX4" fmla="*/ 7241168 w 7594370"/>
              <a:gd name="connsiteY4" fmla="*/ 3220297 h 3410129"/>
              <a:gd name="connsiteX5" fmla="*/ 2141946 w 7594370"/>
              <a:gd name="connsiteY5" fmla="*/ 3121442 h 3410129"/>
              <a:gd name="connsiteX6" fmla="*/ 239006 w 7594370"/>
              <a:gd name="connsiteY6" fmla="*/ 3368577 h 3410129"/>
              <a:gd name="connsiteX7" fmla="*/ 66011 w 7594370"/>
              <a:gd name="connsiteY7" fmla="*/ 501809 h 3410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4370" h="3410129">
                <a:moveTo>
                  <a:pt x="66011" y="501809"/>
                </a:moveTo>
                <a:cubicBezTo>
                  <a:pt x="85232" y="-650115"/>
                  <a:pt x="2330044" y="640480"/>
                  <a:pt x="3418811" y="559475"/>
                </a:cubicBezTo>
                <a:cubicBezTo>
                  <a:pt x="4507578" y="478470"/>
                  <a:pt x="5664994" y="-102299"/>
                  <a:pt x="6598615" y="15777"/>
                </a:cubicBezTo>
                <a:cubicBezTo>
                  <a:pt x="7532236" y="133853"/>
                  <a:pt x="7644821" y="470232"/>
                  <a:pt x="7578919" y="781897"/>
                </a:cubicBezTo>
                <a:cubicBezTo>
                  <a:pt x="6944606" y="2172720"/>
                  <a:pt x="7694248" y="2731519"/>
                  <a:pt x="7241168" y="3220297"/>
                </a:cubicBezTo>
                <a:cubicBezTo>
                  <a:pt x="6788088" y="3709075"/>
                  <a:pt x="3308973" y="3096729"/>
                  <a:pt x="2141946" y="3121442"/>
                </a:cubicBezTo>
                <a:cubicBezTo>
                  <a:pt x="974919" y="3146155"/>
                  <a:pt x="626184" y="3418003"/>
                  <a:pt x="239006" y="3368577"/>
                </a:cubicBezTo>
                <a:cubicBezTo>
                  <a:pt x="-148172" y="3319151"/>
                  <a:pt x="46790" y="1653733"/>
                  <a:pt x="66011" y="501809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5834" y="0"/>
            <a:ext cx="1820370" cy="133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71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395" y="281108"/>
            <a:ext cx="7370005" cy="6338205"/>
          </a:xfrm>
          <a:prstGeom prst="rect">
            <a:avLst/>
          </a:prstGeom>
        </p:spPr>
      </p:pic>
      <p:sp>
        <p:nvSpPr>
          <p:cNvPr id="5" name="KSO_Img1"/>
          <p:cNvSpPr/>
          <p:nvPr/>
        </p:nvSpPr>
        <p:spPr>
          <a:xfrm>
            <a:off x="3245564" y="434687"/>
            <a:ext cx="5206905" cy="5969142"/>
          </a:xfrm>
          <a:custGeom>
            <a:avLst/>
            <a:gdLst>
              <a:gd name="connsiteX0" fmla="*/ 0 w 4868562"/>
              <a:gd name="connsiteY0" fmla="*/ 238898 h 5651157"/>
              <a:gd name="connsiteX1" fmla="*/ 4283676 w 4868562"/>
              <a:gd name="connsiteY1" fmla="*/ 0 h 5651157"/>
              <a:gd name="connsiteX2" fmla="*/ 4341341 w 4868562"/>
              <a:gd name="connsiteY2" fmla="*/ 247136 h 5651157"/>
              <a:gd name="connsiteX3" fmla="*/ 4588476 w 4868562"/>
              <a:gd name="connsiteY3" fmla="*/ 271849 h 5651157"/>
              <a:gd name="connsiteX4" fmla="*/ 4695568 w 4868562"/>
              <a:gd name="connsiteY4" fmla="*/ 444844 h 5651157"/>
              <a:gd name="connsiteX5" fmla="*/ 4728519 w 4868562"/>
              <a:gd name="connsiteY5" fmla="*/ 963827 h 5651157"/>
              <a:gd name="connsiteX6" fmla="*/ 4777946 w 4868562"/>
              <a:gd name="connsiteY6" fmla="*/ 1392195 h 5651157"/>
              <a:gd name="connsiteX7" fmla="*/ 4868562 w 4868562"/>
              <a:gd name="connsiteY7" fmla="*/ 1458098 h 5651157"/>
              <a:gd name="connsiteX8" fmla="*/ 4802660 w 4868562"/>
              <a:gd name="connsiteY8" fmla="*/ 1812325 h 5651157"/>
              <a:gd name="connsiteX9" fmla="*/ 4662616 w 4868562"/>
              <a:gd name="connsiteY9" fmla="*/ 3328087 h 5651157"/>
              <a:gd name="connsiteX10" fmla="*/ 4382530 w 4868562"/>
              <a:gd name="connsiteY10" fmla="*/ 3723503 h 5651157"/>
              <a:gd name="connsiteX11" fmla="*/ 4547287 w 4868562"/>
              <a:gd name="connsiteY11" fmla="*/ 4020065 h 5651157"/>
              <a:gd name="connsiteX12" fmla="*/ 4629665 w 4868562"/>
              <a:gd name="connsiteY12" fmla="*/ 4629665 h 5651157"/>
              <a:gd name="connsiteX13" fmla="*/ 4473146 w 4868562"/>
              <a:gd name="connsiteY13" fmla="*/ 4819136 h 5651157"/>
              <a:gd name="connsiteX14" fmla="*/ 4695568 w 4868562"/>
              <a:gd name="connsiteY14" fmla="*/ 5123936 h 5651157"/>
              <a:gd name="connsiteX15" fmla="*/ 4687330 w 4868562"/>
              <a:gd name="connsiteY15" fmla="*/ 5651157 h 5651157"/>
              <a:gd name="connsiteX16" fmla="*/ 74141 w 4868562"/>
              <a:gd name="connsiteY16" fmla="*/ 5453449 h 5651157"/>
              <a:gd name="connsiteX17" fmla="*/ 0 w 4868562"/>
              <a:gd name="connsiteY17" fmla="*/ 238898 h 5651157"/>
              <a:gd name="connsiteX0" fmla="*/ 0 w 4868887"/>
              <a:gd name="connsiteY0" fmla="*/ 238898 h 5651157"/>
              <a:gd name="connsiteX1" fmla="*/ 4283676 w 4868887"/>
              <a:gd name="connsiteY1" fmla="*/ 0 h 5651157"/>
              <a:gd name="connsiteX2" fmla="*/ 4341341 w 4868887"/>
              <a:gd name="connsiteY2" fmla="*/ 247136 h 5651157"/>
              <a:gd name="connsiteX3" fmla="*/ 4588476 w 4868887"/>
              <a:gd name="connsiteY3" fmla="*/ 271849 h 5651157"/>
              <a:gd name="connsiteX4" fmla="*/ 4695568 w 4868887"/>
              <a:gd name="connsiteY4" fmla="*/ 444844 h 5651157"/>
              <a:gd name="connsiteX5" fmla="*/ 4728519 w 4868887"/>
              <a:gd name="connsiteY5" fmla="*/ 963827 h 5651157"/>
              <a:gd name="connsiteX6" fmla="*/ 4777946 w 4868887"/>
              <a:gd name="connsiteY6" fmla="*/ 1392195 h 5651157"/>
              <a:gd name="connsiteX7" fmla="*/ 4868562 w 4868887"/>
              <a:gd name="connsiteY7" fmla="*/ 1458098 h 5651157"/>
              <a:gd name="connsiteX8" fmla="*/ 4802660 w 4868887"/>
              <a:gd name="connsiteY8" fmla="*/ 1812325 h 5651157"/>
              <a:gd name="connsiteX9" fmla="*/ 4662616 w 4868887"/>
              <a:gd name="connsiteY9" fmla="*/ 3328087 h 5651157"/>
              <a:gd name="connsiteX10" fmla="*/ 4382530 w 4868887"/>
              <a:gd name="connsiteY10" fmla="*/ 3723503 h 5651157"/>
              <a:gd name="connsiteX11" fmla="*/ 4547287 w 4868887"/>
              <a:gd name="connsiteY11" fmla="*/ 4020065 h 5651157"/>
              <a:gd name="connsiteX12" fmla="*/ 4629665 w 4868887"/>
              <a:gd name="connsiteY12" fmla="*/ 4629665 h 5651157"/>
              <a:gd name="connsiteX13" fmla="*/ 4473146 w 4868887"/>
              <a:gd name="connsiteY13" fmla="*/ 4819136 h 5651157"/>
              <a:gd name="connsiteX14" fmla="*/ 4695568 w 4868887"/>
              <a:gd name="connsiteY14" fmla="*/ 5123936 h 5651157"/>
              <a:gd name="connsiteX15" fmla="*/ 4687330 w 4868887"/>
              <a:gd name="connsiteY15" fmla="*/ 5651157 h 5651157"/>
              <a:gd name="connsiteX16" fmla="*/ 74141 w 4868887"/>
              <a:gd name="connsiteY16" fmla="*/ 5453449 h 5651157"/>
              <a:gd name="connsiteX17" fmla="*/ 0 w 4868887"/>
              <a:gd name="connsiteY17" fmla="*/ 238898 h 5651157"/>
              <a:gd name="connsiteX0" fmla="*/ 0 w 4868887"/>
              <a:gd name="connsiteY0" fmla="*/ 238898 h 5651157"/>
              <a:gd name="connsiteX1" fmla="*/ 4283676 w 4868887"/>
              <a:gd name="connsiteY1" fmla="*/ 0 h 5651157"/>
              <a:gd name="connsiteX2" fmla="*/ 4341341 w 4868887"/>
              <a:gd name="connsiteY2" fmla="*/ 247136 h 5651157"/>
              <a:gd name="connsiteX3" fmla="*/ 4588476 w 4868887"/>
              <a:gd name="connsiteY3" fmla="*/ 271849 h 5651157"/>
              <a:gd name="connsiteX4" fmla="*/ 4695568 w 4868887"/>
              <a:gd name="connsiteY4" fmla="*/ 444844 h 5651157"/>
              <a:gd name="connsiteX5" fmla="*/ 4728519 w 4868887"/>
              <a:gd name="connsiteY5" fmla="*/ 963827 h 5651157"/>
              <a:gd name="connsiteX6" fmla="*/ 4777946 w 4868887"/>
              <a:gd name="connsiteY6" fmla="*/ 1392195 h 5651157"/>
              <a:gd name="connsiteX7" fmla="*/ 4868562 w 4868887"/>
              <a:gd name="connsiteY7" fmla="*/ 1458098 h 5651157"/>
              <a:gd name="connsiteX8" fmla="*/ 4802660 w 4868887"/>
              <a:gd name="connsiteY8" fmla="*/ 1812325 h 5651157"/>
              <a:gd name="connsiteX9" fmla="*/ 4662616 w 4868887"/>
              <a:gd name="connsiteY9" fmla="*/ 3328087 h 5651157"/>
              <a:gd name="connsiteX10" fmla="*/ 4382530 w 4868887"/>
              <a:gd name="connsiteY10" fmla="*/ 3723503 h 5651157"/>
              <a:gd name="connsiteX11" fmla="*/ 4547287 w 4868887"/>
              <a:gd name="connsiteY11" fmla="*/ 4020065 h 5651157"/>
              <a:gd name="connsiteX12" fmla="*/ 4629665 w 4868887"/>
              <a:gd name="connsiteY12" fmla="*/ 4629665 h 5651157"/>
              <a:gd name="connsiteX13" fmla="*/ 4473146 w 4868887"/>
              <a:gd name="connsiteY13" fmla="*/ 4819136 h 5651157"/>
              <a:gd name="connsiteX14" fmla="*/ 4695568 w 4868887"/>
              <a:gd name="connsiteY14" fmla="*/ 5123936 h 5651157"/>
              <a:gd name="connsiteX15" fmla="*/ 4687330 w 4868887"/>
              <a:gd name="connsiteY15" fmla="*/ 5651157 h 5651157"/>
              <a:gd name="connsiteX16" fmla="*/ 74141 w 4868887"/>
              <a:gd name="connsiteY16" fmla="*/ 5453449 h 5651157"/>
              <a:gd name="connsiteX17" fmla="*/ 0 w 4868887"/>
              <a:gd name="connsiteY17" fmla="*/ 238898 h 5651157"/>
              <a:gd name="connsiteX0" fmla="*/ 0 w 4868887"/>
              <a:gd name="connsiteY0" fmla="*/ 238898 h 5651157"/>
              <a:gd name="connsiteX1" fmla="*/ 4283676 w 4868887"/>
              <a:gd name="connsiteY1" fmla="*/ 0 h 5651157"/>
              <a:gd name="connsiteX2" fmla="*/ 4341341 w 4868887"/>
              <a:gd name="connsiteY2" fmla="*/ 247136 h 5651157"/>
              <a:gd name="connsiteX3" fmla="*/ 4588476 w 4868887"/>
              <a:gd name="connsiteY3" fmla="*/ 271849 h 5651157"/>
              <a:gd name="connsiteX4" fmla="*/ 4695568 w 4868887"/>
              <a:gd name="connsiteY4" fmla="*/ 444844 h 5651157"/>
              <a:gd name="connsiteX5" fmla="*/ 4728519 w 4868887"/>
              <a:gd name="connsiteY5" fmla="*/ 963827 h 5651157"/>
              <a:gd name="connsiteX6" fmla="*/ 4777946 w 4868887"/>
              <a:gd name="connsiteY6" fmla="*/ 1392195 h 5651157"/>
              <a:gd name="connsiteX7" fmla="*/ 4868562 w 4868887"/>
              <a:gd name="connsiteY7" fmla="*/ 1458098 h 5651157"/>
              <a:gd name="connsiteX8" fmla="*/ 4802660 w 4868887"/>
              <a:gd name="connsiteY8" fmla="*/ 1812325 h 5651157"/>
              <a:gd name="connsiteX9" fmla="*/ 4662616 w 4868887"/>
              <a:gd name="connsiteY9" fmla="*/ 3328087 h 5651157"/>
              <a:gd name="connsiteX10" fmla="*/ 4382530 w 4868887"/>
              <a:gd name="connsiteY10" fmla="*/ 3723503 h 5651157"/>
              <a:gd name="connsiteX11" fmla="*/ 4547287 w 4868887"/>
              <a:gd name="connsiteY11" fmla="*/ 4020065 h 5651157"/>
              <a:gd name="connsiteX12" fmla="*/ 4629665 w 4868887"/>
              <a:gd name="connsiteY12" fmla="*/ 4629665 h 5651157"/>
              <a:gd name="connsiteX13" fmla="*/ 4473146 w 4868887"/>
              <a:gd name="connsiteY13" fmla="*/ 4819136 h 5651157"/>
              <a:gd name="connsiteX14" fmla="*/ 4695568 w 4868887"/>
              <a:gd name="connsiteY14" fmla="*/ 5123936 h 5651157"/>
              <a:gd name="connsiteX15" fmla="*/ 4687330 w 4868887"/>
              <a:gd name="connsiteY15" fmla="*/ 5651157 h 5651157"/>
              <a:gd name="connsiteX16" fmla="*/ 74141 w 4868887"/>
              <a:gd name="connsiteY16" fmla="*/ 5453449 h 5651157"/>
              <a:gd name="connsiteX17" fmla="*/ 0 w 4868887"/>
              <a:gd name="connsiteY17" fmla="*/ 238898 h 5651157"/>
              <a:gd name="connsiteX0" fmla="*/ 0 w 4868887"/>
              <a:gd name="connsiteY0" fmla="*/ 238898 h 5651157"/>
              <a:gd name="connsiteX1" fmla="*/ 4283676 w 4868887"/>
              <a:gd name="connsiteY1" fmla="*/ 0 h 5651157"/>
              <a:gd name="connsiteX2" fmla="*/ 4341341 w 4868887"/>
              <a:gd name="connsiteY2" fmla="*/ 247136 h 5651157"/>
              <a:gd name="connsiteX3" fmla="*/ 4588476 w 4868887"/>
              <a:gd name="connsiteY3" fmla="*/ 271849 h 5651157"/>
              <a:gd name="connsiteX4" fmla="*/ 4695568 w 4868887"/>
              <a:gd name="connsiteY4" fmla="*/ 444844 h 5651157"/>
              <a:gd name="connsiteX5" fmla="*/ 4728519 w 4868887"/>
              <a:gd name="connsiteY5" fmla="*/ 963827 h 5651157"/>
              <a:gd name="connsiteX6" fmla="*/ 4777946 w 4868887"/>
              <a:gd name="connsiteY6" fmla="*/ 1392195 h 5651157"/>
              <a:gd name="connsiteX7" fmla="*/ 4868562 w 4868887"/>
              <a:gd name="connsiteY7" fmla="*/ 1458098 h 5651157"/>
              <a:gd name="connsiteX8" fmla="*/ 4802660 w 4868887"/>
              <a:gd name="connsiteY8" fmla="*/ 1812325 h 5651157"/>
              <a:gd name="connsiteX9" fmla="*/ 4662616 w 4868887"/>
              <a:gd name="connsiteY9" fmla="*/ 3328087 h 5651157"/>
              <a:gd name="connsiteX10" fmla="*/ 4382530 w 4868887"/>
              <a:gd name="connsiteY10" fmla="*/ 3723503 h 5651157"/>
              <a:gd name="connsiteX11" fmla="*/ 4547287 w 4868887"/>
              <a:gd name="connsiteY11" fmla="*/ 4020065 h 5651157"/>
              <a:gd name="connsiteX12" fmla="*/ 4629665 w 4868887"/>
              <a:gd name="connsiteY12" fmla="*/ 4629665 h 5651157"/>
              <a:gd name="connsiteX13" fmla="*/ 4473146 w 4868887"/>
              <a:gd name="connsiteY13" fmla="*/ 4819136 h 5651157"/>
              <a:gd name="connsiteX14" fmla="*/ 4695568 w 4868887"/>
              <a:gd name="connsiteY14" fmla="*/ 5123936 h 5651157"/>
              <a:gd name="connsiteX15" fmla="*/ 4687330 w 4868887"/>
              <a:gd name="connsiteY15" fmla="*/ 5651157 h 5651157"/>
              <a:gd name="connsiteX16" fmla="*/ 74141 w 4868887"/>
              <a:gd name="connsiteY16" fmla="*/ 5453449 h 5651157"/>
              <a:gd name="connsiteX17" fmla="*/ 0 w 4868887"/>
              <a:gd name="connsiteY17" fmla="*/ 238898 h 5651157"/>
              <a:gd name="connsiteX0" fmla="*/ 0 w 4868887"/>
              <a:gd name="connsiteY0" fmla="*/ 238898 h 5651157"/>
              <a:gd name="connsiteX1" fmla="*/ 4283676 w 4868887"/>
              <a:gd name="connsiteY1" fmla="*/ 0 h 5651157"/>
              <a:gd name="connsiteX2" fmla="*/ 4341341 w 4868887"/>
              <a:gd name="connsiteY2" fmla="*/ 247136 h 5651157"/>
              <a:gd name="connsiteX3" fmla="*/ 4588476 w 4868887"/>
              <a:gd name="connsiteY3" fmla="*/ 271849 h 5651157"/>
              <a:gd name="connsiteX4" fmla="*/ 4695568 w 4868887"/>
              <a:gd name="connsiteY4" fmla="*/ 444844 h 5651157"/>
              <a:gd name="connsiteX5" fmla="*/ 4728519 w 4868887"/>
              <a:gd name="connsiteY5" fmla="*/ 963827 h 5651157"/>
              <a:gd name="connsiteX6" fmla="*/ 4777946 w 4868887"/>
              <a:gd name="connsiteY6" fmla="*/ 1392195 h 5651157"/>
              <a:gd name="connsiteX7" fmla="*/ 4868562 w 4868887"/>
              <a:gd name="connsiteY7" fmla="*/ 1458098 h 5651157"/>
              <a:gd name="connsiteX8" fmla="*/ 4802660 w 4868887"/>
              <a:gd name="connsiteY8" fmla="*/ 1812325 h 5651157"/>
              <a:gd name="connsiteX9" fmla="*/ 4662616 w 4868887"/>
              <a:gd name="connsiteY9" fmla="*/ 3328087 h 5651157"/>
              <a:gd name="connsiteX10" fmla="*/ 4382530 w 4868887"/>
              <a:gd name="connsiteY10" fmla="*/ 3723503 h 5651157"/>
              <a:gd name="connsiteX11" fmla="*/ 4547287 w 4868887"/>
              <a:gd name="connsiteY11" fmla="*/ 4020065 h 5651157"/>
              <a:gd name="connsiteX12" fmla="*/ 4629665 w 4868887"/>
              <a:gd name="connsiteY12" fmla="*/ 4629665 h 5651157"/>
              <a:gd name="connsiteX13" fmla="*/ 4473146 w 4868887"/>
              <a:gd name="connsiteY13" fmla="*/ 4819136 h 5651157"/>
              <a:gd name="connsiteX14" fmla="*/ 4695568 w 4868887"/>
              <a:gd name="connsiteY14" fmla="*/ 5123936 h 5651157"/>
              <a:gd name="connsiteX15" fmla="*/ 4687330 w 4868887"/>
              <a:gd name="connsiteY15" fmla="*/ 5651157 h 5651157"/>
              <a:gd name="connsiteX16" fmla="*/ 74141 w 4868887"/>
              <a:gd name="connsiteY16" fmla="*/ 5453449 h 5651157"/>
              <a:gd name="connsiteX17" fmla="*/ 0 w 4868887"/>
              <a:gd name="connsiteY17" fmla="*/ 238898 h 5651157"/>
              <a:gd name="connsiteX0" fmla="*/ 0 w 5049069"/>
              <a:gd name="connsiteY0" fmla="*/ 238898 h 5651157"/>
              <a:gd name="connsiteX1" fmla="*/ 4283676 w 5049069"/>
              <a:gd name="connsiteY1" fmla="*/ 0 h 5651157"/>
              <a:gd name="connsiteX2" fmla="*/ 4341341 w 5049069"/>
              <a:gd name="connsiteY2" fmla="*/ 247136 h 5651157"/>
              <a:gd name="connsiteX3" fmla="*/ 4588476 w 5049069"/>
              <a:gd name="connsiteY3" fmla="*/ 271849 h 5651157"/>
              <a:gd name="connsiteX4" fmla="*/ 4695568 w 5049069"/>
              <a:gd name="connsiteY4" fmla="*/ 444844 h 5651157"/>
              <a:gd name="connsiteX5" fmla="*/ 4728519 w 5049069"/>
              <a:gd name="connsiteY5" fmla="*/ 963827 h 5651157"/>
              <a:gd name="connsiteX6" fmla="*/ 4777946 w 5049069"/>
              <a:gd name="connsiteY6" fmla="*/ 1392195 h 5651157"/>
              <a:gd name="connsiteX7" fmla="*/ 4868562 w 5049069"/>
              <a:gd name="connsiteY7" fmla="*/ 1458098 h 5651157"/>
              <a:gd name="connsiteX8" fmla="*/ 4802660 w 5049069"/>
              <a:gd name="connsiteY8" fmla="*/ 1812325 h 5651157"/>
              <a:gd name="connsiteX9" fmla="*/ 4662616 w 5049069"/>
              <a:gd name="connsiteY9" fmla="*/ 3328087 h 5651157"/>
              <a:gd name="connsiteX10" fmla="*/ 4382530 w 5049069"/>
              <a:gd name="connsiteY10" fmla="*/ 3723503 h 5651157"/>
              <a:gd name="connsiteX11" fmla="*/ 4547287 w 5049069"/>
              <a:gd name="connsiteY11" fmla="*/ 4020065 h 5651157"/>
              <a:gd name="connsiteX12" fmla="*/ 4629665 w 5049069"/>
              <a:gd name="connsiteY12" fmla="*/ 4629665 h 5651157"/>
              <a:gd name="connsiteX13" fmla="*/ 4473146 w 5049069"/>
              <a:gd name="connsiteY13" fmla="*/ 4819136 h 5651157"/>
              <a:gd name="connsiteX14" fmla="*/ 4695568 w 5049069"/>
              <a:gd name="connsiteY14" fmla="*/ 5123936 h 5651157"/>
              <a:gd name="connsiteX15" fmla="*/ 4687330 w 5049069"/>
              <a:gd name="connsiteY15" fmla="*/ 5651157 h 5651157"/>
              <a:gd name="connsiteX16" fmla="*/ 74141 w 5049069"/>
              <a:gd name="connsiteY16" fmla="*/ 5453449 h 5651157"/>
              <a:gd name="connsiteX17" fmla="*/ 0 w 5049069"/>
              <a:gd name="connsiteY17" fmla="*/ 238898 h 5651157"/>
              <a:gd name="connsiteX0" fmla="*/ 0 w 5049069"/>
              <a:gd name="connsiteY0" fmla="*/ 238898 h 5651157"/>
              <a:gd name="connsiteX1" fmla="*/ 4283676 w 5049069"/>
              <a:gd name="connsiteY1" fmla="*/ 0 h 5651157"/>
              <a:gd name="connsiteX2" fmla="*/ 4341341 w 5049069"/>
              <a:gd name="connsiteY2" fmla="*/ 247136 h 5651157"/>
              <a:gd name="connsiteX3" fmla="*/ 4588476 w 5049069"/>
              <a:gd name="connsiteY3" fmla="*/ 271849 h 5651157"/>
              <a:gd name="connsiteX4" fmla="*/ 4695568 w 5049069"/>
              <a:gd name="connsiteY4" fmla="*/ 444844 h 5651157"/>
              <a:gd name="connsiteX5" fmla="*/ 4728519 w 5049069"/>
              <a:gd name="connsiteY5" fmla="*/ 963827 h 5651157"/>
              <a:gd name="connsiteX6" fmla="*/ 4777946 w 5049069"/>
              <a:gd name="connsiteY6" fmla="*/ 1392195 h 5651157"/>
              <a:gd name="connsiteX7" fmla="*/ 4868562 w 5049069"/>
              <a:gd name="connsiteY7" fmla="*/ 1458098 h 5651157"/>
              <a:gd name="connsiteX8" fmla="*/ 4802660 w 5049069"/>
              <a:gd name="connsiteY8" fmla="*/ 1812325 h 5651157"/>
              <a:gd name="connsiteX9" fmla="*/ 4662616 w 5049069"/>
              <a:gd name="connsiteY9" fmla="*/ 3328087 h 5651157"/>
              <a:gd name="connsiteX10" fmla="*/ 4382530 w 5049069"/>
              <a:gd name="connsiteY10" fmla="*/ 3723503 h 5651157"/>
              <a:gd name="connsiteX11" fmla="*/ 4547287 w 5049069"/>
              <a:gd name="connsiteY11" fmla="*/ 4020065 h 5651157"/>
              <a:gd name="connsiteX12" fmla="*/ 4629665 w 5049069"/>
              <a:gd name="connsiteY12" fmla="*/ 4629665 h 5651157"/>
              <a:gd name="connsiteX13" fmla="*/ 4473146 w 5049069"/>
              <a:gd name="connsiteY13" fmla="*/ 4819136 h 5651157"/>
              <a:gd name="connsiteX14" fmla="*/ 4695568 w 5049069"/>
              <a:gd name="connsiteY14" fmla="*/ 5123936 h 5651157"/>
              <a:gd name="connsiteX15" fmla="*/ 4687330 w 5049069"/>
              <a:gd name="connsiteY15" fmla="*/ 5651157 h 5651157"/>
              <a:gd name="connsiteX16" fmla="*/ 74141 w 5049069"/>
              <a:gd name="connsiteY16" fmla="*/ 5453449 h 5651157"/>
              <a:gd name="connsiteX17" fmla="*/ 0 w 5049069"/>
              <a:gd name="connsiteY17" fmla="*/ 238898 h 5651157"/>
              <a:gd name="connsiteX0" fmla="*/ 0 w 5049069"/>
              <a:gd name="connsiteY0" fmla="*/ 238898 h 5651157"/>
              <a:gd name="connsiteX1" fmla="*/ 4283676 w 5049069"/>
              <a:gd name="connsiteY1" fmla="*/ 0 h 5651157"/>
              <a:gd name="connsiteX2" fmla="*/ 4341341 w 5049069"/>
              <a:gd name="connsiteY2" fmla="*/ 247136 h 5651157"/>
              <a:gd name="connsiteX3" fmla="*/ 4588476 w 5049069"/>
              <a:gd name="connsiteY3" fmla="*/ 271849 h 5651157"/>
              <a:gd name="connsiteX4" fmla="*/ 4695568 w 5049069"/>
              <a:gd name="connsiteY4" fmla="*/ 444844 h 5651157"/>
              <a:gd name="connsiteX5" fmla="*/ 4728519 w 5049069"/>
              <a:gd name="connsiteY5" fmla="*/ 963827 h 5651157"/>
              <a:gd name="connsiteX6" fmla="*/ 4777946 w 5049069"/>
              <a:gd name="connsiteY6" fmla="*/ 1392195 h 5651157"/>
              <a:gd name="connsiteX7" fmla="*/ 4868562 w 5049069"/>
              <a:gd name="connsiteY7" fmla="*/ 1458098 h 5651157"/>
              <a:gd name="connsiteX8" fmla="*/ 4802660 w 5049069"/>
              <a:gd name="connsiteY8" fmla="*/ 1812325 h 5651157"/>
              <a:gd name="connsiteX9" fmla="*/ 4662616 w 5049069"/>
              <a:gd name="connsiteY9" fmla="*/ 3328087 h 5651157"/>
              <a:gd name="connsiteX10" fmla="*/ 4382530 w 5049069"/>
              <a:gd name="connsiteY10" fmla="*/ 3723503 h 5651157"/>
              <a:gd name="connsiteX11" fmla="*/ 4547287 w 5049069"/>
              <a:gd name="connsiteY11" fmla="*/ 4020065 h 5651157"/>
              <a:gd name="connsiteX12" fmla="*/ 4629665 w 5049069"/>
              <a:gd name="connsiteY12" fmla="*/ 4629665 h 5651157"/>
              <a:gd name="connsiteX13" fmla="*/ 4473146 w 5049069"/>
              <a:gd name="connsiteY13" fmla="*/ 4819136 h 5651157"/>
              <a:gd name="connsiteX14" fmla="*/ 4695568 w 5049069"/>
              <a:gd name="connsiteY14" fmla="*/ 5123936 h 5651157"/>
              <a:gd name="connsiteX15" fmla="*/ 4687330 w 5049069"/>
              <a:gd name="connsiteY15" fmla="*/ 5651157 h 5651157"/>
              <a:gd name="connsiteX16" fmla="*/ 74141 w 5049069"/>
              <a:gd name="connsiteY16" fmla="*/ 5453449 h 5651157"/>
              <a:gd name="connsiteX17" fmla="*/ 0 w 5049069"/>
              <a:gd name="connsiteY17" fmla="*/ 238898 h 5651157"/>
              <a:gd name="connsiteX0" fmla="*/ 0 w 5049069"/>
              <a:gd name="connsiteY0" fmla="*/ 238898 h 5651157"/>
              <a:gd name="connsiteX1" fmla="*/ 4283676 w 5049069"/>
              <a:gd name="connsiteY1" fmla="*/ 0 h 5651157"/>
              <a:gd name="connsiteX2" fmla="*/ 4341341 w 5049069"/>
              <a:gd name="connsiteY2" fmla="*/ 247136 h 5651157"/>
              <a:gd name="connsiteX3" fmla="*/ 4588476 w 5049069"/>
              <a:gd name="connsiteY3" fmla="*/ 271849 h 5651157"/>
              <a:gd name="connsiteX4" fmla="*/ 4695568 w 5049069"/>
              <a:gd name="connsiteY4" fmla="*/ 444844 h 5651157"/>
              <a:gd name="connsiteX5" fmla="*/ 4728519 w 5049069"/>
              <a:gd name="connsiteY5" fmla="*/ 963827 h 5651157"/>
              <a:gd name="connsiteX6" fmla="*/ 4777946 w 5049069"/>
              <a:gd name="connsiteY6" fmla="*/ 1392195 h 5651157"/>
              <a:gd name="connsiteX7" fmla="*/ 4868562 w 5049069"/>
              <a:gd name="connsiteY7" fmla="*/ 1458098 h 5651157"/>
              <a:gd name="connsiteX8" fmla="*/ 4802660 w 5049069"/>
              <a:gd name="connsiteY8" fmla="*/ 1812325 h 5651157"/>
              <a:gd name="connsiteX9" fmla="*/ 4662616 w 5049069"/>
              <a:gd name="connsiteY9" fmla="*/ 3328087 h 5651157"/>
              <a:gd name="connsiteX10" fmla="*/ 4382530 w 5049069"/>
              <a:gd name="connsiteY10" fmla="*/ 3723503 h 5651157"/>
              <a:gd name="connsiteX11" fmla="*/ 4547287 w 5049069"/>
              <a:gd name="connsiteY11" fmla="*/ 4020065 h 5651157"/>
              <a:gd name="connsiteX12" fmla="*/ 4629665 w 5049069"/>
              <a:gd name="connsiteY12" fmla="*/ 4629665 h 5651157"/>
              <a:gd name="connsiteX13" fmla="*/ 4473146 w 5049069"/>
              <a:gd name="connsiteY13" fmla="*/ 4819136 h 5651157"/>
              <a:gd name="connsiteX14" fmla="*/ 4695568 w 5049069"/>
              <a:gd name="connsiteY14" fmla="*/ 5123936 h 5651157"/>
              <a:gd name="connsiteX15" fmla="*/ 4687330 w 5049069"/>
              <a:gd name="connsiteY15" fmla="*/ 5651157 h 5651157"/>
              <a:gd name="connsiteX16" fmla="*/ 74141 w 5049069"/>
              <a:gd name="connsiteY16" fmla="*/ 5453449 h 5651157"/>
              <a:gd name="connsiteX17" fmla="*/ 0 w 5049069"/>
              <a:gd name="connsiteY17" fmla="*/ 238898 h 5651157"/>
              <a:gd name="connsiteX0" fmla="*/ 0 w 5049069"/>
              <a:gd name="connsiteY0" fmla="*/ 238898 h 5651157"/>
              <a:gd name="connsiteX1" fmla="*/ 4283676 w 5049069"/>
              <a:gd name="connsiteY1" fmla="*/ 0 h 5651157"/>
              <a:gd name="connsiteX2" fmla="*/ 4341341 w 5049069"/>
              <a:gd name="connsiteY2" fmla="*/ 247136 h 5651157"/>
              <a:gd name="connsiteX3" fmla="*/ 4588476 w 5049069"/>
              <a:gd name="connsiteY3" fmla="*/ 271849 h 5651157"/>
              <a:gd name="connsiteX4" fmla="*/ 4695568 w 5049069"/>
              <a:gd name="connsiteY4" fmla="*/ 444844 h 5651157"/>
              <a:gd name="connsiteX5" fmla="*/ 4728519 w 5049069"/>
              <a:gd name="connsiteY5" fmla="*/ 963827 h 5651157"/>
              <a:gd name="connsiteX6" fmla="*/ 4777946 w 5049069"/>
              <a:gd name="connsiteY6" fmla="*/ 1392195 h 5651157"/>
              <a:gd name="connsiteX7" fmla="*/ 4868562 w 5049069"/>
              <a:gd name="connsiteY7" fmla="*/ 1458098 h 5651157"/>
              <a:gd name="connsiteX8" fmla="*/ 4802660 w 5049069"/>
              <a:gd name="connsiteY8" fmla="*/ 1812325 h 5651157"/>
              <a:gd name="connsiteX9" fmla="*/ 4662616 w 5049069"/>
              <a:gd name="connsiteY9" fmla="*/ 3328087 h 5651157"/>
              <a:gd name="connsiteX10" fmla="*/ 4382530 w 5049069"/>
              <a:gd name="connsiteY10" fmla="*/ 3723503 h 5651157"/>
              <a:gd name="connsiteX11" fmla="*/ 4547287 w 5049069"/>
              <a:gd name="connsiteY11" fmla="*/ 4020065 h 5651157"/>
              <a:gd name="connsiteX12" fmla="*/ 4629665 w 5049069"/>
              <a:gd name="connsiteY12" fmla="*/ 4629665 h 5651157"/>
              <a:gd name="connsiteX13" fmla="*/ 4473146 w 5049069"/>
              <a:gd name="connsiteY13" fmla="*/ 4819136 h 5651157"/>
              <a:gd name="connsiteX14" fmla="*/ 4695568 w 5049069"/>
              <a:gd name="connsiteY14" fmla="*/ 5123936 h 5651157"/>
              <a:gd name="connsiteX15" fmla="*/ 4687330 w 5049069"/>
              <a:gd name="connsiteY15" fmla="*/ 5651157 h 5651157"/>
              <a:gd name="connsiteX16" fmla="*/ 74141 w 5049069"/>
              <a:gd name="connsiteY16" fmla="*/ 5453449 h 5651157"/>
              <a:gd name="connsiteX17" fmla="*/ 0 w 5049069"/>
              <a:gd name="connsiteY17" fmla="*/ 238898 h 5651157"/>
              <a:gd name="connsiteX0" fmla="*/ 0 w 5049069"/>
              <a:gd name="connsiteY0" fmla="*/ 205946 h 5618205"/>
              <a:gd name="connsiteX1" fmla="*/ 4020065 w 5049069"/>
              <a:gd name="connsiteY1" fmla="*/ 0 h 5618205"/>
              <a:gd name="connsiteX2" fmla="*/ 4341341 w 5049069"/>
              <a:gd name="connsiteY2" fmla="*/ 214184 h 5618205"/>
              <a:gd name="connsiteX3" fmla="*/ 4588476 w 5049069"/>
              <a:gd name="connsiteY3" fmla="*/ 238897 h 5618205"/>
              <a:gd name="connsiteX4" fmla="*/ 4695568 w 5049069"/>
              <a:gd name="connsiteY4" fmla="*/ 411892 h 5618205"/>
              <a:gd name="connsiteX5" fmla="*/ 4728519 w 5049069"/>
              <a:gd name="connsiteY5" fmla="*/ 930875 h 5618205"/>
              <a:gd name="connsiteX6" fmla="*/ 4777946 w 5049069"/>
              <a:gd name="connsiteY6" fmla="*/ 1359243 h 5618205"/>
              <a:gd name="connsiteX7" fmla="*/ 4868562 w 5049069"/>
              <a:gd name="connsiteY7" fmla="*/ 1425146 h 5618205"/>
              <a:gd name="connsiteX8" fmla="*/ 4802660 w 5049069"/>
              <a:gd name="connsiteY8" fmla="*/ 1779373 h 5618205"/>
              <a:gd name="connsiteX9" fmla="*/ 4662616 w 5049069"/>
              <a:gd name="connsiteY9" fmla="*/ 3295135 h 5618205"/>
              <a:gd name="connsiteX10" fmla="*/ 4382530 w 5049069"/>
              <a:gd name="connsiteY10" fmla="*/ 3690551 h 5618205"/>
              <a:gd name="connsiteX11" fmla="*/ 4547287 w 5049069"/>
              <a:gd name="connsiteY11" fmla="*/ 3987113 h 5618205"/>
              <a:gd name="connsiteX12" fmla="*/ 4629665 w 5049069"/>
              <a:gd name="connsiteY12" fmla="*/ 4596713 h 5618205"/>
              <a:gd name="connsiteX13" fmla="*/ 4473146 w 5049069"/>
              <a:gd name="connsiteY13" fmla="*/ 4786184 h 5618205"/>
              <a:gd name="connsiteX14" fmla="*/ 4695568 w 5049069"/>
              <a:gd name="connsiteY14" fmla="*/ 5090984 h 5618205"/>
              <a:gd name="connsiteX15" fmla="*/ 4687330 w 5049069"/>
              <a:gd name="connsiteY15" fmla="*/ 5618205 h 5618205"/>
              <a:gd name="connsiteX16" fmla="*/ 74141 w 5049069"/>
              <a:gd name="connsiteY16" fmla="*/ 5420497 h 5618205"/>
              <a:gd name="connsiteX17" fmla="*/ 0 w 5049069"/>
              <a:gd name="connsiteY17" fmla="*/ 205946 h 5618205"/>
              <a:gd name="connsiteX0" fmla="*/ 0 w 5049069"/>
              <a:gd name="connsiteY0" fmla="*/ 205946 h 5618205"/>
              <a:gd name="connsiteX1" fmla="*/ 4020065 w 5049069"/>
              <a:gd name="connsiteY1" fmla="*/ 0 h 5618205"/>
              <a:gd name="connsiteX2" fmla="*/ 4341341 w 5049069"/>
              <a:gd name="connsiteY2" fmla="*/ 214184 h 5618205"/>
              <a:gd name="connsiteX3" fmla="*/ 4588476 w 5049069"/>
              <a:gd name="connsiteY3" fmla="*/ 238897 h 5618205"/>
              <a:gd name="connsiteX4" fmla="*/ 4695568 w 5049069"/>
              <a:gd name="connsiteY4" fmla="*/ 411892 h 5618205"/>
              <a:gd name="connsiteX5" fmla="*/ 4728519 w 5049069"/>
              <a:gd name="connsiteY5" fmla="*/ 930875 h 5618205"/>
              <a:gd name="connsiteX6" fmla="*/ 4777946 w 5049069"/>
              <a:gd name="connsiteY6" fmla="*/ 1359243 h 5618205"/>
              <a:gd name="connsiteX7" fmla="*/ 4868562 w 5049069"/>
              <a:gd name="connsiteY7" fmla="*/ 1425146 h 5618205"/>
              <a:gd name="connsiteX8" fmla="*/ 4802660 w 5049069"/>
              <a:gd name="connsiteY8" fmla="*/ 1779373 h 5618205"/>
              <a:gd name="connsiteX9" fmla="*/ 4662616 w 5049069"/>
              <a:gd name="connsiteY9" fmla="*/ 3295135 h 5618205"/>
              <a:gd name="connsiteX10" fmla="*/ 4382530 w 5049069"/>
              <a:gd name="connsiteY10" fmla="*/ 3690551 h 5618205"/>
              <a:gd name="connsiteX11" fmla="*/ 4547287 w 5049069"/>
              <a:gd name="connsiteY11" fmla="*/ 3987113 h 5618205"/>
              <a:gd name="connsiteX12" fmla="*/ 4629665 w 5049069"/>
              <a:gd name="connsiteY12" fmla="*/ 4596713 h 5618205"/>
              <a:gd name="connsiteX13" fmla="*/ 4473146 w 5049069"/>
              <a:gd name="connsiteY13" fmla="*/ 4786184 h 5618205"/>
              <a:gd name="connsiteX14" fmla="*/ 4695568 w 5049069"/>
              <a:gd name="connsiteY14" fmla="*/ 5090984 h 5618205"/>
              <a:gd name="connsiteX15" fmla="*/ 4687330 w 5049069"/>
              <a:gd name="connsiteY15" fmla="*/ 5618205 h 5618205"/>
              <a:gd name="connsiteX16" fmla="*/ 74141 w 5049069"/>
              <a:gd name="connsiteY16" fmla="*/ 5420497 h 5618205"/>
              <a:gd name="connsiteX17" fmla="*/ 0 w 5049069"/>
              <a:gd name="connsiteY17" fmla="*/ 205946 h 5618205"/>
              <a:gd name="connsiteX0" fmla="*/ 0 w 4869027"/>
              <a:gd name="connsiteY0" fmla="*/ 205946 h 5642919"/>
              <a:gd name="connsiteX1" fmla="*/ 4020065 w 4869027"/>
              <a:gd name="connsiteY1" fmla="*/ 0 h 5642919"/>
              <a:gd name="connsiteX2" fmla="*/ 4341341 w 4869027"/>
              <a:gd name="connsiteY2" fmla="*/ 214184 h 5642919"/>
              <a:gd name="connsiteX3" fmla="*/ 4588476 w 4869027"/>
              <a:gd name="connsiteY3" fmla="*/ 238897 h 5642919"/>
              <a:gd name="connsiteX4" fmla="*/ 4695568 w 4869027"/>
              <a:gd name="connsiteY4" fmla="*/ 411892 h 5642919"/>
              <a:gd name="connsiteX5" fmla="*/ 4728519 w 4869027"/>
              <a:gd name="connsiteY5" fmla="*/ 930875 h 5642919"/>
              <a:gd name="connsiteX6" fmla="*/ 4777946 w 4869027"/>
              <a:gd name="connsiteY6" fmla="*/ 1359243 h 5642919"/>
              <a:gd name="connsiteX7" fmla="*/ 4868562 w 4869027"/>
              <a:gd name="connsiteY7" fmla="*/ 1425146 h 5642919"/>
              <a:gd name="connsiteX8" fmla="*/ 4802660 w 4869027"/>
              <a:gd name="connsiteY8" fmla="*/ 1779373 h 5642919"/>
              <a:gd name="connsiteX9" fmla="*/ 4662616 w 4869027"/>
              <a:gd name="connsiteY9" fmla="*/ 3295135 h 5642919"/>
              <a:gd name="connsiteX10" fmla="*/ 4382530 w 4869027"/>
              <a:gd name="connsiteY10" fmla="*/ 3690551 h 5642919"/>
              <a:gd name="connsiteX11" fmla="*/ 4547287 w 4869027"/>
              <a:gd name="connsiteY11" fmla="*/ 3987113 h 5642919"/>
              <a:gd name="connsiteX12" fmla="*/ 4629665 w 4869027"/>
              <a:gd name="connsiteY12" fmla="*/ 4596713 h 5642919"/>
              <a:gd name="connsiteX13" fmla="*/ 4473146 w 4869027"/>
              <a:gd name="connsiteY13" fmla="*/ 4786184 h 5642919"/>
              <a:gd name="connsiteX14" fmla="*/ 4695568 w 4869027"/>
              <a:gd name="connsiteY14" fmla="*/ 5090984 h 5642919"/>
              <a:gd name="connsiteX15" fmla="*/ 4341341 w 4869027"/>
              <a:gd name="connsiteY15" fmla="*/ 5642919 h 5642919"/>
              <a:gd name="connsiteX16" fmla="*/ 74141 w 4869027"/>
              <a:gd name="connsiteY16" fmla="*/ 5420497 h 5642919"/>
              <a:gd name="connsiteX17" fmla="*/ 0 w 4869027"/>
              <a:gd name="connsiteY17" fmla="*/ 205946 h 5642919"/>
              <a:gd name="connsiteX0" fmla="*/ 0 w 4869027"/>
              <a:gd name="connsiteY0" fmla="*/ 205946 h 5642919"/>
              <a:gd name="connsiteX1" fmla="*/ 4020065 w 4869027"/>
              <a:gd name="connsiteY1" fmla="*/ 0 h 5642919"/>
              <a:gd name="connsiteX2" fmla="*/ 4341341 w 4869027"/>
              <a:gd name="connsiteY2" fmla="*/ 214184 h 5642919"/>
              <a:gd name="connsiteX3" fmla="*/ 4588476 w 4869027"/>
              <a:gd name="connsiteY3" fmla="*/ 238897 h 5642919"/>
              <a:gd name="connsiteX4" fmla="*/ 4695568 w 4869027"/>
              <a:gd name="connsiteY4" fmla="*/ 411892 h 5642919"/>
              <a:gd name="connsiteX5" fmla="*/ 4728519 w 4869027"/>
              <a:gd name="connsiteY5" fmla="*/ 930875 h 5642919"/>
              <a:gd name="connsiteX6" fmla="*/ 4777946 w 4869027"/>
              <a:gd name="connsiteY6" fmla="*/ 1359243 h 5642919"/>
              <a:gd name="connsiteX7" fmla="*/ 4868562 w 4869027"/>
              <a:gd name="connsiteY7" fmla="*/ 1425146 h 5642919"/>
              <a:gd name="connsiteX8" fmla="*/ 4802660 w 4869027"/>
              <a:gd name="connsiteY8" fmla="*/ 1779373 h 5642919"/>
              <a:gd name="connsiteX9" fmla="*/ 4662616 w 4869027"/>
              <a:gd name="connsiteY9" fmla="*/ 3295135 h 5642919"/>
              <a:gd name="connsiteX10" fmla="*/ 4382530 w 4869027"/>
              <a:gd name="connsiteY10" fmla="*/ 3690551 h 5642919"/>
              <a:gd name="connsiteX11" fmla="*/ 4547287 w 4869027"/>
              <a:gd name="connsiteY11" fmla="*/ 3987113 h 5642919"/>
              <a:gd name="connsiteX12" fmla="*/ 4629665 w 4869027"/>
              <a:gd name="connsiteY12" fmla="*/ 4596713 h 5642919"/>
              <a:gd name="connsiteX13" fmla="*/ 4473146 w 4869027"/>
              <a:gd name="connsiteY13" fmla="*/ 4843848 h 5642919"/>
              <a:gd name="connsiteX14" fmla="*/ 4695568 w 4869027"/>
              <a:gd name="connsiteY14" fmla="*/ 5090984 h 5642919"/>
              <a:gd name="connsiteX15" fmla="*/ 4341341 w 4869027"/>
              <a:gd name="connsiteY15" fmla="*/ 5642919 h 5642919"/>
              <a:gd name="connsiteX16" fmla="*/ 74141 w 4869027"/>
              <a:gd name="connsiteY16" fmla="*/ 5420497 h 5642919"/>
              <a:gd name="connsiteX17" fmla="*/ 0 w 4869027"/>
              <a:gd name="connsiteY17" fmla="*/ 205946 h 5642919"/>
              <a:gd name="connsiteX0" fmla="*/ 0 w 4869027"/>
              <a:gd name="connsiteY0" fmla="*/ 205946 h 5642919"/>
              <a:gd name="connsiteX1" fmla="*/ 4020065 w 4869027"/>
              <a:gd name="connsiteY1" fmla="*/ 0 h 5642919"/>
              <a:gd name="connsiteX2" fmla="*/ 4341341 w 4869027"/>
              <a:gd name="connsiteY2" fmla="*/ 214184 h 5642919"/>
              <a:gd name="connsiteX3" fmla="*/ 4588476 w 4869027"/>
              <a:gd name="connsiteY3" fmla="*/ 238897 h 5642919"/>
              <a:gd name="connsiteX4" fmla="*/ 4695568 w 4869027"/>
              <a:gd name="connsiteY4" fmla="*/ 411892 h 5642919"/>
              <a:gd name="connsiteX5" fmla="*/ 4728519 w 4869027"/>
              <a:gd name="connsiteY5" fmla="*/ 930875 h 5642919"/>
              <a:gd name="connsiteX6" fmla="*/ 4777946 w 4869027"/>
              <a:gd name="connsiteY6" fmla="*/ 1359243 h 5642919"/>
              <a:gd name="connsiteX7" fmla="*/ 4868562 w 4869027"/>
              <a:gd name="connsiteY7" fmla="*/ 1425146 h 5642919"/>
              <a:gd name="connsiteX8" fmla="*/ 4802660 w 4869027"/>
              <a:gd name="connsiteY8" fmla="*/ 1779373 h 5642919"/>
              <a:gd name="connsiteX9" fmla="*/ 4662616 w 4869027"/>
              <a:gd name="connsiteY9" fmla="*/ 3295135 h 5642919"/>
              <a:gd name="connsiteX10" fmla="*/ 4382530 w 4869027"/>
              <a:gd name="connsiteY10" fmla="*/ 3690551 h 5642919"/>
              <a:gd name="connsiteX11" fmla="*/ 4547287 w 4869027"/>
              <a:gd name="connsiteY11" fmla="*/ 3987113 h 5642919"/>
              <a:gd name="connsiteX12" fmla="*/ 4588476 w 4869027"/>
              <a:gd name="connsiteY12" fmla="*/ 4563761 h 5642919"/>
              <a:gd name="connsiteX13" fmla="*/ 4473146 w 4869027"/>
              <a:gd name="connsiteY13" fmla="*/ 4843848 h 5642919"/>
              <a:gd name="connsiteX14" fmla="*/ 4695568 w 4869027"/>
              <a:gd name="connsiteY14" fmla="*/ 5090984 h 5642919"/>
              <a:gd name="connsiteX15" fmla="*/ 4341341 w 4869027"/>
              <a:gd name="connsiteY15" fmla="*/ 5642919 h 5642919"/>
              <a:gd name="connsiteX16" fmla="*/ 74141 w 4869027"/>
              <a:gd name="connsiteY16" fmla="*/ 5420497 h 5642919"/>
              <a:gd name="connsiteX17" fmla="*/ 0 w 4869027"/>
              <a:gd name="connsiteY17" fmla="*/ 205946 h 5642919"/>
              <a:gd name="connsiteX0" fmla="*/ 0 w 4869027"/>
              <a:gd name="connsiteY0" fmla="*/ 205946 h 5642919"/>
              <a:gd name="connsiteX1" fmla="*/ 4020065 w 4869027"/>
              <a:gd name="connsiteY1" fmla="*/ 0 h 5642919"/>
              <a:gd name="connsiteX2" fmla="*/ 4341341 w 4869027"/>
              <a:gd name="connsiteY2" fmla="*/ 214184 h 5642919"/>
              <a:gd name="connsiteX3" fmla="*/ 4588476 w 4869027"/>
              <a:gd name="connsiteY3" fmla="*/ 238897 h 5642919"/>
              <a:gd name="connsiteX4" fmla="*/ 4695568 w 4869027"/>
              <a:gd name="connsiteY4" fmla="*/ 411892 h 5642919"/>
              <a:gd name="connsiteX5" fmla="*/ 4728519 w 4869027"/>
              <a:gd name="connsiteY5" fmla="*/ 930875 h 5642919"/>
              <a:gd name="connsiteX6" fmla="*/ 4777946 w 4869027"/>
              <a:gd name="connsiteY6" fmla="*/ 1359243 h 5642919"/>
              <a:gd name="connsiteX7" fmla="*/ 4868562 w 4869027"/>
              <a:gd name="connsiteY7" fmla="*/ 1425146 h 5642919"/>
              <a:gd name="connsiteX8" fmla="*/ 4802660 w 4869027"/>
              <a:gd name="connsiteY8" fmla="*/ 1779373 h 5642919"/>
              <a:gd name="connsiteX9" fmla="*/ 4662616 w 4869027"/>
              <a:gd name="connsiteY9" fmla="*/ 3295135 h 5642919"/>
              <a:gd name="connsiteX10" fmla="*/ 4423719 w 4869027"/>
              <a:gd name="connsiteY10" fmla="*/ 3690551 h 5642919"/>
              <a:gd name="connsiteX11" fmla="*/ 4547287 w 4869027"/>
              <a:gd name="connsiteY11" fmla="*/ 3987113 h 5642919"/>
              <a:gd name="connsiteX12" fmla="*/ 4588476 w 4869027"/>
              <a:gd name="connsiteY12" fmla="*/ 4563761 h 5642919"/>
              <a:gd name="connsiteX13" fmla="*/ 4473146 w 4869027"/>
              <a:gd name="connsiteY13" fmla="*/ 4843848 h 5642919"/>
              <a:gd name="connsiteX14" fmla="*/ 4695568 w 4869027"/>
              <a:gd name="connsiteY14" fmla="*/ 5090984 h 5642919"/>
              <a:gd name="connsiteX15" fmla="*/ 4341341 w 4869027"/>
              <a:gd name="connsiteY15" fmla="*/ 5642919 h 5642919"/>
              <a:gd name="connsiteX16" fmla="*/ 74141 w 4869027"/>
              <a:gd name="connsiteY16" fmla="*/ 5420497 h 5642919"/>
              <a:gd name="connsiteX17" fmla="*/ 0 w 4869027"/>
              <a:gd name="connsiteY17" fmla="*/ 205946 h 5642919"/>
              <a:gd name="connsiteX0" fmla="*/ 0 w 4868987"/>
              <a:gd name="connsiteY0" fmla="*/ 205946 h 5642919"/>
              <a:gd name="connsiteX1" fmla="*/ 4020065 w 4868987"/>
              <a:gd name="connsiteY1" fmla="*/ 0 h 5642919"/>
              <a:gd name="connsiteX2" fmla="*/ 4341341 w 4868987"/>
              <a:gd name="connsiteY2" fmla="*/ 214184 h 5642919"/>
              <a:gd name="connsiteX3" fmla="*/ 4588476 w 4868987"/>
              <a:gd name="connsiteY3" fmla="*/ 238897 h 5642919"/>
              <a:gd name="connsiteX4" fmla="*/ 4695568 w 4868987"/>
              <a:gd name="connsiteY4" fmla="*/ 411892 h 5642919"/>
              <a:gd name="connsiteX5" fmla="*/ 4728519 w 4868987"/>
              <a:gd name="connsiteY5" fmla="*/ 930875 h 5642919"/>
              <a:gd name="connsiteX6" fmla="*/ 4777946 w 4868987"/>
              <a:gd name="connsiteY6" fmla="*/ 1359243 h 5642919"/>
              <a:gd name="connsiteX7" fmla="*/ 4868562 w 4868987"/>
              <a:gd name="connsiteY7" fmla="*/ 1425146 h 5642919"/>
              <a:gd name="connsiteX8" fmla="*/ 4802660 w 4868987"/>
              <a:gd name="connsiteY8" fmla="*/ 1779373 h 5642919"/>
              <a:gd name="connsiteX9" fmla="*/ 4604951 w 4868987"/>
              <a:gd name="connsiteY9" fmla="*/ 3286897 h 5642919"/>
              <a:gd name="connsiteX10" fmla="*/ 4423719 w 4868987"/>
              <a:gd name="connsiteY10" fmla="*/ 3690551 h 5642919"/>
              <a:gd name="connsiteX11" fmla="*/ 4547287 w 4868987"/>
              <a:gd name="connsiteY11" fmla="*/ 3987113 h 5642919"/>
              <a:gd name="connsiteX12" fmla="*/ 4588476 w 4868987"/>
              <a:gd name="connsiteY12" fmla="*/ 4563761 h 5642919"/>
              <a:gd name="connsiteX13" fmla="*/ 4473146 w 4868987"/>
              <a:gd name="connsiteY13" fmla="*/ 4843848 h 5642919"/>
              <a:gd name="connsiteX14" fmla="*/ 4695568 w 4868987"/>
              <a:gd name="connsiteY14" fmla="*/ 5090984 h 5642919"/>
              <a:gd name="connsiteX15" fmla="*/ 4341341 w 4868987"/>
              <a:gd name="connsiteY15" fmla="*/ 5642919 h 5642919"/>
              <a:gd name="connsiteX16" fmla="*/ 74141 w 4868987"/>
              <a:gd name="connsiteY16" fmla="*/ 5420497 h 5642919"/>
              <a:gd name="connsiteX17" fmla="*/ 0 w 4868987"/>
              <a:gd name="connsiteY17" fmla="*/ 205946 h 5642919"/>
              <a:gd name="connsiteX0" fmla="*/ 0 w 4891895"/>
              <a:gd name="connsiteY0" fmla="*/ 205946 h 5642919"/>
              <a:gd name="connsiteX1" fmla="*/ 4020065 w 4891895"/>
              <a:gd name="connsiteY1" fmla="*/ 0 h 5642919"/>
              <a:gd name="connsiteX2" fmla="*/ 4341341 w 4891895"/>
              <a:gd name="connsiteY2" fmla="*/ 214184 h 5642919"/>
              <a:gd name="connsiteX3" fmla="*/ 4588476 w 4891895"/>
              <a:gd name="connsiteY3" fmla="*/ 238897 h 5642919"/>
              <a:gd name="connsiteX4" fmla="*/ 4695568 w 4891895"/>
              <a:gd name="connsiteY4" fmla="*/ 411892 h 5642919"/>
              <a:gd name="connsiteX5" fmla="*/ 4728519 w 4891895"/>
              <a:gd name="connsiteY5" fmla="*/ 930875 h 5642919"/>
              <a:gd name="connsiteX6" fmla="*/ 4777946 w 4891895"/>
              <a:gd name="connsiteY6" fmla="*/ 1359243 h 5642919"/>
              <a:gd name="connsiteX7" fmla="*/ 4868562 w 4891895"/>
              <a:gd name="connsiteY7" fmla="*/ 1425146 h 5642919"/>
              <a:gd name="connsiteX8" fmla="*/ 4868562 w 4891895"/>
              <a:gd name="connsiteY8" fmla="*/ 2240692 h 5642919"/>
              <a:gd name="connsiteX9" fmla="*/ 4604951 w 4891895"/>
              <a:gd name="connsiteY9" fmla="*/ 3286897 h 5642919"/>
              <a:gd name="connsiteX10" fmla="*/ 4423719 w 4891895"/>
              <a:gd name="connsiteY10" fmla="*/ 3690551 h 5642919"/>
              <a:gd name="connsiteX11" fmla="*/ 4547287 w 4891895"/>
              <a:gd name="connsiteY11" fmla="*/ 3987113 h 5642919"/>
              <a:gd name="connsiteX12" fmla="*/ 4588476 w 4891895"/>
              <a:gd name="connsiteY12" fmla="*/ 4563761 h 5642919"/>
              <a:gd name="connsiteX13" fmla="*/ 4473146 w 4891895"/>
              <a:gd name="connsiteY13" fmla="*/ 4843848 h 5642919"/>
              <a:gd name="connsiteX14" fmla="*/ 4695568 w 4891895"/>
              <a:gd name="connsiteY14" fmla="*/ 5090984 h 5642919"/>
              <a:gd name="connsiteX15" fmla="*/ 4341341 w 4891895"/>
              <a:gd name="connsiteY15" fmla="*/ 5642919 h 5642919"/>
              <a:gd name="connsiteX16" fmla="*/ 74141 w 4891895"/>
              <a:gd name="connsiteY16" fmla="*/ 5420497 h 5642919"/>
              <a:gd name="connsiteX17" fmla="*/ 0 w 4891895"/>
              <a:gd name="connsiteY17" fmla="*/ 205946 h 5642919"/>
              <a:gd name="connsiteX0" fmla="*/ 0 w 4891895"/>
              <a:gd name="connsiteY0" fmla="*/ 205946 h 5642919"/>
              <a:gd name="connsiteX1" fmla="*/ 4020065 w 4891895"/>
              <a:gd name="connsiteY1" fmla="*/ 0 h 5642919"/>
              <a:gd name="connsiteX2" fmla="*/ 4341341 w 4891895"/>
              <a:gd name="connsiteY2" fmla="*/ 214184 h 5642919"/>
              <a:gd name="connsiteX3" fmla="*/ 4588476 w 4891895"/>
              <a:gd name="connsiteY3" fmla="*/ 238897 h 5642919"/>
              <a:gd name="connsiteX4" fmla="*/ 4695568 w 4891895"/>
              <a:gd name="connsiteY4" fmla="*/ 411892 h 5642919"/>
              <a:gd name="connsiteX5" fmla="*/ 4728519 w 4891895"/>
              <a:gd name="connsiteY5" fmla="*/ 930875 h 5642919"/>
              <a:gd name="connsiteX6" fmla="*/ 4777946 w 4891895"/>
              <a:gd name="connsiteY6" fmla="*/ 1260389 h 5642919"/>
              <a:gd name="connsiteX7" fmla="*/ 4868562 w 4891895"/>
              <a:gd name="connsiteY7" fmla="*/ 1425146 h 5642919"/>
              <a:gd name="connsiteX8" fmla="*/ 4868562 w 4891895"/>
              <a:gd name="connsiteY8" fmla="*/ 2240692 h 5642919"/>
              <a:gd name="connsiteX9" fmla="*/ 4604951 w 4891895"/>
              <a:gd name="connsiteY9" fmla="*/ 3286897 h 5642919"/>
              <a:gd name="connsiteX10" fmla="*/ 4423719 w 4891895"/>
              <a:gd name="connsiteY10" fmla="*/ 3690551 h 5642919"/>
              <a:gd name="connsiteX11" fmla="*/ 4547287 w 4891895"/>
              <a:gd name="connsiteY11" fmla="*/ 3987113 h 5642919"/>
              <a:gd name="connsiteX12" fmla="*/ 4588476 w 4891895"/>
              <a:gd name="connsiteY12" fmla="*/ 4563761 h 5642919"/>
              <a:gd name="connsiteX13" fmla="*/ 4473146 w 4891895"/>
              <a:gd name="connsiteY13" fmla="*/ 4843848 h 5642919"/>
              <a:gd name="connsiteX14" fmla="*/ 4695568 w 4891895"/>
              <a:gd name="connsiteY14" fmla="*/ 5090984 h 5642919"/>
              <a:gd name="connsiteX15" fmla="*/ 4341341 w 4891895"/>
              <a:gd name="connsiteY15" fmla="*/ 5642919 h 5642919"/>
              <a:gd name="connsiteX16" fmla="*/ 74141 w 4891895"/>
              <a:gd name="connsiteY16" fmla="*/ 5420497 h 5642919"/>
              <a:gd name="connsiteX17" fmla="*/ 0 w 4891895"/>
              <a:gd name="connsiteY17" fmla="*/ 205946 h 5642919"/>
              <a:gd name="connsiteX0" fmla="*/ 0 w 4891895"/>
              <a:gd name="connsiteY0" fmla="*/ 205946 h 5642919"/>
              <a:gd name="connsiteX1" fmla="*/ 4020065 w 4891895"/>
              <a:gd name="connsiteY1" fmla="*/ 0 h 5642919"/>
              <a:gd name="connsiteX2" fmla="*/ 4341341 w 4891895"/>
              <a:gd name="connsiteY2" fmla="*/ 214184 h 5642919"/>
              <a:gd name="connsiteX3" fmla="*/ 4588476 w 4891895"/>
              <a:gd name="connsiteY3" fmla="*/ 238897 h 5642919"/>
              <a:gd name="connsiteX4" fmla="*/ 4695568 w 4891895"/>
              <a:gd name="connsiteY4" fmla="*/ 411892 h 5642919"/>
              <a:gd name="connsiteX5" fmla="*/ 4679092 w 4891895"/>
              <a:gd name="connsiteY5" fmla="*/ 930875 h 5642919"/>
              <a:gd name="connsiteX6" fmla="*/ 4777946 w 4891895"/>
              <a:gd name="connsiteY6" fmla="*/ 1260389 h 5642919"/>
              <a:gd name="connsiteX7" fmla="*/ 4868562 w 4891895"/>
              <a:gd name="connsiteY7" fmla="*/ 1425146 h 5642919"/>
              <a:gd name="connsiteX8" fmla="*/ 4868562 w 4891895"/>
              <a:gd name="connsiteY8" fmla="*/ 2240692 h 5642919"/>
              <a:gd name="connsiteX9" fmla="*/ 4604951 w 4891895"/>
              <a:gd name="connsiteY9" fmla="*/ 3286897 h 5642919"/>
              <a:gd name="connsiteX10" fmla="*/ 4423719 w 4891895"/>
              <a:gd name="connsiteY10" fmla="*/ 3690551 h 5642919"/>
              <a:gd name="connsiteX11" fmla="*/ 4547287 w 4891895"/>
              <a:gd name="connsiteY11" fmla="*/ 3987113 h 5642919"/>
              <a:gd name="connsiteX12" fmla="*/ 4588476 w 4891895"/>
              <a:gd name="connsiteY12" fmla="*/ 4563761 h 5642919"/>
              <a:gd name="connsiteX13" fmla="*/ 4473146 w 4891895"/>
              <a:gd name="connsiteY13" fmla="*/ 4843848 h 5642919"/>
              <a:gd name="connsiteX14" fmla="*/ 4695568 w 4891895"/>
              <a:gd name="connsiteY14" fmla="*/ 5090984 h 5642919"/>
              <a:gd name="connsiteX15" fmla="*/ 4341341 w 4891895"/>
              <a:gd name="connsiteY15" fmla="*/ 5642919 h 5642919"/>
              <a:gd name="connsiteX16" fmla="*/ 74141 w 4891895"/>
              <a:gd name="connsiteY16" fmla="*/ 5420497 h 5642919"/>
              <a:gd name="connsiteX17" fmla="*/ 0 w 4891895"/>
              <a:gd name="connsiteY17" fmla="*/ 205946 h 5642919"/>
              <a:gd name="connsiteX0" fmla="*/ 759292 w 5651187"/>
              <a:gd name="connsiteY0" fmla="*/ 205946 h 5642919"/>
              <a:gd name="connsiteX1" fmla="*/ 4779357 w 5651187"/>
              <a:gd name="connsiteY1" fmla="*/ 0 h 5642919"/>
              <a:gd name="connsiteX2" fmla="*/ 5100633 w 5651187"/>
              <a:gd name="connsiteY2" fmla="*/ 214184 h 5642919"/>
              <a:gd name="connsiteX3" fmla="*/ 5347768 w 5651187"/>
              <a:gd name="connsiteY3" fmla="*/ 238897 h 5642919"/>
              <a:gd name="connsiteX4" fmla="*/ 5454860 w 5651187"/>
              <a:gd name="connsiteY4" fmla="*/ 411892 h 5642919"/>
              <a:gd name="connsiteX5" fmla="*/ 5438384 w 5651187"/>
              <a:gd name="connsiteY5" fmla="*/ 930875 h 5642919"/>
              <a:gd name="connsiteX6" fmla="*/ 5537238 w 5651187"/>
              <a:gd name="connsiteY6" fmla="*/ 1260389 h 5642919"/>
              <a:gd name="connsiteX7" fmla="*/ 5627854 w 5651187"/>
              <a:gd name="connsiteY7" fmla="*/ 1425146 h 5642919"/>
              <a:gd name="connsiteX8" fmla="*/ 5627854 w 5651187"/>
              <a:gd name="connsiteY8" fmla="*/ 2240692 h 5642919"/>
              <a:gd name="connsiteX9" fmla="*/ 5364243 w 5651187"/>
              <a:gd name="connsiteY9" fmla="*/ 3286897 h 5642919"/>
              <a:gd name="connsiteX10" fmla="*/ 5183011 w 5651187"/>
              <a:gd name="connsiteY10" fmla="*/ 3690551 h 5642919"/>
              <a:gd name="connsiteX11" fmla="*/ 5306579 w 5651187"/>
              <a:gd name="connsiteY11" fmla="*/ 3987113 h 5642919"/>
              <a:gd name="connsiteX12" fmla="*/ 5347768 w 5651187"/>
              <a:gd name="connsiteY12" fmla="*/ 4563761 h 5642919"/>
              <a:gd name="connsiteX13" fmla="*/ 5232438 w 5651187"/>
              <a:gd name="connsiteY13" fmla="*/ 4843848 h 5642919"/>
              <a:gd name="connsiteX14" fmla="*/ 5454860 w 5651187"/>
              <a:gd name="connsiteY14" fmla="*/ 5090984 h 5642919"/>
              <a:gd name="connsiteX15" fmla="*/ 5100633 w 5651187"/>
              <a:gd name="connsiteY15" fmla="*/ 5642919 h 5642919"/>
              <a:gd name="connsiteX16" fmla="*/ 833433 w 5651187"/>
              <a:gd name="connsiteY16" fmla="*/ 5420497 h 5642919"/>
              <a:gd name="connsiteX17" fmla="*/ 759292 w 5651187"/>
              <a:gd name="connsiteY17" fmla="*/ 205946 h 5642919"/>
              <a:gd name="connsiteX0" fmla="*/ 980115 w 5872010"/>
              <a:gd name="connsiteY0" fmla="*/ 205946 h 5642919"/>
              <a:gd name="connsiteX1" fmla="*/ 5000180 w 5872010"/>
              <a:gd name="connsiteY1" fmla="*/ 0 h 5642919"/>
              <a:gd name="connsiteX2" fmla="*/ 5321456 w 5872010"/>
              <a:gd name="connsiteY2" fmla="*/ 214184 h 5642919"/>
              <a:gd name="connsiteX3" fmla="*/ 5568591 w 5872010"/>
              <a:gd name="connsiteY3" fmla="*/ 238897 h 5642919"/>
              <a:gd name="connsiteX4" fmla="*/ 5675683 w 5872010"/>
              <a:gd name="connsiteY4" fmla="*/ 411892 h 5642919"/>
              <a:gd name="connsiteX5" fmla="*/ 5659207 w 5872010"/>
              <a:gd name="connsiteY5" fmla="*/ 930875 h 5642919"/>
              <a:gd name="connsiteX6" fmla="*/ 5758061 w 5872010"/>
              <a:gd name="connsiteY6" fmla="*/ 1260389 h 5642919"/>
              <a:gd name="connsiteX7" fmla="*/ 5848677 w 5872010"/>
              <a:gd name="connsiteY7" fmla="*/ 1425146 h 5642919"/>
              <a:gd name="connsiteX8" fmla="*/ 5848677 w 5872010"/>
              <a:gd name="connsiteY8" fmla="*/ 2240692 h 5642919"/>
              <a:gd name="connsiteX9" fmla="*/ 5585066 w 5872010"/>
              <a:gd name="connsiteY9" fmla="*/ 3286897 h 5642919"/>
              <a:gd name="connsiteX10" fmla="*/ 5403834 w 5872010"/>
              <a:gd name="connsiteY10" fmla="*/ 3690551 h 5642919"/>
              <a:gd name="connsiteX11" fmla="*/ 5527402 w 5872010"/>
              <a:gd name="connsiteY11" fmla="*/ 3987113 h 5642919"/>
              <a:gd name="connsiteX12" fmla="*/ 5568591 w 5872010"/>
              <a:gd name="connsiteY12" fmla="*/ 4563761 h 5642919"/>
              <a:gd name="connsiteX13" fmla="*/ 5453261 w 5872010"/>
              <a:gd name="connsiteY13" fmla="*/ 4843848 h 5642919"/>
              <a:gd name="connsiteX14" fmla="*/ 5675683 w 5872010"/>
              <a:gd name="connsiteY14" fmla="*/ 5090984 h 5642919"/>
              <a:gd name="connsiteX15" fmla="*/ 5321456 w 5872010"/>
              <a:gd name="connsiteY15" fmla="*/ 5642919 h 5642919"/>
              <a:gd name="connsiteX16" fmla="*/ 1054256 w 5872010"/>
              <a:gd name="connsiteY16" fmla="*/ 5420497 h 5642919"/>
              <a:gd name="connsiteX17" fmla="*/ 980115 w 5872010"/>
              <a:gd name="connsiteY17" fmla="*/ 205946 h 5642919"/>
              <a:gd name="connsiteX0" fmla="*/ 600633 w 5492528"/>
              <a:gd name="connsiteY0" fmla="*/ 205946 h 5719927"/>
              <a:gd name="connsiteX1" fmla="*/ 4620698 w 5492528"/>
              <a:gd name="connsiteY1" fmla="*/ 0 h 5719927"/>
              <a:gd name="connsiteX2" fmla="*/ 4941974 w 5492528"/>
              <a:gd name="connsiteY2" fmla="*/ 214184 h 5719927"/>
              <a:gd name="connsiteX3" fmla="*/ 5189109 w 5492528"/>
              <a:gd name="connsiteY3" fmla="*/ 238897 h 5719927"/>
              <a:gd name="connsiteX4" fmla="*/ 5296201 w 5492528"/>
              <a:gd name="connsiteY4" fmla="*/ 411892 h 5719927"/>
              <a:gd name="connsiteX5" fmla="*/ 5279725 w 5492528"/>
              <a:gd name="connsiteY5" fmla="*/ 930875 h 5719927"/>
              <a:gd name="connsiteX6" fmla="*/ 5378579 w 5492528"/>
              <a:gd name="connsiteY6" fmla="*/ 1260389 h 5719927"/>
              <a:gd name="connsiteX7" fmla="*/ 5469195 w 5492528"/>
              <a:gd name="connsiteY7" fmla="*/ 1425146 h 5719927"/>
              <a:gd name="connsiteX8" fmla="*/ 5469195 w 5492528"/>
              <a:gd name="connsiteY8" fmla="*/ 2240692 h 5719927"/>
              <a:gd name="connsiteX9" fmla="*/ 5205584 w 5492528"/>
              <a:gd name="connsiteY9" fmla="*/ 3286897 h 5719927"/>
              <a:gd name="connsiteX10" fmla="*/ 5024352 w 5492528"/>
              <a:gd name="connsiteY10" fmla="*/ 3690551 h 5719927"/>
              <a:gd name="connsiteX11" fmla="*/ 5147920 w 5492528"/>
              <a:gd name="connsiteY11" fmla="*/ 3987113 h 5719927"/>
              <a:gd name="connsiteX12" fmla="*/ 5189109 w 5492528"/>
              <a:gd name="connsiteY12" fmla="*/ 4563761 h 5719927"/>
              <a:gd name="connsiteX13" fmla="*/ 5073779 w 5492528"/>
              <a:gd name="connsiteY13" fmla="*/ 4843848 h 5719927"/>
              <a:gd name="connsiteX14" fmla="*/ 5296201 w 5492528"/>
              <a:gd name="connsiteY14" fmla="*/ 5090984 h 5719927"/>
              <a:gd name="connsiteX15" fmla="*/ 4941974 w 5492528"/>
              <a:gd name="connsiteY15" fmla="*/ 5642919 h 5719927"/>
              <a:gd name="connsiteX16" fmla="*/ 674774 w 5492528"/>
              <a:gd name="connsiteY16" fmla="*/ 5420497 h 5719927"/>
              <a:gd name="connsiteX17" fmla="*/ 600633 w 5492528"/>
              <a:gd name="connsiteY17" fmla="*/ 205946 h 5719927"/>
              <a:gd name="connsiteX0" fmla="*/ 419724 w 5311619"/>
              <a:gd name="connsiteY0" fmla="*/ 205946 h 5719927"/>
              <a:gd name="connsiteX1" fmla="*/ 4439789 w 5311619"/>
              <a:gd name="connsiteY1" fmla="*/ 0 h 5719927"/>
              <a:gd name="connsiteX2" fmla="*/ 4761065 w 5311619"/>
              <a:gd name="connsiteY2" fmla="*/ 214184 h 5719927"/>
              <a:gd name="connsiteX3" fmla="*/ 5008200 w 5311619"/>
              <a:gd name="connsiteY3" fmla="*/ 238897 h 5719927"/>
              <a:gd name="connsiteX4" fmla="*/ 5115292 w 5311619"/>
              <a:gd name="connsiteY4" fmla="*/ 411892 h 5719927"/>
              <a:gd name="connsiteX5" fmla="*/ 5098816 w 5311619"/>
              <a:gd name="connsiteY5" fmla="*/ 930875 h 5719927"/>
              <a:gd name="connsiteX6" fmla="*/ 5197670 w 5311619"/>
              <a:gd name="connsiteY6" fmla="*/ 1260389 h 5719927"/>
              <a:gd name="connsiteX7" fmla="*/ 5288286 w 5311619"/>
              <a:gd name="connsiteY7" fmla="*/ 1425146 h 5719927"/>
              <a:gd name="connsiteX8" fmla="*/ 5288286 w 5311619"/>
              <a:gd name="connsiteY8" fmla="*/ 2240692 h 5719927"/>
              <a:gd name="connsiteX9" fmla="*/ 5024675 w 5311619"/>
              <a:gd name="connsiteY9" fmla="*/ 3286897 h 5719927"/>
              <a:gd name="connsiteX10" fmla="*/ 4843443 w 5311619"/>
              <a:gd name="connsiteY10" fmla="*/ 3690551 h 5719927"/>
              <a:gd name="connsiteX11" fmla="*/ 4967011 w 5311619"/>
              <a:gd name="connsiteY11" fmla="*/ 3987113 h 5719927"/>
              <a:gd name="connsiteX12" fmla="*/ 5008200 w 5311619"/>
              <a:gd name="connsiteY12" fmla="*/ 4563761 h 5719927"/>
              <a:gd name="connsiteX13" fmla="*/ 4892870 w 5311619"/>
              <a:gd name="connsiteY13" fmla="*/ 4843848 h 5719927"/>
              <a:gd name="connsiteX14" fmla="*/ 5115292 w 5311619"/>
              <a:gd name="connsiteY14" fmla="*/ 5090984 h 5719927"/>
              <a:gd name="connsiteX15" fmla="*/ 4761065 w 5311619"/>
              <a:gd name="connsiteY15" fmla="*/ 5642919 h 5719927"/>
              <a:gd name="connsiteX16" fmla="*/ 493865 w 5311619"/>
              <a:gd name="connsiteY16" fmla="*/ 5420497 h 5719927"/>
              <a:gd name="connsiteX17" fmla="*/ 419724 w 5311619"/>
              <a:gd name="connsiteY17" fmla="*/ 205946 h 5719927"/>
              <a:gd name="connsiteX0" fmla="*/ 419724 w 5311619"/>
              <a:gd name="connsiteY0" fmla="*/ 205946 h 5719927"/>
              <a:gd name="connsiteX1" fmla="*/ 4439789 w 5311619"/>
              <a:gd name="connsiteY1" fmla="*/ 0 h 5719927"/>
              <a:gd name="connsiteX2" fmla="*/ 4761065 w 5311619"/>
              <a:gd name="connsiteY2" fmla="*/ 214184 h 5719927"/>
              <a:gd name="connsiteX3" fmla="*/ 5008200 w 5311619"/>
              <a:gd name="connsiteY3" fmla="*/ 238897 h 5719927"/>
              <a:gd name="connsiteX4" fmla="*/ 5115292 w 5311619"/>
              <a:gd name="connsiteY4" fmla="*/ 411892 h 5719927"/>
              <a:gd name="connsiteX5" fmla="*/ 5098816 w 5311619"/>
              <a:gd name="connsiteY5" fmla="*/ 930875 h 5719927"/>
              <a:gd name="connsiteX6" fmla="*/ 5197670 w 5311619"/>
              <a:gd name="connsiteY6" fmla="*/ 1260389 h 5719927"/>
              <a:gd name="connsiteX7" fmla="*/ 5288286 w 5311619"/>
              <a:gd name="connsiteY7" fmla="*/ 1425146 h 5719927"/>
              <a:gd name="connsiteX8" fmla="*/ 5288286 w 5311619"/>
              <a:gd name="connsiteY8" fmla="*/ 2240692 h 5719927"/>
              <a:gd name="connsiteX9" fmla="*/ 5024675 w 5311619"/>
              <a:gd name="connsiteY9" fmla="*/ 3286897 h 5719927"/>
              <a:gd name="connsiteX10" fmla="*/ 4843443 w 5311619"/>
              <a:gd name="connsiteY10" fmla="*/ 3690551 h 5719927"/>
              <a:gd name="connsiteX11" fmla="*/ 4967011 w 5311619"/>
              <a:gd name="connsiteY11" fmla="*/ 3987113 h 5719927"/>
              <a:gd name="connsiteX12" fmla="*/ 5008200 w 5311619"/>
              <a:gd name="connsiteY12" fmla="*/ 4563761 h 5719927"/>
              <a:gd name="connsiteX13" fmla="*/ 4892870 w 5311619"/>
              <a:gd name="connsiteY13" fmla="*/ 4843848 h 5719927"/>
              <a:gd name="connsiteX14" fmla="*/ 5115292 w 5311619"/>
              <a:gd name="connsiteY14" fmla="*/ 5090984 h 5719927"/>
              <a:gd name="connsiteX15" fmla="*/ 4761065 w 5311619"/>
              <a:gd name="connsiteY15" fmla="*/ 5642919 h 5719927"/>
              <a:gd name="connsiteX16" fmla="*/ 493865 w 5311619"/>
              <a:gd name="connsiteY16" fmla="*/ 5420497 h 5719927"/>
              <a:gd name="connsiteX17" fmla="*/ 419724 w 5311619"/>
              <a:gd name="connsiteY17" fmla="*/ 205946 h 5719927"/>
              <a:gd name="connsiteX0" fmla="*/ 45592 w 4937487"/>
              <a:gd name="connsiteY0" fmla="*/ 205946 h 5776371"/>
              <a:gd name="connsiteX1" fmla="*/ 4065657 w 4937487"/>
              <a:gd name="connsiteY1" fmla="*/ 0 h 5776371"/>
              <a:gd name="connsiteX2" fmla="*/ 4386933 w 4937487"/>
              <a:gd name="connsiteY2" fmla="*/ 214184 h 5776371"/>
              <a:gd name="connsiteX3" fmla="*/ 4634068 w 4937487"/>
              <a:gd name="connsiteY3" fmla="*/ 238897 h 5776371"/>
              <a:gd name="connsiteX4" fmla="*/ 4741160 w 4937487"/>
              <a:gd name="connsiteY4" fmla="*/ 411892 h 5776371"/>
              <a:gd name="connsiteX5" fmla="*/ 4724684 w 4937487"/>
              <a:gd name="connsiteY5" fmla="*/ 930875 h 5776371"/>
              <a:gd name="connsiteX6" fmla="*/ 4823538 w 4937487"/>
              <a:gd name="connsiteY6" fmla="*/ 1260389 h 5776371"/>
              <a:gd name="connsiteX7" fmla="*/ 4914154 w 4937487"/>
              <a:gd name="connsiteY7" fmla="*/ 1425146 h 5776371"/>
              <a:gd name="connsiteX8" fmla="*/ 4914154 w 4937487"/>
              <a:gd name="connsiteY8" fmla="*/ 2240692 h 5776371"/>
              <a:gd name="connsiteX9" fmla="*/ 4650543 w 4937487"/>
              <a:gd name="connsiteY9" fmla="*/ 3286897 h 5776371"/>
              <a:gd name="connsiteX10" fmla="*/ 4469311 w 4937487"/>
              <a:gd name="connsiteY10" fmla="*/ 3690551 h 5776371"/>
              <a:gd name="connsiteX11" fmla="*/ 4592879 w 4937487"/>
              <a:gd name="connsiteY11" fmla="*/ 3987113 h 5776371"/>
              <a:gd name="connsiteX12" fmla="*/ 4634068 w 4937487"/>
              <a:gd name="connsiteY12" fmla="*/ 4563761 h 5776371"/>
              <a:gd name="connsiteX13" fmla="*/ 4518738 w 4937487"/>
              <a:gd name="connsiteY13" fmla="*/ 4843848 h 5776371"/>
              <a:gd name="connsiteX14" fmla="*/ 4741160 w 4937487"/>
              <a:gd name="connsiteY14" fmla="*/ 5090984 h 5776371"/>
              <a:gd name="connsiteX15" fmla="*/ 4386933 w 4937487"/>
              <a:gd name="connsiteY15" fmla="*/ 5642919 h 5776371"/>
              <a:gd name="connsiteX16" fmla="*/ 119733 w 4937487"/>
              <a:gd name="connsiteY16" fmla="*/ 5420497 h 5776371"/>
              <a:gd name="connsiteX17" fmla="*/ 45592 w 4937487"/>
              <a:gd name="connsiteY17" fmla="*/ 205946 h 5776371"/>
              <a:gd name="connsiteX0" fmla="*/ 99635 w 4991530"/>
              <a:gd name="connsiteY0" fmla="*/ 205946 h 5762161"/>
              <a:gd name="connsiteX1" fmla="*/ 4119700 w 4991530"/>
              <a:gd name="connsiteY1" fmla="*/ 0 h 5762161"/>
              <a:gd name="connsiteX2" fmla="*/ 4440976 w 4991530"/>
              <a:gd name="connsiteY2" fmla="*/ 214184 h 5762161"/>
              <a:gd name="connsiteX3" fmla="*/ 4688111 w 4991530"/>
              <a:gd name="connsiteY3" fmla="*/ 238897 h 5762161"/>
              <a:gd name="connsiteX4" fmla="*/ 4795203 w 4991530"/>
              <a:gd name="connsiteY4" fmla="*/ 411892 h 5762161"/>
              <a:gd name="connsiteX5" fmla="*/ 4778727 w 4991530"/>
              <a:gd name="connsiteY5" fmla="*/ 930875 h 5762161"/>
              <a:gd name="connsiteX6" fmla="*/ 4877581 w 4991530"/>
              <a:gd name="connsiteY6" fmla="*/ 1260389 h 5762161"/>
              <a:gd name="connsiteX7" fmla="*/ 4968197 w 4991530"/>
              <a:gd name="connsiteY7" fmla="*/ 1425146 h 5762161"/>
              <a:gd name="connsiteX8" fmla="*/ 4968197 w 4991530"/>
              <a:gd name="connsiteY8" fmla="*/ 2240692 h 5762161"/>
              <a:gd name="connsiteX9" fmla="*/ 4704586 w 4991530"/>
              <a:gd name="connsiteY9" fmla="*/ 3286897 h 5762161"/>
              <a:gd name="connsiteX10" fmla="*/ 4523354 w 4991530"/>
              <a:gd name="connsiteY10" fmla="*/ 3690551 h 5762161"/>
              <a:gd name="connsiteX11" fmla="*/ 4646922 w 4991530"/>
              <a:gd name="connsiteY11" fmla="*/ 3987113 h 5762161"/>
              <a:gd name="connsiteX12" fmla="*/ 4688111 w 4991530"/>
              <a:gd name="connsiteY12" fmla="*/ 4563761 h 5762161"/>
              <a:gd name="connsiteX13" fmla="*/ 4572781 w 4991530"/>
              <a:gd name="connsiteY13" fmla="*/ 4843848 h 5762161"/>
              <a:gd name="connsiteX14" fmla="*/ 4795203 w 4991530"/>
              <a:gd name="connsiteY14" fmla="*/ 5090984 h 5762161"/>
              <a:gd name="connsiteX15" fmla="*/ 4440976 w 4991530"/>
              <a:gd name="connsiteY15" fmla="*/ 5642919 h 5762161"/>
              <a:gd name="connsiteX16" fmla="*/ 173776 w 4991530"/>
              <a:gd name="connsiteY16" fmla="*/ 5420497 h 5762161"/>
              <a:gd name="connsiteX17" fmla="*/ 99635 w 4991530"/>
              <a:gd name="connsiteY17" fmla="*/ 205946 h 5762161"/>
              <a:gd name="connsiteX0" fmla="*/ 169842 w 5061737"/>
              <a:gd name="connsiteY0" fmla="*/ 205946 h 5642919"/>
              <a:gd name="connsiteX1" fmla="*/ 4189907 w 5061737"/>
              <a:gd name="connsiteY1" fmla="*/ 0 h 5642919"/>
              <a:gd name="connsiteX2" fmla="*/ 4511183 w 5061737"/>
              <a:gd name="connsiteY2" fmla="*/ 214184 h 5642919"/>
              <a:gd name="connsiteX3" fmla="*/ 4758318 w 5061737"/>
              <a:gd name="connsiteY3" fmla="*/ 238897 h 5642919"/>
              <a:gd name="connsiteX4" fmla="*/ 4865410 w 5061737"/>
              <a:gd name="connsiteY4" fmla="*/ 411892 h 5642919"/>
              <a:gd name="connsiteX5" fmla="*/ 4848934 w 5061737"/>
              <a:gd name="connsiteY5" fmla="*/ 930875 h 5642919"/>
              <a:gd name="connsiteX6" fmla="*/ 4947788 w 5061737"/>
              <a:gd name="connsiteY6" fmla="*/ 1260389 h 5642919"/>
              <a:gd name="connsiteX7" fmla="*/ 5038404 w 5061737"/>
              <a:gd name="connsiteY7" fmla="*/ 1425146 h 5642919"/>
              <a:gd name="connsiteX8" fmla="*/ 5038404 w 5061737"/>
              <a:gd name="connsiteY8" fmla="*/ 2240692 h 5642919"/>
              <a:gd name="connsiteX9" fmla="*/ 4774793 w 5061737"/>
              <a:gd name="connsiteY9" fmla="*/ 3286897 h 5642919"/>
              <a:gd name="connsiteX10" fmla="*/ 4593561 w 5061737"/>
              <a:gd name="connsiteY10" fmla="*/ 3690551 h 5642919"/>
              <a:gd name="connsiteX11" fmla="*/ 4717129 w 5061737"/>
              <a:gd name="connsiteY11" fmla="*/ 3987113 h 5642919"/>
              <a:gd name="connsiteX12" fmla="*/ 4758318 w 5061737"/>
              <a:gd name="connsiteY12" fmla="*/ 4563761 h 5642919"/>
              <a:gd name="connsiteX13" fmla="*/ 4642988 w 5061737"/>
              <a:gd name="connsiteY13" fmla="*/ 4843848 h 5642919"/>
              <a:gd name="connsiteX14" fmla="*/ 4865410 w 5061737"/>
              <a:gd name="connsiteY14" fmla="*/ 5090984 h 5642919"/>
              <a:gd name="connsiteX15" fmla="*/ 4511183 w 5061737"/>
              <a:gd name="connsiteY15" fmla="*/ 5642919 h 5642919"/>
              <a:gd name="connsiteX16" fmla="*/ 243983 w 5061737"/>
              <a:gd name="connsiteY16" fmla="*/ 5420497 h 5642919"/>
              <a:gd name="connsiteX17" fmla="*/ 169842 w 5061737"/>
              <a:gd name="connsiteY17" fmla="*/ 205946 h 5642919"/>
              <a:gd name="connsiteX0" fmla="*/ 101604 w 4993499"/>
              <a:gd name="connsiteY0" fmla="*/ 205946 h 5642919"/>
              <a:gd name="connsiteX1" fmla="*/ 4121669 w 4993499"/>
              <a:gd name="connsiteY1" fmla="*/ 0 h 5642919"/>
              <a:gd name="connsiteX2" fmla="*/ 4442945 w 4993499"/>
              <a:gd name="connsiteY2" fmla="*/ 214184 h 5642919"/>
              <a:gd name="connsiteX3" fmla="*/ 4690080 w 4993499"/>
              <a:gd name="connsiteY3" fmla="*/ 238897 h 5642919"/>
              <a:gd name="connsiteX4" fmla="*/ 4797172 w 4993499"/>
              <a:gd name="connsiteY4" fmla="*/ 411892 h 5642919"/>
              <a:gd name="connsiteX5" fmla="*/ 4780696 w 4993499"/>
              <a:gd name="connsiteY5" fmla="*/ 930875 h 5642919"/>
              <a:gd name="connsiteX6" fmla="*/ 4879550 w 4993499"/>
              <a:gd name="connsiteY6" fmla="*/ 1260389 h 5642919"/>
              <a:gd name="connsiteX7" fmla="*/ 4970166 w 4993499"/>
              <a:gd name="connsiteY7" fmla="*/ 1425146 h 5642919"/>
              <a:gd name="connsiteX8" fmla="*/ 4970166 w 4993499"/>
              <a:gd name="connsiteY8" fmla="*/ 2240692 h 5642919"/>
              <a:gd name="connsiteX9" fmla="*/ 4706555 w 4993499"/>
              <a:gd name="connsiteY9" fmla="*/ 3286897 h 5642919"/>
              <a:gd name="connsiteX10" fmla="*/ 4525323 w 4993499"/>
              <a:gd name="connsiteY10" fmla="*/ 3690551 h 5642919"/>
              <a:gd name="connsiteX11" fmla="*/ 4648891 w 4993499"/>
              <a:gd name="connsiteY11" fmla="*/ 3987113 h 5642919"/>
              <a:gd name="connsiteX12" fmla="*/ 4690080 w 4993499"/>
              <a:gd name="connsiteY12" fmla="*/ 4563761 h 5642919"/>
              <a:gd name="connsiteX13" fmla="*/ 4574750 w 4993499"/>
              <a:gd name="connsiteY13" fmla="*/ 4843848 h 5642919"/>
              <a:gd name="connsiteX14" fmla="*/ 4797172 w 4993499"/>
              <a:gd name="connsiteY14" fmla="*/ 5090984 h 5642919"/>
              <a:gd name="connsiteX15" fmla="*/ 4442945 w 4993499"/>
              <a:gd name="connsiteY15" fmla="*/ 5642919 h 5642919"/>
              <a:gd name="connsiteX16" fmla="*/ 291075 w 4993499"/>
              <a:gd name="connsiteY16" fmla="*/ 5387546 h 5642919"/>
              <a:gd name="connsiteX17" fmla="*/ 101604 w 4993499"/>
              <a:gd name="connsiteY17" fmla="*/ 205946 h 5642919"/>
              <a:gd name="connsiteX0" fmla="*/ 148855 w 5040750"/>
              <a:gd name="connsiteY0" fmla="*/ 205946 h 5642919"/>
              <a:gd name="connsiteX1" fmla="*/ 4168920 w 5040750"/>
              <a:gd name="connsiteY1" fmla="*/ 0 h 5642919"/>
              <a:gd name="connsiteX2" fmla="*/ 4490196 w 5040750"/>
              <a:gd name="connsiteY2" fmla="*/ 214184 h 5642919"/>
              <a:gd name="connsiteX3" fmla="*/ 4737331 w 5040750"/>
              <a:gd name="connsiteY3" fmla="*/ 238897 h 5642919"/>
              <a:gd name="connsiteX4" fmla="*/ 4844423 w 5040750"/>
              <a:gd name="connsiteY4" fmla="*/ 411892 h 5642919"/>
              <a:gd name="connsiteX5" fmla="*/ 4827947 w 5040750"/>
              <a:gd name="connsiteY5" fmla="*/ 930875 h 5642919"/>
              <a:gd name="connsiteX6" fmla="*/ 4926801 w 5040750"/>
              <a:gd name="connsiteY6" fmla="*/ 1260389 h 5642919"/>
              <a:gd name="connsiteX7" fmla="*/ 5017417 w 5040750"/>
              <a:gd name="connsiteY7" fmla="*/ 1425146 h 5642919"/>
              <a:gd name="connsiteX8" fmla="*/ 5017417 w 5040750"/>
              <a:gd name="connsiteY8" fmla="*/ 2240692 h 5642919"/>
              <a:gd name="connsiteX9" fmla="*/ 4753806 w 5040750"/>
              <a:gd name="connsiteY9" fmla="*/ 3286897 h 5642919"/>
              <a:gd name="connsiteX10" fmla="*/ 4572574 w 5040750"/>
              <a:gd name="connsiteY10" fmla="*/ 3690551 h 5642919"/>
              <a:gd name="connsiteX11" fmla="*/ 4696142 w 5040750"/>
              <a:gd name="connsiteY11" fmla="*/ 3987113 h 5642919"/>
              <a:gd name="connsiteX12" fmla="*/ 4737331 w 5040750"/>
              <a:gd name="connsiteY12" fmla="*/ 4563761 h 5642919"/>
              <a:gd name="connsiteX13" fmla="*/ 4622001 w 5040750"/>
              <a:gd name="connsiteY13" fmla="*/ 4843848 h 5642919"/>
              <a:gd name="connsiteX14" fmla="*/ 4844423 w 5040750"/>
              <a:gd name="connsiteY14" fmla="*/ 5090984 h 5642919"/>
              <a:gd name="connsiteX15" fmla="*/ 4490196 w 5040750"/>
              <a:gd name="connsiteY15" fmla="*/ 5642919 h 5642919"/>
              <a:gd name="connsiteX16" fmla="*/ 255948 w 5040750"/>
              <a:gd name="connsiteY16" fmla="*/ 5428735 h 5642919"/>
              <a:gd name="connsiteX17" fmla="*/ 148855 w 5040750"/>
              <a:gd name="connsiteY17" fmla="*/ 205946 h 5642919"/>
              <a:gd name="connsiteX0" fmla="*/ 678078 w 5569973"/>
              <a:gd name="connsiteY0" fmla="*/ 205946 h 5642919"/>
              <a:gd name="connsiteX1" fmla="*/ 4698143 w 5569973"/>
              <a:gd name="connsiteY1" fmla="*/ 0 h 5642919"/>
              <a:gd name="connsiteX2" fmla="*/ 5019419 w 5569973"/>
              <a:gd name="connsiteY2" fmla="*/ 214184 h 5642919"/>
              <a:gd name="connsiteX3" fmla="*/ 5266554 w 5569973"/>
              <a:gd name="connsiteY3" fmla="*/ 238897 h 5642919"/>
              <a:gd name="connsiteX4" fmla="*/ 5373646 w 5569973"/>
              <a:gd name="connsiteY4" fmla="*/ 411892 h 5642919"/>
              <a:gd name="connsiteX5" fmla="*/ 5357170 w 5569973"/>
              <a:gd name="connsiteY5" fmla="*/ 930875 h 5642919"/>
              <a:gd name="connsiteX6" fmla="*/ 5456024 w 5569973"/>
              <a:gd name="connsiteY6" fmla="*/ 1260389 h 5642919"/>
              <a:gd name="connsiteX7" fmla="*/ 5546640 w 5569973"/>
              <a:gd name="connsiteY7" fmla="*/ 1425146 h 5642919"/>
              <a:gd name="connsiteX8" fmla="*/ 5546640 w 5569973"/>
              <a:gd name="connsiteY8" fmla="*/ 2240692 h 5642919"/>
              <a:gd name="connsiteX9" fmla="*/ 5283029 w 5569973"/>
              <a:gd name="connsiteY9" fmla="*/ 3286897 h 5642919"/>
              <a:gd name="connsiteX10" fmla="*/ 5101797 w 5569973"/>
              <a:gd name="connsiteY10" fmla="*/ 3690551 h 5642919"/>
              <a:gd name="connsiteX11" fmla="*/ 5225365 w 5569973"/>
              <a:gd name="connsiteY11" fmla="*/ 3987113 h 5642919"/>
              <a:gd name="connsiteX12" fmla="*/ 5266554 w 5569973"/>
              <a:gd name="connsiteY12" fmla="*/ 4563761 h 5642919"/>
              <a:gd name="connsiteX13" fmla="*/ 5151224 w 5569973"/>
              <a:gd name="connsiteY13" fmla="*/ 4843848 h 5642919"/>
              <a:gd name="connsiteX14" fmla="*/ 5373646 w 5569973"/>
              <a:gd name="connsiteY14" fmla="*/ 5090984 h 5642919"/>
              <a:gd name="connsiteX15" fmla="*/ 5019419 w 5569973"/>
              <a:gd name="connsiteY15" fmla="*/ 5642919 h 5642919"/>
              <a:gd name="connsiteX16" fmla="*/ 785171 w 5569973"/>
              <a:gd name="connsiteY16" fmla="*/ 5428735 h 5642919"/>
              <a:gd name="connsiteX17" fmla="*/ 678078 w 5569973"/>
              <a:gd name="connsiteY17" fmla="*/ 205946 h 5642919"/>
              <a:gd name="connsiteX0" fmla="*/ 819596 w 5505545"/>
              <a:gd name="connsiteY0" fmla="*/ 164757 h 5878210"/>
              <a:gd name="connsiteX1" fmla="*/ 4633715 w 5505545"/>
              <a:gd name="connsiteY1" fmla="*/ 0 h 5878210"/>
              <a:gd name="connsiteX2" fmla="*/ 4954991 w 5505545"/>
              <a:gd name="connsiteY2" fmla="*/ 214184 h 5878210"/>
              <a:gd name="connsiteX3" fmla="*/ 5202126 w 5505545"/>
              <a:gd name="connsiteY3" fmla="*/ 238897 h 5878210"/>
              <a:gd name="connsiteX4" fmla="*/ 5309218 w 5505545"/>
              <a:gd name="connsiteY4" fmla="*/ 411892 h 5878210"/>
              <a:gd name="connsiteX5" fmla="*/ 5292742 w 5505545"/>
              <a:gd name="connsiteY5" fmla="*/ 930875 h 5878210"/>
              <a:gd name="connsiteX6" fmla="*/ 5391596 w 5505545"/>
              <a:gd name="connsiteY6" fmla="*/ 1260389 h 5878210"/>
              <a:gd name="connsiteX7" fmla="*/ 5482212 w 5505545"/>
              <a:gd name="connsiteY7" fmla="*/ 1425146 h 5878210"/>
              <a:gd name="connsiteX8" fmla="*/ 5482212 w 5505545"/>
              <a:gd name="connsiteY8" fmla="*/ 2240692 h 5878210"/>
              <a:gd name="connsiteX9" fmla="*/ 5218601 w 5505545"/>
              <a:gd name="connsiteY9" fmla="*/ 3286897 h 5878210"/>
              <a:gd name="connsiteX10" fmla="*/ 5037369 w 5505545"/>
              <a:gd name="connsiteY10" fmla="*/ 3690551 h 5878210"/>
              <a:gd name="connsiteX11" fmla="*/ 5160937 w 5505545"/>
              <a:gd name="connsiteY11" fmla="*/ 3987113 h 5878210"/>
              <a:gd name="connsiteX12" fmla="*/ 5202126 w 5505545"/>
              <a:gd name="connsiteY12" fmla="*/ 4563761 h 5878210"/>
              <a:gd name="connsiteX13" fmla="*/ 5086796 w 5505545"/>
              <a:gd name="connsiteY13" fmla="*/ 4843848 h 5878210"/>
              <a:gd name="connsiteX14" fmla="*/ 5309218 w 5505545"/>
              <a:gd name="connsiteY14" fmla="*/ 5090984 h 5878210"/>
              <a:gd name="connsiteX15" fmla="*/ 4954991 w 5505545"/>
              <a:gd name="connsiteY15" fmla="*/ 5642919 h 5878210"/>
              <a:gd name="connsiteX16" fmla="*/ 720743 w 5505545"/>
              <a:gd name="connsiteY16" fmla="*/ 5428735 h 5878210"/>
              <a:gd name="connsiteX17" fmla="*/ 819596 w 5505545"/>
              <a:gd name="connsiteY17" fmla="*/ 164757 h 5878210"/>
              <a:gd name="connsiteX0" fmla="*/ 532935 w 5218884"/>
              <a:gd name="connsiteY0" fmla="*/ 235684 h 5949137"/>
              <a:gd name="connsiteX1" fmla="*/ 4347054 w 5218884"/>
              <a:gd name="connsiteY1" fmla="*/ 70927 h 5949137"/>
              <a:gd name="connsiteX2" fmla="*/ 4668330 w 5218884"/>
              <a:gd name="connsiteY2" fmla="*/ 285111 h 5949137"/>
              <a:gd name="connsiteX3" fmla="*/ 4915465 w 5218884"/>
              <a:gd name="connsiteY3" fmla="*/ 309824 h 5949137"/>
              <a:gd name="connsiteX4" fmla="*/ 5022557 w 5218884"/>
              <a:gd name="connsiteY4" fmla="*/ 482819 h 5949137"/>
              <a:gd name="connsiteX5" fmla="*/ 5006081 w 5218884"/>
              <a:gd name="connsiteY5" fmla="*/ 1001802 h 5949137"/>
              <a:gd name="connsiteX6" fmla="*/ 5104935 w 5218884"/>
              <a:gd name="connsiteY6" fmla="*/ 1331316 h 5949137"/>
              <a:gd name="connsiteX7" fmla="*/ 5195551 w 5218884"/>
              <a:gd name="connsiteY7" fmla="*/ 1496073 h 5949137"/>
              <a:gd name="connsiteX8" fmla="*/ 5195551 w 5218884"/>
              <a:gd name="connsiteY8" fmla="*/ 2311619 h 5949137"/>
              <a:gd name="connsiteX9" fmla="*/ 4931940 w 5218884"/>
              <a:gd name="connsiteY9" fmla="*/ 3357824 h 5949137"/>
              <a:gd name="connsiteX10" fmla="*/ 4750708 w 5218884"/>
              <a:gd name="connsiteY10" fmla="*/ 3761478 h 5949137"/>
              <a:gd name="connsiteX11" fmla="*/ 4874276 w 5218884"/>
              <a:gd name="connsiteY11" fmla="*/ 4058040 h 5949137"/>
              <a:gd name="connsiteX12" fmla="*/ 4915465 w 5218884"/>
              <a:gd name="connsiteY12" fmla="*/ 4634688 h 5949137"/>
              <a:gd name="connsiteX13" fmla="*/ 4800135 w 5218884"/>
              <a:gd name="connsiteY13" fmla="*/ 4914775 h 5949137"/>
              <a:gd name="connsiteX14" fmla="*/ 5022557 w 5218884"/>
              <a:gd name="connsiteY14" fmla="*/ 5161911 h 5949137"/>
              <a:gd name="connsiteX15" fmla="*/ 4668330 w 5218884"/>
              <a:gd name="connsiteY15" fmla="*/ 5713846 h 5949137"/>
              <a:gd name="connsiteX16" fmla="*/ 434082 w 5218884"/>
              <a:gd name="connsiteY16" fmla="*/ 5499662 h 5949137"/>
              <a:gd name="connsiteX17" fmla="*/ 532935 w 5218884"/>
              <a:gd name="connsiteY17" fmla="*/ 235684 h 5949137"/>
              <a:gd name="connsiteX0" fmla="*/ 372963 w 5058912"/>
              <a:gd name="connsiteY0" fmla="*/ 235684 h 6025202"/>
              <a:gd name="connsiteX1" fmla="*/ 4187082 w 5058912"/>
              <a:gd name="connsiteY1" fmla="*/ 70927 h 6025202"/>
              <a:gd name="connsiteX2" fmla="*/ 4508358 w 5058912"/>
              <a:gd name="connsiteY2" fmla="*/ 285111 h 6025202"/>
              <a:gd name="connsiteX3" fmla="*/ 4755493 w 5058912"/>
              <a:gd name="connsiteY3" fmla="*/ 309824 h 6025202"/>
              <a:gd name="connsiteX4" fmla="*/ 4862585 w 5058912"/>
              <a:gd name="connsiteY4" fmla="*/ 482819 h 6025202"/>
              <a:gd name="connsiteX5" fmla="*/ 4846109 w 5058912"/>
              <a:gd name="connsiteY5" fmla="*/ 1001802 h 6025202"/>
              <a:gd name="connsiteX6" fmla="*/ 4944963 w 5058912"/>
              <a:gd name="connsiteY6" fmla="*/ 1331316 h 6025202"/>
              <a:gd name="connsiteX7" fmla="*/ 5035579 w 5058912"/>
              <a:gd name="connsiteY7" fmla="*/ 1496073 h 6025202"/>
              <a:gd name="connsiteX8" fmla="*/ 5035579 w 5058912"/>
              <a:gd name="connsiteY8" fmla="*/ 2311619 h 6025202"/>
              <a:gd name="connsiteX9" fmla="*/ 4771968 w 5058912"/>
              <a:gd name="connsiteY9" fmla="*/ 3357824 h 6025202"/>
              <a:gd name="connsiteX10" fmla="*/ 4590736 w 5058912"/>
              <a:gd name="connsiteY10" fmla="*/ 3761478 h 6025202"/>
              <a:gd name="connsiteX11" fmla="*/ 4714304 w 5058912"/>
              <a:gd name="connsiteY11" fmla="*/ 4058040 h 6025202"/>
              <a:gd name="connsiteX12" fmla="*/ 4755493 w 5058912"/>
              <a:gd name="connsiteY12" fmla="*/ 4634688 h 6025202"/>
              <a:gd name="connsiteX13" fmla="*/ 4640163 w 5058912"/>
              <a:gd name="connsiteY13" fmla="*/ 4914775 h 6025202"/>
              <a:gd name="connsiteX14" fmla="*/ 4862585 w 5058912"/>
              <a:gd name="connsiteY14" fmla="*/ 5161911 h 6025202"/>
              <a:gd name="connsiteX15" fmla="*/ 4508358 w 5058912"/>
              <a:gd name="connsiteY15" fmla="*/ 5713846 h 6025202"/>
              <a:gd name="connsiteX16" fmla="*/ 274110 w 5058912"/>
              <a:gd name="connsiteY16" fmla="*/ 5499662 h 6025202"/>
              <a:gd name="connsiteX17" fmla="*/ 372963 w 5058912"/>
              <a:gd name="connsiteY17" fmla="*/ 235684 h 6025202"/>
              <a:gd name="connsiteX0" fmla="*/ 449822 w 5135771"/>
              <a:gd name="connsiteY0" fmla="*/ 235684 h 5859209"/>
              <a:gd name="connsiteX1" fmla="*/ 4263941 w 5135771"/>
              <a:gd name="connsiteY1" fmla="*/ 70927 h 5859209"/>
              <a:gd name="connsiteX2" fmla="*/ 4585217 w 5135771"/>
              <a:gd name="connsiteY2" fmla="*/ 285111 h 5859209"/>
              <a:gd name="connsiteX3" fmla="*/ 4832352 w 5135771"/>
              <a:gd name="connsiteY3" fmla="*/ 309824 h 5859209"/>
              <a:gd name="connsiteX4" fmla="*/ 4939444 w 5135771"/>
              <a:gd name="connsiteY4" fmla="*/ 482819 h 5859209"/>
              <a:gd name="connsiteX5" fmla="*/ 4922968 w 5135771"/>
              <a:gd name="connsiteY5" fmla="*/ 1001802 h 5859209"/>
              <a:gd name="connsiteX6" fmla="*/ 5021822 w 5135771"/>
              <a:gd name="connsiteY6" fmla="*/ 1331316 h 5859209"/>
              <a:gd name="connsiteX7" fmla="*/ 5112438 w 5135771"/>
              <a:gd name="connsiteY7" fmla="*/ 1496073 h 5859209"/>
              <a:gd name="connsiteX8" fmla="*/ 5112438 w 5135771"/>
              <a:gd name="connsiteY8" fmla="*/ 2311619 h 5859209"/>
              <a:gd name="connsiteX9" fmla="*/ 4848827 w 5135771"/>
              <a:gd name="connsiteY9" fmla="*/ 3357824 h 5859209"/>
              <a:gd name="connsiteX10" fmla="*/ 4667595 w 5135771"/>
              <a:gd name="connsiteY10" fmla="*/ 3761478 h 5859209"/>
              <a:gd name="connsiteX11" fmla="*/ 4791163 w 5135771"/>
              <a:gd name="connsiteY11" fmla="*/ 4058040 h 5859209"/>
              <a:gd name="connsiteX12" fmla="*/ 4832352 w 5135771"/>
              <a:gd name="connsiteY12" fmla="*/ 4634688 h 5859209"/>
              <a:gd name="connsiteX13" fmla="*/ 4717022 w 5135771"/>
              <a:gd name="connsiteY13" fmla="*/ 4914775 h 5859209"/>
              <a:gd name="connsiteX14" fmla="*/ 4939444 w 5135771"/>
              <a:gd name="connsiteY14" fmla="*/ 5161911 h 5859209"/>
              <a:gd name="connsiteX15" fmla="*/ 4585217 w 5135771"/>
              <a:gd name="connsiteY15" fmla="*/ 5713846 h 5859209"/>
              <a:gd name="connsiteX16" fmla="*/ 350969 w 5135771"/>
              <a:gd name="connsiteY16" fmla="*/ 5499662 h 5859209"/>
              <a:gd name="connsiteX17" fmla="*/ 449822 w 5135771"/>
              <a:gd name="connsiteY17" fmla="*/ 235684 h 5859209"/>
              <a:gd name="connsiteX0" fmla="*/ 473765 w 5159714"/>
              <a:gd name="connsiteY0" fmla="*/ 164757 h 5788282"/>
              <a:gd name="connsiteX1" fmla="*/ 4287884 w 5159714"/>
              <a:gd name="connsiteY1" fmla="*/ 0 h 5788282"/>
              <a:gd name="connsiteX2" fmla="*/ 4609160 w 5159714"/>
              <a:gd name="connsiteY2" fmla="*/ 214184 h 5788282"/>
              <a:gd name="connsiteX3" fmla="*/ 4856295 w 5159714"/>
              <a:gd name="connsiteY3" fmla="*/ 238897 h 5788282"/>
              <a:gd name="connsiteX4" fmla="*/ 4963387 w 5159714"/>
              <a:gd name="connsiteY4" fmla="*/ 411892 h 5788282"/>
              <a:gd name="connsiteX5" fmla="*/ 4946911 w 5159714"/>
              <a:gd name="connsiteY5" fmla="*/ 930875 h 5788282"/>
              <a:gd name="connsiteX6" fmla="*/ 5045765 w 5159714"/>
              <a:gd name="connsiteY6" fmla="*/ 1260389 h 5788282"/>
              <a:gd name="connsiteX7" fmla="*/ 5136381 w 5159714"/>
              <a:gd name="connsiteY7" fmla="*/ 1425146 h 5788282"/>
              <a:gd name="connsiteX8" fmla="*/ 5136381 w 5159714"/>
              <a:gd name="connsiteY8" fmla="*/ 2240692 h 5788282"/>
              <a:gd name="connsiteX9" fmla="*/ 4872770 w 5159714"/>
              <a:gd name="connsiteY9" fmla="*/ 3286897 h 5788282"/>
              <a:gd name="connsiteX10" fmla="*/ 4691538 w 5159714"/>
              <a:gd name="connsiteY10" fmla="*/ 3690551 h 5788282"/>
              <a:gd name="connsiteX11" fmla="*/ 4815106 w 5159714"/>
              <a:gd name="connsiteY11" fmla="*/ 3987113 h 5788282"/>
              <a:gd name="connsiteX12" fmla="*/ 4856295 w 5159714"/>
              <a:gd name="connsiteY12" fmla="*/ 4563761 h 5788282"/>
              <a:gd name="connsiteX13" fmla="*/ 4740965 w 5159714"/>
              <a:gd name="connsiteY13" fmla="*/ 4843848 h 5788282"/>
              <a:gd name="connsiteX14" fmla="*/ 4963387 w 5159714"/>
              <a:gd name="connsiteY14" fmla="*/ 5090984 h 5788282"/>
              <a:gd name="connsiteX15" fmla="*/ 4609160 w 5159714"/>
              <a:gd name="connsiteY15" fmla="*/ 5642919 h 5788282"/>
              <a:gd name="connsiteX16" fmla="*/ 374912 w 5159714"/>
              <a:gd name="connsiteY16" fmla="*/ 5428735 h 5788282"/>
              <a:gd name="connsiteX17" fmla="*/ 473765 w 5159714"/>
              <a:gd name="connsiteY17" fmla="*/ 164757 h 5788282"/>
              <a:gd name="connsiteX0" fmla="*/ 473765 w 5159714"/>
              <a:gd name="connsiteY0" fmla="*/ 164757 h 5788282"/>
              <a:gd name="connsiteX1" fmla="*/ 4287884 w 5159714"/>
              <a:gd name="connsiteY1" fmla="*/ 0 h 5788282"/>
              <a:gd name="connsiteX2" fmla="*/ 4609160 w 5159714"/>
              <a:gd name="connsiteY2" fmla="*/ 214184 h 5788282"/>
              <a:gd name="connsiteX3" fmla="*/ 4856295 w 5159714"/>
              <a:gd name="connsiteY3" fmla="*/ 238897 h 5788282"/>
              <a:gd name="connsiteX4" fmla="*/ 4963387 w 5159714"/>
              <a:gd name="connsiteY4" fmla="*/ 411892 h 5788282"/>
              <a:gd name="connsiteX5" fmla="*/ 4946911 w 5159714"/>
              <a:gd name="connsiteY5" fmla="*/ 930875 h 5788282"/>
              <a:gd name="connsiteX6" fmla="*/ 5045765 w 5159714"/>
              <a:gd name="connsiteY6" fmla="*/ 1260389 h 5788282"/>
              <a:gd name="connsiteX7" fmla="*/ 5136381 w 5159714"/>
              <a:gd name="connsiteY7" fmla="*/ 1425146 h 5788282"/>
              <a:gd name="connsiteX8" fmla="*/ 5136381 w 5159714"/>
              <a:gd name="connsiteY8" fmla="*/ 2240692 h 5788282"/>
              <a:gd name="connsiteX9" fmla="*/ 4872770 w 5159714"/>
              <a:gd name="connsiteY9" fmla="*/ 3286897 h 5788282"/>
              <a:gd name="connsiteX10" fmla="*/ 4691538 w 5159714"/>
              <a:gd name="connsiteY10" fmla="*/ 3690551 h 5788282"/>
              <a:gd name="connsiteX11" fmla="*/ 4815106 w 5159714"/>
              <a:gd name="connsiteY11" fmla="*/ 3987113 h 5788282"/>
              <a:gd name="connsiteX12" fmla="*/ 4856295 w 5159714"/>
              <a:gd name="connsiteY12" fmla="*/ 4563761 h 5788282"/>
              <a:gd name="connsiteX13" fmla="*/ 4740965 w 5159714"/>
              <a:gd name="connsiteY13" fmla="*/ 4843848 h 5788282"/>
              <a:gd name="connsiteX14" fmla="*/ 4963387 w 5159714"/>
              <a:gd name="connsiteY14" fmla="*/ 5090984 h 5788282"/>
              <a:gd name="connsiteX15" fmla="*/ 4609160 w 5159714"/>
              <a:gd name="connsiteY15" fmla="*/ 5642919 h 5788282"/>
              <a:gd name="connsiteX16" fmla="*/ 374912 w 5159714"/>
              <a:gd name="connsiteY16" fmla="*/ 5428735 h 5788282"/>
              <a:gd name="connsiteX17" fmla="*/ 473765 w 5159714"/>
              <a:gd name="connsiteY17" fmla="*/ 164757 h 5788282"/>
              <a:gd name="connsiteX0" fmla="*/ 328540 w 5014489"/>
              <a:gd name="connsiteY0" fmla="*/ 164757 h 5856547"/>
              <a:gd name="connsiteX1" fmla="*/ 4142659 w 5014489"/>
              <a:gd name="connsiteY1" fmla="*/ 0 h 5856547"/>
              <a:gd name="connsiteX2" fmla="*/ 4463935 w 5014489"/>
              <a:gd name="connsiteY2" fmla="*/ 214184 h 5856547"/>
              <a:gd name="connsiteX3" fmla="*/ 4711070 w 5014489"/>
              <a:gd name="connsiteY3" fmla="*/ 238897 h 5856547"/>
              <a:gd name="connsiteX4" fmla="*/ 4818162 w 5014489"/>
              <a:gd name="connsiteY4" fmla="*/ 411892 h 5856547"/>
              <a:gd name="connsiteX5" fmla="*/ 4801686 w 5014489"/>
              <a:gd name="connsiteY5" fmla="*/ 930875 h 5856547"/>
              <a:gd name="connsiteX6" fmla="*/ 4900540 w 5014489"/>
              <a:gd name="connsiteY6" fmla="*/ 1260389 h 5856547"/>
              <a:gd name="connsiteX7" fmla="*/ 4991156 w 5014489"/>
              <a:gd name="connsiteY7" fmla="*/ 1425146 h 5856547"/>
              <a:gd name="connsiteX8" fmla="*/ 4991156 w 5014489"/>
              <a:gd name="connsiteY8" fmla="*/ 2240692 h 5856547"/>
              <a:gd name="connsiteX9" fmla="*/ 4727545 w 5014489"/>
              <a:gd name="connsiteY9" fmla="*/ 3286897 h 5856547"/>
              <a:gd name="connsiteX10" fmla="*/ 4546313 w 5014489"/>
              <a:gd name="connsiteY10" fmla="*/ 3690551 h 5856547"/>
              <a:gd name="connsiteX11" fmla="*/ 4669881 w 5014489"/>
              <a:gd name="connsiteY11" fmla="*/ 3987113 h 5856547"/>
              <a:gd name="connsiteX12" fmla="*/ 4711070 w 5014489"/>
              <a:gd name="connsiteY12" fmla="*/ 4563761 h 5856547"/>
              <a:gd name="connsiteX13" fmla="*/ 4595740 w 5014489"/>
              <a:gd name="connsiteY13" fmla="*/ 4843848 h 5856547"/>
              <a:gd name="connsiteX14" fmla="*/ 4818162 w 5014489"/>
              <a:gd name="connsiteY14" fmla="*/ 5090984 h 5856547"/>
              <a:gd name="connsiteX15" fmla="*/ 4463935 w 5014489"/>
              <a:gd name="connsiteY15" fmla="*/ 5642919 h 5856547"/>
              <a:gd name="connsiteX16" fmla="*/ 229687 w 5014489"/>
              <a:gd name="connsiteY16" fmla="*/ 5428735 h 5856547"/>
              <a:gd name="connsiteX17" fmla="*/ 328540 w 5014489"/>
              <a:gd name="connsiteY17" fmla="*/ 164757 h 5856547"/>
              <a:gd name="connsiteX0" fmla="*/ 342430 w 5028379"/>
              <a:gd name="connsiteY0" fmla="*/ 164757 h 5724460"/>
              <a:gd name="connsiteX1" fmla="*/ 4156549 w 5028379"/>
              <a:gd name="connsiteY1" fmla="*/ 0 h 5724460"/>
              <a:gd name="connsiteX2" fmla="*/ 4477825 w 5028379"/>
              <a:gd name="connsiteY2" fmla="*/ 214184 h 5724460"/>
              <a:gd name="connsiteX3" fmla="*/ 4724960 w 5028379"/>
              <a:gd name="connsiteY3" fmla="*/ 238897 h 5724460"/>
              <a:gd name="connsiteX4" fmla="*/ 4832052 w 5028379"/>
              <a:gd name="connsiteY4" fmla="*/ 411892 h 5724460"/>
              <a:gd name="connsiteX5" fmla="*/ 4815576 w 5028379"/>
              <a:gd name="connsiteY5" fmla="*/ 930875 h 5724460"/>
              <a:gd name="connsiteX6" fmla="*/ 4914430 w 5028379"/>
              <a:gd name="connsiteY6" fmla="*/ 1260389 h 5724460"/>
              <a:gd name="connsiteX7" fmla="*/ 5005046 w 5028379"/>
              <a:gd name="connsiteY7" fmla="*/ 1425146 h 5724460"/>
              <a:gd name="connsiteX8" fmla="*/ 5005046 w 5028379"/>
              <a:gd name="connsiteY8" fmla="*/ 2240692 h 5724460"/>
              <a:gd name="connsiteX9" fmla="*/ 4741435 w 5028379"/>
              <a:gd name="connsiteY9" fmla="*/ 3286897 h 5724460"/>
              <a:gd name="connsiteX10" fmla="*/ 4560203 w 5028379"/>
              <a:gd name="connsiteY10" fmla="*/ 3690551 h 5724460"/>
              <a:gd name="connsiteX11" fmla="*/ 4683771 w 5028379"/>
              <a:gd name="connsiteY11" fmla="*/ 3987113 h 5724460"/>
              <a:gd name="connsiteX12" fmla="*/ 4724960 w 5028379"/>
              <a:gd name="connsiteY12" fmla="*/ 4563761 h 5724460"/>
              <a:gd name="connsiteX13" fmla="*/ 4609630 w 5028379"/>
              <a:gd name="connsiteY13" fmla="*/ 4843848 h 5724460"/>
              <a:gd name="connsiteX14" fmla="*/ 4832052 w 5028379"/>
              <a:gd name="connsiteY14" fmla="*/ 5090984 h 5724460"/>
              <a:gd name="connsiteX15" fmla="*/ 4477825 w 5028379"/>
              <a:gd name="connsiteY15" fmla="*/ 5642919 h 5724460"/>
              <a:gd name="connsiteX16" fmla="*/ 243577 w 5028379"/>
              <a:gd name="connsiteY16" fmla="*/ 5428735 h 5724460"/>
              <a:gd name="connsiteX17" fmla="*/ 342430 w 5028379"/>
              <a:gd name="connsiteY17" fmla="*/ 164757 h 5724460"/>
              <a:gd name="connsiteX0" fmla="*/ 365926 w 5051875"/>
              <a:gd name="connsiteY0" fmla="*/ 423285 h 5901447"/>
              <a:gd name="connsiteX1" fmla="*/ 4180045 w 5051875"/>
              <a:gd name="connsiteY1" fmla="*/ 258528 h 5901447"/>
              <a:gd name="connsiteX2" fmla="*/ 4501321 w 5051875"/>
              <a:gd name="connsiteY2" fmla="*/ 472712 h 5901447"/>
              <a:gd name="connsiteX3" fmla="*/ 4748456 w 5051875"/>
              <a:gd name="connsiteY3" fmla="*/ 497425 h 5901447"/>
              <a:gd name="connsiteX4" fmla="*/ 4855548 w 5051875"/>
              <a:gd name="connsiteY4" fmla="*/ 670420 h 5901447"/>
              <a:gd name="connsiteX5" fmla="*/ 4839072 w 5051875"/>
              <a:gd name="connsiteY5" fmla="*/ 1189403 h 5901447"/>
              <a:gd name="connsiteX6" fmla="*/ 4937926 w 5051875"/>
              <a:gd name="connsiteY6" fmla="*/ 1518917 h 5901447"/>
              <a:gd name="connsiteX7" fmla="*/ 5028542 w 5051875"/>
              <a:gd name="connsiteY7" fmla="*/ 1683674 h 5901447"/>
              <a:gd name="connsiteX8" fmla="*/ 5028542 w 5051875"/>
              <a:gd name="connsiteY8" fmla="*/ 2499220 h 5901447"/>
              <a:gd name="connsiteX9" fmla="*/ 4764931 w 5051875"/>
              <a:gd name="connsiteY9" fmla="*/ 3545425 h 5901447"/>
              <a:gd name="connsiteX10" fmla="*/ 4583699 w 5051875"/>
              <a:gd name="connsiteY10" fmla="*/ 3949079 h 5901447"/>
              <a:gd name="connsiteX11" fmla="*/ 4707267 w 5051875"/>
              <a:gd name="connsiteY11" fmla="*/ 4245641 h 5901447"/>
              <a:gd name="connsiteX12" fmla="*/ 4748456 w 5051875"/>
              <a:gd name="connsiteY12" fmla="*/ 4822289 h 5901447"/>
              <a:gd name="connsiteX13" fmla="*/ 4633126 w 5051875"/>
              <a:gd name="connsiteY13" fmla="*/ 5102376 h 5901447"/>
              <a:gd name="connsiteX14" fmla="*/ 4855548 w 5051875"/>
              <a:gd name="connsiteY14" fmla="*/ 5349512 h 5901447"/>
              <a:gd name="connsiteX15" fmla="*/ 4501321 w 5051875"/>
              <a:gd name="connsiteY15" fmla="*/ 5901447 h 5901447"/>
              <a:gd name="connsiteX16" fmla="*/ 217646 w 5051875"/>
              <a:gd name="connsiteY16" fmla="*/ 5522507 h 5901447"/>
              <a:gd name="connsiteX17" fmla="*/ 365926 w 5051875"/>
              <a:gd name="connsiteY17" fmla="*/ 423285 h 5901447"/>
              <a:gd name="connsiteX0" fmla="*/ 304324 w 4990273"/>
              <a:gd name="connsiteY0" fmla="*/ 485098 h 5963260"/>
              <a:gd name="connsiteX1" fmla="*/ 4118443 w 4990273"/>
              <a:gd name="connsiteY1" fmla="*/ 320341 h 5963260"/>
              <a:gd name="connsiteX2" fmla="*/ 4439719 w 4990273"/>
              <a:gd name="connsiteY2" fmla="*/ 534525 h 5963260"/>
              <a:gd name="connsiteX3" fmla="*/ 4686854 w 4990273"/>
              <a:gd name="connsiteY3" fmla="*/ 559238 h 5963260"/>
              <a:gd name="connsiteX4" fmla="*/ 4793946 w 4990273"/>
              <a:gd name="connsiteY4" fmla="*/ 732233 h 5963260"/>
              <a:gd name="connsiteX5" fmla="*/ 4777470 w 4990273"/>
              <a:gd name="connsiteY5" fmla="*/ 1251216 h 5963260"/>
              <a:gd name="connsiteX6" fmla="*/ 4876324 w 4990273"/>
              <a:gd name="connsiteY6" fmla="*/ 1580730 h 5963260"/>
              <a:gd name="connsiteX7" fmla="*/ 4966940 w 4990273"/>
              <a:gd name="connsiteY7" fmla="*/ 1745487 h 5963260"/>
              <a:gd name="connsiteX8" fmla="*/ 4966940 w 4990273"/>
              <a:gd name="connsiteY8" fmla="*/ 2561033 h 5963260"/>
              <a:gd name="connsiteX9" fmla="*/ 4703329 w 4990273"/>
              <a:gd name="connsiteY9" fmla="*/ 3607238 h 5963260"/>
              <a:gd name="connsiteX10" fmla="*/ 4522097 w 4990273"/>
              <a:gd name="connsiteY10" fmla="*/ 4010892 h 5963260"/>
              <a:gd name="connsiteX11" fmla="*/ 4645665 w 4990273"/>
              <a:gd name="connsiteY11" fmla="*/ 4307454 h 5963260"/>
              <a:gd name="connsiteX12" fmla="*/ 4686854 w 4990273"/>
              <a:gd name="connsiteY12" fmla="*/ 4884102 h 5963260"/>
              <a:gd name="connsiteX13" fmla="*/ 4571524 w 4990273"/>
              <a:gd name="connsiteY13" fmla="*/ 5164189 h 5963260"/>
              <a:gd name="connsiteX14" fmla="*/ 4793946 w 4990273"/>
              <a:gd name="connsiteY14" fmla="*/ 5411325 h 5963260"/>
              <a:gd name="connsiteX15" fmla="*/ 4439719 w 4990273"/>
              <a:gd name="connsiteY15" fmla="*/ 5963260 h 5963260"/>
              <a:gd name="connsiteX16" fmla="*/ 156044 w 4990273"/>
              <a:gd name="connsiteY16" fmla="*/ 5584320 h 5963260"/>
              <a:gd name="connsiteX17" fmla="*/ 304324 w 4990273"/>
              <a:gd name="connsiteY17" fmla="*/ 485098 h 5963260"/>
              <a:gd name="connsiteX0" fmla="*/ 258980 w 4944929"/>
              <a:gd name="connsiteY0" fmla="*/ 184632 h 5662794"/>
              <a:gd name="connsiteX1" fmla="*/ 4073099 w 4944929"/>
              <a:gd name="connsiteY1" fmla="*/ 19875 h 5662794"/>
              <a:gd name="connsiteX2" fmla="*/ 4394375 w 4944929"/>
              <a:gd name="connsiteY2" fmla="*/ 234059 h 5662794"/>
              <a:gd name="connsiteX3" fmla="*/ 4641510 w 4944929"/>
              <a:gd name="connsiteY3" fmla="*/ 258772 h 5662794"/>
              <a:gd name="connsiteX4" fmla="*/ 4748602 w 4944929"/>
              <a:gd name="connsiteY4" fmla="*/ 431767 h 5662794"/>
              <a:gd name="connsiteX5" fmla="*/ 4732126 w 4944929"/>
              <a:gd name="connsiteY5" fmla="*/ 950750 h 5662794"/>
              <a:gd name="connsiteX6" fmla="*/ 4830980 w 4944929"/>
              <a:gd name="connsiteY6" fmla="*/ 1280264 h 5662794"/>
              <a:gd name="connsiteX7" fmla="*/ 4921596 w 4944929"/>
              <a:gd name="connsiteY7" fmla="*/ 1445021 h 5662794"/>
              <a:gd name="connsiteX8" fmla="*/ 4921596 w 4944929"/>
              <a:gd name="connsiteY8" fmla="*/ 2260567 h 5662794"/>
              <a:gd name="connsiteX9" fmla="*/ 4657985 w 4944929"/>
              <a:gd name="connsiteY9" fmla="*/ 3306772 h 5662794"/>
              <a:gd name="connsiteX10" fmla="*/ 4476753 w 4944929"/>
              <a:gd name="connsiteY10" fmla="*/ 3710426 h 5662794"/>
              <a:gd name="connsiteX11" fmla="*/ 4600321 w 4944929"/>
              <a:gd name="connsiteY11" fmla="*/ 4006988 h 5662794"/>
              <a:gd name="connsiteX12" fmla="*/ 4641510 w 4944929"/>
              <a:gd name="connsiteY12" fmla="*/ 4583636 h 5662794"/>
              <a:gd name="connsiteX13" fmla="*/ 4526180 w 4944929"/>
              <a:gd name="connsiteY13" fmla="*/ 4863723 h 5662794"/>
              <a:gd name="connsiteX14" fmla="*/ 4748602 w 4944929"/>
              <a:gd name="connsiteY14" fmla="*/ 5110859 h 5662794"/>
              <a:gd name="connsiteX15" fmla="*/ 4394375 w 4944929"/>
              <a:gd name="connsiteY15" fmla="*/ 5662794 h 5662794"/>
              <a:gd name="connsiteX16" fmla="*/ 110700 w 4944929"/>
              <a:gd name="connsiteY16" fmla="*/ 5283854 h 5662794"/>
              <a:gd name="connsiteX17" fmla="*/ 258980 w 4944929"/>
              <a:gd name="connsiteY17" fmla="*/ 184632 h 5662794"/>
              <a:gd name="connsiteX0" fmla="*/ 235122 w 4921071"/>
              <a:gd name="connsiteY0" fmla="*/ 164757 h 5642919"/>
              <a:gd name="connsiteX1" fmla="*/ 4049241 w 4921071"/>
              <a:gd name="connsiteY1" fmla="*/ 0 h 5642919"/>
              <a:gd name="connsiteX2" fmla="*/ 4370517 w 4921071"/>
              <a:gd name="connsiteY2" fmla="*/ 214184 h 5642919"/>
              <a:gd name="connsiteX3" fmla="*/ 4617652 w 4921071"/>
              <a:gd name="connsiteY3" fmla="*/ 238897 h 5642919"/>
              <a:gd name="connsiteX4" fmla="*/ 4724744 w 4921071"/>
              <a:gd name="connsiteY4" fmla="*/ 411892 h 5642919"/>
              <a:gd name="connsiteX5" fmla="*/ 4708268 w 4921071"/>
              <a:gd name="connsiteY5" fmla="*/ 930875 h 5642919"/>
              <a:gd name="connsiteX6" fmla="*/ 4807122 w 4921071"/>
              <a:gd name="connsiteY6" fmla="*/ 1260389 h 5642919"/>
              <a:gd name="connsiteX7" fmla="*/ 4897738 w 4921071"/>
              <a:gd name="connsiteY7" fmla="*/ 1425146 h 5642919"/>
              <a:gd name="connsiteX8" fmla="*/ 4897738 w 4921071"/>
              <a:gd name="connsiteY8" fmla="*/ 2240692 h 5642919"/>
              <a:gd name="connsiteX9" fmla="*/ 4634127 w 4921071"/>
              <a:gd name="connsiteY9" fmla="*/ 3286897 h 5642919"/>
              <a:gd name="connsiteX10" fmla="*/ 4452895 w 4921071"/>
              <a:gd name="connsiteY10" fmla="*/ 3690551 h 5642919"/>
              <a:gd name="connsiteX11" fmla="*/ 4576463 w 4921071"/>
              <a:gd name="connsiteY11" fmla="*/ 3987113 h 5642919"/>
              <a:gd name="connsiteX12" fmla="*/ 4617652 w 4921071"/>
              <a:gd name="connsiteY12" fmla="*/ 4563761 h 5642919"/>
              <a:gd name="connsiteX13" fmla="*/ 4502322 w 4921071"/>
              <a:gd name="connsiteY13" fmla="*/ 4843848 h 5642919"/>
              <a:gd name="connsiteX14" fmla="*/ 4724744 w 4921071"/>
              <a:gd name="connsiteY14" fmla="*/ 5090984 h 5642919"/>
              <a:gd name="connsiteX15" fmla="*/ 4370517 w 4921071"/>
              <a:gd name="connsiteY15" fmla="*/ 5642919 h 5642919"/>
              <a:gd name="connsiteX16" fmla="*/ 86842 w 4921071"/>
              <a:gd name="connsiteY16" fmla="*/ 5263979 h 5642919"/>
              <a:gd name="connsiteX17" fmla="*/ 235122 w 4921071"/>
              <a:gd name="connsiteY17" fmla="*/ 164757 h 5642919"/>
              <a:gd name="connsiteX0" fmla="*/ 235122 w 4921071"/>
              <a:gd name="connsiteY0" fmla="*/ 164757 h 5642919"/>
              <a:gd name="connsiteX1" fmla="*/ 4049241 w 4921071"/>
              <a:gd name="connsiteY1" fmla="*/ 0 h 5642919"/>
              <a:gd name="connsiteX2" fmla="*/ 4370517 w 4921071"/>
              <a:gd name="connsiteY2" fmla="*/ 214184 h 5642919"/>
              <a:gd name="connsiteX3" fmla="*/ 4617652 w 4921071"/>
              <a:gd name="connsiteY3" fmla="*/ 238897 h 5642919"/>
              <a:gd name="connsiteX4" fmla="*/ 4724744 w 4921071"/>
              <a:gd name="connsiteY4" fmla="*/ 411892 h 5642919"/>
              <a:gd name="connsiteX5" fmla="*/ 4708268 w 4921071"/>
              <a:gd name="connsiteY5" fmla="*/ 930875 h 5642919"/>
              <a:gd name="connsiteX6" fmla="*/ 4807122 w 4921071"/>
              <a:gd name="connsiteY6" fmla="*/ 1260389 h 5642919"/>
              <a:gd name="connsiteX7" fmla="*/ 4897738 w 4921071"/>
              <a:gd name="connsiteY7" fmla="*/ 1425146 h 5642919"/>
              <a:gd name="connsiteX8" fmla="*/ 4897738 w 4921071"/>
              <a:gd name="connsiteY8" fmla="*/ 2240692 h 5642919"/>
              <a:gd name="connsiteX9" fmla="*/ 4634127 w 4921071"/>
              <a:gd name="connsiteY9" fmla="*/ 3286897 h 5642919"/>
              <a:gd name="connsiteX10" fmla="*/ 4452895 w 4921071"/>
              <a:gd name="connsiteY10" fmla="*/ 3690551 h 5642919"/>
              <a:gd name="connsiteX11" fmla="*/ 4576463 w 4921071"/>
              <a:gd name="connsiteY11" fmla="*/ 3987113 h 5642919"/>
              <a:gd name="connsiteX12" fmla="*/ 4617652 w 4921071"/>
              <a:gd name="connsiteY12" fmla="*/ 4563761 h 5642919"/>
              <a:gd name="connsiteX13" fmla="*/ 4502322 w 4921071"/>
              <a:gd name="connsiteY13" fmla="*/ 4843848 h 5642919"/>
              <a:gd name="connsiteX14" fmla="*/ 4724744 w 4921071"/>
              <a:gd name="connsiteY14" fmla="*/ 5090984 h 5642919"/>
              <a:gd name="connsiteX15" fmla="*/ 4370517 w 4921071"/>
              <a:gd name="connsiteY15" fmla="*/ 5642919 h 5642919"/>
              <a:gd name="connsiteX16" fmla="*/ 86842 w 4921071"/>
              <a:gd name="connsiteY16" fmla="*/ 5263979 h 5642919"/>
              <a:gd name="connsiteX17" fmla="*/ 235122 w 4921071"/>
              <a:gd name="connsiteY17" fmla="*/ 164757 h 5642919"/>
              <a:gd name="connsiteX0" fmla="*/ 235122 w 4921071"/>
              <a:gd name="connsiteY0" fmla="*/ 164757 h 5642919"/>
              <a:gd name="connsiteX1" fmla="*/ 4049241 w 4921071"/>
              <a:gd name="connsiteY1" fmla="*/ 0 h 5642919"/>
              <a:gd name="connsiteX2" fmla="*/ 4370517 w 4921071"/>
              <a:gd name="connsiteY2" fmla="*/ 214184 h 5642919"/>
              <a:gd name="connsiteX3" fmla="*/ 4642365 w 4921071"/>
              <a:gd name="connsiteY3" fmla="*/ 238897 h 5642919"/>
              <a:gd name="connsiteX4" fmla="*/ 4724744 w 4921071"/>
              <a:gd name="connsiteY4" fmla="*/ 411892 h 5642919"/>
              <a:gd name="connsiteX5" fmla="*/ 4708268 w 4921071"/>
              <a:gd name="connsiteY5" fmla="*/ 930875 h 5642919"/>
              <a:gd name="connsiteX6" fmla="*/ 4807122 w 4921071"/>
              <a:gd name="connsiteY6" fmla="*/ 1260389 h 5642919"/>
              <a:gd name="connsiteX7" fmla="*/ 4897738 w 4921071"/>
              <a:gd name="connsiteY7" fmla="*/ 1425146 h 5642919"/>
              <a:gd name="connsiteX8" fmla="*/ 4897738 w 4921071"/>
              <a:gd name="connsiteY8" fmla="*/ 2240692 h 5642919"/>
              <a:gd name="connsiteX9" fmla="*/ 4634127 w 4921071"/>
              <a:gd name="connsiteY9" fmla="*/ 3286897 h 5642919"/>
              <a:gd name="connsiteX10" fmla="*/ 4452895 w 4921071"/>
              <a:gd name="connsiteY10" fmla="*/ 3690551 h 5642919"/>
              <a:gd name="connsiteX11" fmla="*/ 4576463 w 4921071"/>
              <a:gd name="connsiteY11" fmla="*/ 3987113 h 5642919"/>
              <a:gd name="connsiteX12" fmla="*/ 4617652 w 4921071"/>
              <a:gd name="connsiteY12" fmla="*/ 4563761 h 5642919"/>
              <a:gd name="connsiteX13" fmla="*/ 4502322 w 4921071"/>
              <a:gd name="connsiteY13" fmla="*/ 4843848 h 5642919"/>
              <a:gd name="connsiteX14" fmla="*/ 4724744 w 4921071"/>
              <a:gd name="connsiteY14" fmla="*/ 5090984 h 5642919"/>
              <a:gd name="connsiteX15" fmla="*/ 4370517 w 4921071"/>
              <a:gd name="connsiteY15" fmla="*/ 5642919 h 5642919"/>
              <a:gd name="connsiteX16" fmla="*/ 86842 w 4921071"/>
              <a:gd name="connsiteY16" fmla="*/ 5263979 h 5642919"/>
              <a:gd name="connsiteX17" fmla="*/ 235122 w 4921071"/>
              <a:gd name="connsiteY17" fmla="*/ 164757 h 5642919"/>
              <a:gd name="connsiteX0" fmla="*/ 235122 w 4921071"/>
              <a:gd name="connsiteY0" fmla="*/ 164757 h 5642919"/>
              <a:gd name="connsiteX1" fmla="*/ 4049241 w 4921071"/>
              <a:gd name="connsiteY1" fmla="*/ 0 h 5642919"/>
              <a:gd name="connsiteX2" fmla="*/ 4370517 w 4921071"/>
              <a:gd name="connsiteY2" fmla="*/ 214184 h 5642919"/>
              <a:gd name="connsiteX3" fmla="*/ 4642365 w 4921071"/>
              <a:gd name="connsiteY3" fmla="*/ 238897 h 5642919"/>
              <a:gd name="connsiteX4" fmla="*/ 4724744 w 4921071"/>
              <a:gd name="connsiteY4" fmla="*/ 411892 h 5642919"/>
              <a:gd name="connsiteX5" fmla="*/ 4708268 w 4921071"/>
              <a:gd name="connsiteY5" fmla="*/ 930875 h 5642919"/>
              <a:gd name="connsiteX6" fmla="*/ 4807122 w 4921071"/>
              <a:gd name="connsiteY6" fmla="*/ 1260389 h 5642919"/>
              <a:gd name="connsiteX7" fmla="*/ 4897738 w 4921071"/>
              <a:gd name="connsiteY7" fmla="*/ 1425146 h 5642919"/>
              <a:gd name="connsiteX8" fmla="*/ 4897738 w 4921071"/>
              <a:gd name="connsiteY8" fmla="*/ 2240692 h 5642919"/>
              <a:gd name="connsiteX9" fmla="*/ 4634127 w 4921071"/>
              <a:gd name="connsiteY9" fmla="*/ 3286897 h 5642919"/>
              <a:gd name="connsiteX10" fmla="*/ 4452895 w 4921071"/>
              <a:gd name="connsiteY10" fmla="*/ 3690551 h 5642919"/>
              <a:gd name="connsiteX11" fmla="*/ 4576463 w 4921071"/>
              <a:gd name="connsiteY11" fmla="*/ 3987113 h 5642919"/>
              <a:gd name="connsiteX12" fmla="*/ 4617652 w 4921071"/>
              <a:gd name="connsiteY12" fmla="*/ 4563761 h 5642919"/>
              <a:gd name="connsiteX13" fmla="*/ 4502322 w 4921071"/>
              <a:gd name="connsiteY13" fmla="*/ 4843848 h 5642919"/>
              <a:gd name="connsiteX14" fmla="*/ 4724744 w 4921071"/>
              <a:gd name="connsiteY14" fmla="*/ 5090984 h 5642919"/>
              <a:gd name="connsiteX15" fmla="*/ 4370517 w 4921071"/>
              <a:gd name="connsiteY15" fmla="*/ 5642919 h 5642919"/>
              <a:gd name="connsiteX16" fmla="*/ 86842 w 4921071"/>
              <a:gd name="connsiteY16" fmla="*/ 5263979 h 5642919"/>
              <a:gd name="connsiteX17" fmla="*/ 235122 w 4921071"/>
              <a:gd name="connsiteY17" fmla="*/ 164757 h 5642919"/>
              <a:gd name="connsiteX0" fmla="*/ 235122 w 4921071"/>
              <a:gd name="connsiteY0" fmla="*/ 164757 h 5642919"/>
              <a:gd name="connsiteX1" fmla="*/ 4049241 w 4921071"/>
              <a:gd name="connsiteY1" fmla="*/ 0 h 5642919"/>
              <a:gd name="connsiteX2" fmla="*/ 4378755 w 4921071"/>
              <a:gd name="connsiteY2" fmla="*/ 197708 h 5642919"/>
              <a:gd name="connsiteX3" fmla="*/ 4642365 w 4921071"/>
              <a:gd name="connsiteY3" fmla="*/ 238897 h 5642919"/>
              <a:gd name="connsiteX4" fmla="*/ 4724744 w 4921071"/>
              <a:gd name="connsiteY4" fmla="*/ 411892 h 5642919"/>
              <a:gd name="connsiteX5" fmla="*/ 4708268 w 4921071"/>
              <a:gd name="connsiteY5" fmla="*/ 930875 h 5642919"/>
              <a:gd name="connsiteX6" fmla="*/ 4807122 w 4921071"/>
              <a:gd name="connsiteY6" fmla="*/ 1260389 h 5642919"/>
              <a:gd name="connsiteX7" fmla="*/ 4897738 w 4921071"/>
              <a:gd name="connsiteY7" fmla="*/ 1425146 h 5642919"/>
              <a:gd name="connsiteX8" fmla="*/ 4897738 w 4921071"/>
              <a:gd name="connsiteY8" fmla="*/ 2240692 h 5642919"/>
              <a:gd name="connsiteX9" fmla="*/ 4634127 w 4921071"/>
              <a:gd name="connsiteY9" fmla="*/ 3286897 h 5642919"/>
              <a:gd name="connsiteX10" fmla="*/ 4452895 w 4921071"/>
              <a:gd name="connsiteY10" fmla="*/ 3690551 h 5642919"/>
              <a:gd name="connsiteX11" fmla="*/ 4576463 w 4921071"/>
              <a:gd name="connsiteY11" fmla="*/ 3987113 h 5642919"/>
              <a:gd name="connsiteX12" fmla="*/ 4617652 w 4921071"/>
              <a:gd name="connsiteY12" fmla="*/ 4563761 h 5642919"/>
              <a:gd name="connsiteX13" fmla="*/ 4502322 w 4921071"/>
              <a:gd name="connsiteY13" fmla="*/ 4843848 h 5642919"/>
              <a:gd name="connsiteX14" fmla="*/ 4724744 w 4921071"/>
              <a:gd name="connsiteY14" fmla="*/ 5090984 h 5642919"/>
              <a:gd name="connsiteX15" fmla="*/ 4370517 w 4921071"/>
              <a:gd name="connsiteY15" fmla="*/ 5642919 h 5642919"/>
              <a:gd name="connsiteX16" fmla="*/ 86842 w 4921071"/>
              <a:gd name="connsiteY16" fmla="*/ 5263979 h 5642919"/>
              <a:gd name="connsiteX17" fmla="*/ 235122 w 4921071"/>
              <a:gd name="connsiteY17" fmla="*/ 164757 h 5642919"/>
              <a:gd name="connsiteX0" fmla="*/ 235122 w 4921071"/>
              <a:gd name="connsiteY0" fmla="*/ 164757 h 5642919"/>
              <a:gd name="connsiteX1" fmla="*/ 4049241 w 4921071"/>
              <a:gd name="connsiteY1" fmla="*/ 0 h 5642919"/>
              <a:gd name="connsiteX2" fmla="*/ 4378755 w 4921071"/>
              <a:gd name="connsiteY2" fmla="*/ 197708 h 5642919"/>
              <a:gd name="connsiteX3" fmla="*/ 4642365 w 4921071"/>
              <a:gd name="connsiteY3" fmla="*/ 238897 h 5642919"/>
              <a:gd name="connsiteX4" fmla="*/ 4724744 w 4921071"/>
              <a:gd name="connsiteY4" fmla="*/ 411892 h 5642919"/>
              <a:gd name="connsiteX5" fmla="*/ 4708268 w 4921071"/>
              <a:gd name="connsiteY5" fmla="*/ 930875 h 5642919"/>
              <a:gd name="connsiteX6" fmla="*/ 4807122 w 4921071"/>
              <a:gd name="connsiteY6" fmla="*/ 1260389 h 5642919"/>
              <a:gd name="connsiteX7" fmla="*/ 4897738 w 4921071"/>
              <a:gd name="connsiteY7" fmla="*/ 1425146 h 5642919"/>
              <a:gd name="connsiteX8" fmla="*/ 4897738 w 4921071"/>
              <a:gd name="connsiteY8" fmla="*/ 2240692 h 5642919"/>
              <a:gd name="connsiteX9" fmla="*/ 4634127 w 4921071"/>
              <a:gd name="connsiteY9" fmla="*/ 3286897 h 5642919"/>
              <a:gd name="connsiteX10" fmla="*/ 4452895 w 4921071"/>
              <a:gd name="connsiteY10" fmla="*/ 3690551 h 5642919"/>
              <a:gd name="connsiteX11" fmla="*/ 4576463 w 4921071"/>
              <a:gd name="connsiteY11" fmla="*/ 3987113 h 5642919"/>
              <a:gd name="connsiteX12" fmla="*/ 4617652 w 4921071"/>
              <a:gd name="connsiteY12" fmla="*/ 4563761 h 5642919"/>
              <a:gd name="connsiteX13" fmla="*/ 4543511 w 4921071"/>
              <a:gd name="connsiteY13" fmla="*/ 4827372 h 5642919"/>
              <a:gd name="connsiteX14" fmla="*/ 4724744 w 4921071"/>
              <a:gd name="connsiteY14" fmla="*/ 5090984 h 5642919"/>
              <a:gd name="connsiteX15" fmla="*/ 4370517 w 4921071"/>
              <a:gd name="connsiteY15" fmla="*/ 5642919 h 5642919"/>
              <a:gd name="connsiteX16" fmla="*/ 86842 w 4921071"/>
              <a:gd name="connsiteY16" fmla="*/ 5263979 h 5642919"/>
              <a:gd name="connsiteX17" fmla="*/ 235122 w 4921071"/>
              <a:gd name="connsiteY17" fmla="*/ 164757 h 5642919"/>
              <a:gd name="connsiteX0" fmla="*/ 235122 w 4919580"/>
              <a:gd name="connsiteY0" fmla="*/ 164757 h 5642919"/>
              <a:gd name="connsiteX1" fmla="*/ 4049241 w 4919580"/>
              <a:gd name="connsiteY1" fmla="*/ 0 h 5642919"/>
              <a:gd name="connsiteX2" fmla="*/ 4378755 w 4919580"/>
              <a:gd name="connsiteY2" fmla="*/ 197708 h 5642919"/>
              <a:gd name="connsiteX3" fmla="*/ 4642365 w 4919580"/>
              <a:gd name="connsiteY3" fmla="*/ 238897 h 5642919"/>
              <a:gd name="connsiteX4" fmla="*/ 4724744 w 4919580"/>
              <a:gd name="connsiteY4" fmla="*/ 411892 h 5642919"/>
              <a:gd name="connsiteX5" fmla="*/ 4708268 w 4919580"/>
              <a:gd name="connsiteY5" fmla="*/ 930875 h 5642919"/>
              <a:gd name="connsiteX6" fmla="*/ 4840074 w 4919580"/>
              <a:gd name="connsiteY6" fmla="*/ 1243913 h 5642919"/>
              <a:gd name="connsiteX7" fmla="*/ 4897738 w 4919580"/>
              <a:gd name="connsiteY7" fmla="*/ 1425146 h 5642919"/>
              <a:gd name="connsiteX8" fmla="*/ 4897738 w 4919580"/>
              <a:gd name="connsiteY8" fmla="*/ 2240692 h 5642919"/>
              <a:gd name="connsiteX9" fmla="*/ 4634127 w 4919580"/>
              <a:gd name="connsiteY9" fmla="*/ 3286897 h 5642919"/>
              <a:gd name="connsiteX10" fmla="*/ 4452895 w 4919580"/>
              <a:gd name="connsiteY10" fmla="*/ 3690551 h 5642919"/>
              <a:gd name="connsiteX11" fmla="*/ 4576463 w 4919580"/>
              <a:gd name="connsiteY11" fmla="*/ 3987113 h 5642919"/>
              <a:gd name="connsiteX12" fmla="*/ 4617652 w 4919580"/>
              <a:gd name="connsiteY12" fmla="*/ 4563761 h 5642919"/>
              <a:gd name="connsiteX13" fmla="*/ 4543511 w 4919580"/>
              <a:gd name="connsiteY13" fmla="*/ 4827372 h 5642919"/>
              <a:gd name="connsiteX14" fmla="*/ 4724744 w 4919580"/>
              <a:gd name="connsiteY14" fmla="*/ 5090984 h 5642919"/>
              <a:gd name="connsiteX15" fmla="*/ 4370517 w 4919580"/>
              <a:gd name="connsiteY15" fmla="*/ 5642919 h 5642919"/>
              <a:gd name="connsiteX16" fmla="*/ 86842 w 4919580"/>
              <a:gd name="connsiteY16" fmla="*/ 5263979 h 5642919"/>
              <a:gd name="connsiteX17" fmla="*/ 235122 w 4919580"/>
              <a:gd name="connsiteY17" fmla="*/ 164757 h 5642919"/>
              <a:gd name="connsiteX0" fmla="*/ 235122 w 4907973"/>
              <a:gd name="connsiteY0" fmla="*/ 164757 h 5642919"/>
              <a:gd name="connsiteX1" fmla="*/ 4049241 w 4907973"/>
              <a:gd name="connsiteY1" fmla="*/ 0 h 5642919"/>
              <a:gd name="connsiteX2" fmla="*/ 4378755 w 4907973"/>
              <a:gd name="connsiteY2" fmla="*/ 197708 h 5642919"/>
              <a:gd name="connsiteX3" fmla="*/ 4642365 w 4907973"/>
              <a:gd name="connsiteY3" fmla="*/ 238897 h 5642919"/>
              <a:gd name="connsiteX4" fmla="*/ 4724744 w 4907973"/>
              <a:gd name="connsiteY4" fmla="*/ 411892 h 5642919"/>
              <a:gd name="connsiteX5" fmla="*/ 4708268 w 4907973"/>
              <a:gd name="connsiteY5" fmla="*/ 930875 h 5642919"/>
              <a:gd name="connsiteX6" fmla="*/ 4840074 w 4907973"/>
              <a:gd name="connsiteY6" fmla="*/ 1243913 h 5642919"/>
              <a:gd name="connsiteX7" fmla="*/ 4897738 w 4907973"/>
              <a:gd name="connsiteY7" fmla="*/ 2240692 h 5642919"/>
              <a:gd name="connsiteX8" fmla="*/ 4634127 w 4907973"/>
              <a:gd name="connsiteY8" fmla="*/ 3286897 h 5642919"/>
              <a:gd name="connsiteX9" fmla="*/ 4452895 w 4907973"/>
              <a:gd name="connsiteY9" fmla="*/ 3690551 h 5642919"/>
              <a:gd name="connsiteX10" fmla="*/ 4576463 w 4907973"/>
              <a:gd name="connsiteY10" fmla="*/ 3987113 h 5642919"/>
              <a:gd name="connsiteX11" fmla="*/ 4617652 w 4907973"/>
              <a:gd name="connsiteY11" fmla="*/ 4563761 h 5642919"/>
              <a:gd name="connsiteX12" fmla="*/ 4543511 w 4907973"/>
              <a:gd name="connsiteY12" fmla="*/ 4827372 h 5642919"/>
              <a:gd name="connsiteX13" fmla="*/ 4724744 w 4907973"/>
              <a:gd name="connsiteY13" fmla="*/ 5090984 h 5642919"/>
              <a:gd name="connsiteX14" fmla="*/ 4370517 w 4907973"/>
              <a:gd name="connsiteY14" fmla="*/ 5642919 h 5642919"/>
              <a:gd name="connsiteX15" fmla="*/ 86842 w 4907973"/>
              <a:gd name="connsiteY15" fmla="*/ 5263979 h 5642919"/>
              <a:gd name="connsiteX16" fmla="*/ 235122 w 4907973"/>
              <a:gd name="connsiteY16" fmla="*/ 164757 h 5642919"/>
              <a:gd name="connsiteX0" fmla="*/ 235122 w 4922339"/>
              <a:gd name="connsiteY0" fmla="*/ 164757 h 5642919"/>
              <a:gd name="connsiteX1" fmla="*/ 4049241 w 4922339"/>
              <a:gd name="connsiteY1" fmla="*/ 0 h 5642919"/>
              <a:gd name="connsiteX2" fmla="*/ 4378755 w 4922339"/>
              <a:gd name="connsiteY2" fmla="*/ 197708 h 5642919"/>
              <a:gd name="connsiteX3" fmla="*/ 4642365 w 4922339"/>
              <a:gd name="connsiteY3" fmla="*/ 238897 h 5642919"/>
              <a:gd name="connsiteX4" fmla="*/ 4724744 w 4922339"/>
              <a:gd name="connsiteY4" fmla="*/ 411892 h 5642919"/>
              <a:gd name="connsiteX5" fmla="*/ 4708268 w 4922339"/>
              <a:gd name="connsiteY5" fmla="*/ 930875 h 5642919"/>
              <a:gd name="connsiteX6" fmla="*/ 4889501 w 4922339"/>
              <a:gd name="connsiteY6" fmla="*/ 1260389 h 5642919"/>
              <a:gd name="connsiteX7" fmla="*/ 4897738 w 4922339"/>
              <a:gd name="connsiteY7" fmla="*/ 2240692 h 5642919"/>
              <a:gd name="connsiteX8" fmla="*/ 4634127 w 4922339"/>
              <a:gd name="connsiteY8" fmla="*/ 3286897 h 5642919"/>
              <a:gd name="connsiteX9" fmla="*/ 4452895 w 4922339"/>
              <a:gd name="connsiteY9" fmla="*/ 3690551 h 5642919"/>
              <a:gd name="connsiteX10" fmla="*/ 4576463 w 4922339"/>
              <a:gd name="connsiteY10" fmla="*/ 3987113 h 5642919"/>
              <a:gd name="connsiteX11" fmla="*/ 4617652 w 4922339"/>
              <a:gd name="connsiteY11" fmla="*/ 4563761 h 5642919"/>
              <a:gd name="connsiteX12" fmla="*/ 4543511 w 4922339"/>
              <a:gd name="connsiteY12" fmla="*/ 4827372 h 5642919"/>
              <a:gd name="connsiteX13" fmla="*/ 4724744 w 4922339"/>
              <a:gd name="connsiteY13" fmla="*/ 5090984 h 5642919"/>
              <a:gd name="connsiteX14" fmla="*/ 4370517 w 4922339"/>
              <a:gd name="connsiteY14" fmla="*/ 5642919 h 5642919"/>
              <a:gd name="connsiteX15" fmla="*/ 86842 w 4922339"/>
              <a:gd name="connsiteY15" fmla="*/ 5263979 h 5642919"/>
              <a:gd name="connsiteX16" fmla="*/ 235122 w 4922339"/>
              <a:gd name="connsiteY16" fmla="*/ 164757 h 564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22339" h="5642919">
                <a:moveTo>
                  <a:pt x="235122" y="164757"/>
                </a:moveTo>
                <a:cubicBezTo>
                  <a:pt x="566009" y="37071"/>
                  <a:pt x="2777868" y="54919"/>
                  <a:pt x="4049241" y="0"/>
                </a:cubicBezTo>
                <a:cubicBezTo>
                  <a:pt x="4484474" y="1373"/>
                  <a:pt x="4279901" y="157892"/>
                  <a:pt x="4378755" y="197708"/>
                </a:cubicBezTo>
                <a:cubicBezTo>
                  <a:pt x="4477609" y="237524"/>
                  <a:pt x="4584700" y="203200"/>
                  <a:pt x="4642365" y="238897"/>
                </a:cubicBezTo>
                <a:cubicBezTo>
                  <a:pt x="4700030" y="274594"/>
                  <a:pt x="4713760" y="296562"/>
                  <a:pt x="4724744" y="411892"/>
                </a:cubicBezTo>
                <a:cubicBezTo>
                  <a:pt x="4735728" y="527222"/>
                  <a:pt x="4680808" y="789459"/>
                  <a:pt x="4708268" y="930875"/>
                </a:cubicBezTo>
                <a:cubicBezTo>
                  <a:pt x="4735728" y="1072291"/>
                  <a:pt x="4857923" y="1042086"/>
                  <a:pt x="4889501" y="1260389"/>
                </a:cubicBezTo>
                <a:cubicBezTo>
                  <a:pt x="4921079" y="1478692"/>
                  <a:pt x="4940300" y="1902941"/>
                  <a:pt x="4897738" y="2240692"/>
                </a:cubicBezTo>
                <a:cubicBezTo>
                  <a:pt x="4855176" y="2578443"/>
                  <a:pt x="4700030" y="2784389"/>
                  <a:pt x="4634127" y="3286897"/>
                </a:cubicBezTo>
                <a:cubicBezTo>
                  <a:pt x="4564105" y="3605427"/>
                  <a:pt x="4462506" y="3573848"/>
                  <a:pt x="4452895" y="3690551"/>
                </a:cubicBezTo>
                <a:cubicBezTo>
                  <a:pt x="4443284" y="3807254"/>
                  <a:pt x="4535274" y="3836086"/>
                  <a:pt x="4576463" y="3987113"/>
                </a:cubicBezTo>
                <a:cubicBezTo>
                  <a:pt x="4603922" y="4190313"/>
                  <a:pt x="4623144" y="4423718"/>
                  <a:pt x="4617652" y="4563761"/>
                </a:cubicBezTo>
                <a:cubicBezTo>
                  <a:pt x="4612160" y="4703804"/>
                  <a:pt x="4525662" y="4739502"/>
                  <a:pt x="4543511" y="4827372"/>
                </a:cubicBezTo>
                <a:cubicBezTo>
                  <a:pt x="4561360" y="4915243"/>
                  <a:pt x="4753576" y="4955059"/>
                  <a:pt x="4724744" y="5090984"/>
                </a:cubicBezTo>
                <a:cubicBezTo>
                  <a:pt x="4695912" y="5226909"/>
                  <a:pt x="5140755" y="5588000"/>
                  <a:pt x="4370517" y="5642919"/>
                </a:cubicBezTo>
                <a:cubicBezTo>
                  <a:pt x="2948117" y="5568778"/>
                  <a:pt x="182950" y="5822778"/>
                  <a:pt x="86842" y="5263979"/>
                </a:cubicBezTo>
                <a:cubicBezTo>
                  <a:pt x="-9266" y="4705180"/>
                  <a:pt x="-95765" y="292443"/>
                  <a:pt x="235122" y="164757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744" y="1700331"/>
            <a:ext cx="3260255" cy="4918982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567" y="281108"/>
            <a:ext cx="1884999" cy="128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0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995" y="0"/>
            <a:ext cx="8166647" cy="1911609"/>
          </a:xfrm>
          <a:prstGeom prst="rect">
            <a:avLst/>
          </a:prstGeom>
        </p:spPr>
      </p:pic>
      <p:sp>
        <p:nvSpPr>
          <p:cNvPr id="3" name="KSO_Img1"/>
          <p:cNvSpPr/>
          <p:nvPr/>
        </p:nvSpPr>
        <p:spPr>
          <a:xfrm>
            <a:off x="959995" y="1911609"/>
            <a:ext cx="9175018" cy="4664493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4864" h="1464370">
                <a:moveTo>
                  <a:pt x="78583" y="321893"/>
                </a:moveTo>
                <a:cubicBezTo>
                  <a:pt x="22291" y="549807"/>
                  <a:pt x="-91265" y="1214668"/>
                  <a:pt x="136248" y="1368100"/>
                </a:cubicBezTo>
                <a:cubicBezTo>
                  <a:pt x="363761" y="1521533"/>
                  <a:pt x="1328265" y="1499961"/>
                  <a:pt x="1443658" y="1242488"/>
                </a:cubicBezTo>
                <a:cubicBezTo>
                  <a:pt x="1559051" y="985015"/>
                  <a:pt x="1533533" y="479446"/>
                  <a:pt x="1371923" y="272468"/>
                </a:cubicBezTo>
                <a:cubicBezTo>
                  <a:pt x="1210313" y="65490"/>
                  <a:pt x="689555" y="-7619"/>
                  <a:pt x="473998" y="618"/>
                </a:cubicBezTo>
                <a:cubicBezTo>
                  <a:pt x="258441" y="8855"/>
                  <a:pt x="134875" y="93979"/>
                  <a:pt x="78583" y="321893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7828" y="1884906"/>
            <a:ext cx="677681" cy="946897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0272" y="6075245"/>
            <a:ext cx="1151593" cy="782756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519376" y="5627662"/>
            <a:ext cx="1097655" cy="136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73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276" y="126555"/>
            <a:ext cx="3395425" cy="6604893"/>
          </a:xfrm>
          <a:prstGeom prst="rect">
            <a:avLst/>
          </a:prstGeom>
        </p:spPr>
      </p:pic>
      <p:sp>
        <p:nvSpPr>
          <p:cNvPr id="14" name="KSO_Img1"/>
          <p:cNvSpPr/>
          <p:nvPr/>
        </p:nvSpPr>
        <p:spPr>
          <a:xfrm>
            <a:off x="0" y="0"/>
            <a:ext cx="7586264" cy="6858000"/>
          </a:xfrm>
          <a:custGeom>
            <a:avLst/>
            <a:gdLst>
              <a:gd name="connsiteX0" fmla="*/ 0 w 6938564"/>
              <a:gd name="connsiteY0" fmla="*/ 0 h 6858000"/>
              <a:gd name="connsiteX1" fmla="*/ 5284462 w 6938564"/>
              <a:gd name="connsiteY1" fmla="*/ 0 h 6858000"/>
              <a:gd name="connsiteX2" fmla="*/ 5434247 w 6938564"/>
              <a:gd name="connsiteY2" fmla="*/ 59801 h 6858000"/>
              <a:gd name="connsiteX3" fmla="*/ 6886577 w 6938564"/>
              <a:gd name="connsiteY3" fmla="*/ 1914525 h 6858000"/>
              <a:gd name="connsiteX4" fmla="*/ 6800850 w 6938564"/>
              <a:gd name="connsiteY4" fmla="*/ 6200776 h 6858000"/>
              <a:gd name="connsiteX5" fmla="*/ 6820124 w 6938564"/>
              <a:gd name="connsiteY5" fmla="*/ 6835528 h 6858000"/>
              <a:gd name="connsiteX6" fmla="*/ 6797158 w 6938564"/>
              <a:gd name="connsiteY6" fmla="*/ 6858000 h 6858000"/>
              <a:gd name="connsiteX7" fmla="*/ 0 w 69385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38564" h="6858000">
                <a:moveTo>
                  <a:pt x="0" y="0"/>
                </a:moveTo>
                <a:lnTo>
                  <a:pt x="5284462" y="0"/>
                </a:lnTo>
                <a:lnTo>
                  <a:pt x="5434247" y="59801"/>
                </a:lnTo>
                <a:cubicBezTo>
                  <a:pt x="6282682" y="427360"/>
                  <a:pt x="6629601" y="997744"/>
                  <a:pt x="6886577" y="1914525"/>
                </a:cubicBezTo>
                <a:cubicBezTo>
                  <a:pt x="7180264" y="2962275"/>
                  <a:pt x="6102350" y="5054601"/>
                  <a:pt x="6800850" y="6200776"/>
                </a:cubicBezTo>
                <a:cubicBezTo>
                  <a:pt x="6975475" y="6487320"/>
                  <a:pt x="6948785" y="6690520"/>
                  <a:pt x="6820124" y="6835528"/>
                </a:cubicBezTo>
                <a:lnTo>
                  <a:pt x="6797158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2950" y="6171750"/>
            <a:ext cx="1158750" cy="686250"/>
          </a:xfrm>
          <a:prstGeom prst="rect">
            <a:avLst/>
          </a:prstGeom>
        </p:spPr>
      </p:pic>
      <p:sp>
        <p:nvSpPr>
          <p:cNvPr id="5" name="淘宝网Chenying0907出品 4"/>
          <p:cNvSpPr/>
          <p:nvPr/>
        </p:nvSpPr>
        <p:spPr>
          <a:xfrm>
            <a:off x="9212325" y="3196132"/>
            <a:ext cx="474784" cy="46573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B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6" name="淘宝网Chenying0907出品 5"/>
          <p:cNvSpPr/>
          <p:nvPr/>
        </p:nvSpPr>
        <p:spPr>
          <a:xfrm>
            <a:off x="8874640" y="4068987"/>
            <a:ext cx="474784" cy="46573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A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7" name="淘宝网Chenying0907出品 6"/>
          <p:cNvSpPr/>
          <p:nvPr/>
        </p:nvSpPr>
        <p:spPr>
          <a:xfrm>
            <a:off x="8974933" y="5120369"/>
            <a:ext cx="474784" cy="46573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B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8" name="淘宝网Chenying0907出品 7"/>
          <p:cNvSpPr/>
          <p:nvPr/>
        </p:nvSpPr>
        <p:spPr>
          <a:xfrm>
            <a:off x="8459188" y="5776478"/>
            <a:ext cx="474784" cy="46573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Y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23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6027" y="1832741"/>
            <a:ext cx="760050" cy="2105713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3637" y="4289442"/>
            <a:ext cx="1233130" cy="2055216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660" y="3411943"/>
            <a:ext cx="1728526" cy="2900409"/>
          </a:xfrm>
          <a:prstGeom prst="rect">
            <a:avLst/>
          </a:prstGeom>
        </p:spPr>
      </p:pic>
      <p:sp>
        <p:nvSpPr>
          <p:cNvPr id="5" name="KSO_Img1"/>
          <p:cNvSpPr/>
          <p:nvPr/>
        </p:nvSpPr>
        <p:spPr>
          <a:xfrm>
            <a:off x="2933820" y="281354"/>
            <a:ext cx="4740349" cy="5409510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4864" h="1464370">
                <a:moveTo>
                  <a:pt x="78583" y="321893"/>
                </a:moveTo>
                <a:cubicBezTo>
                  <a:pt x="22291" y="549807"/>
                  <a:pt x="-91265" y="1214668"/>
                  <a:pt x="136248" y="1368100"/>
                </a:cubicBezTo>
                <a:cubicBezTo>
                  <a:pt x="363761" y="1521533"/>
                  <a:pt x="1328265" y="1499961"/>
                  <a:pt x="1443658" y="1242488"/>
                </a:cubicBezTo>
                <a:cubicBezTo>
                  <a:pt x="1559051" y="985015"/>
                  <a:pt x="1533533" y="479446"/>
                  <a:pt x="1371923" y="272468"/>
                </a:cubicBezTo>
                <a:cubicBezTo>
                  <a:pt x="1210313" y="65490"/>
                  <a:pt x="689555" y="-7619"/>
                  <a:pt x="473998" y="618"/>
                </a:cubicBezTo>
                <a:cubicBezTo>
                  <a:pt x="258441" y="8855"/>
                  <a:pt x="134875" y="93979"/>
                  <a:pt x="78583" y="321893"/>
                </a:cubicBez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grpSp>
        <p:nvGrpSpPr>
          <p:cNvPr id="9" name="淘宝网Chenying0907出品 8"/>
          <p:cNvGrpSpPr/>
          <p:nvPr/>
        </p:nvGrpSpPr>
        <p:grpSpPr>
          <a:xfrm>
            <a:off x="7132337" y="457738"/>
            <a:ext cx="1912011" cy="1969208"/>
            <a:chOff x="5960850" y="0"/>
            <a:chExt cx="2632500" cy="2711250"/>
          </a:xfrm>
        </p:grpSpPr>
        <p:pic>
          <p:nvPicPr>
            <p:cNvPr id="6" name="淘宝网chenying0907出品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0850" y="191250"/>
              <a:ext cx="2272500" cy="2328750"/>
            </a:xfrm>
            <a:prstGeom prst="rect">
              <a:avLst/>
            </a:prstGeom>
          </p:spPr>
        </p:pic>
        <p:pic>
          <p:nvPicPr>
            <p:cNvPr id="7" name="淘宝网chenying0907出品 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60850" y="0"/>
              <a:ext cx="2632500" cy="2711250"/>
            </a:xfrm>
            <a:prstGeom prst="rect">
              <a:avLst/>
            </a:prstGeom>
          </p:spPr>
        </p:pic>
      </p:grpSp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395363">
            <a:off x="4396786" y="5529382"/>
            <a:ext cx="3226527" cy="867460"/>
          </a:xfrm>
          <a:prstGeom prst="rect">
            <a:avLst/>
          </a:prstGeom>
        </p:spPr>
      </p:pic>
      <p:sp>
        <p:nvSpPr>
          <p:cNvPr id="16" name="淘宝网Chenying0907出品 15"/>
          <p:cNvSpPr/>
          <p:nvPr/>
        </p:nvSpPr>
        <p:spPr>
          <a:xfrm rot="20162435">
            <a:off x="8497829" y="4057619"/>
            <a:ext cx="1421066" cy="63792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LOVE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02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159" y="5837"/>
            <a:ext cx="920809" cy="739115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5495" y="0"/>
            <a:ext cx="684030" cy="713629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956" y="61800"/>
            <a:ext cx="894501" cy="586196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530"/>
          <a:stretch/>
        </p:blipFill>
        <p:spPr>
          <a:xfrm flipV="1">
            <a:off x="963442" y="647996"/>
            <a:ext cx="9066822" cy="373184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5867" y="580622"/>
            <a:ext cx="4799846" cy="5255911"/>
          </a:xfrm>
          <a:prstGeom prst="rect">
            <a:avLst/>
          </a:prstGeom>
        </p:spPr>
      </p:pic>
      <p:sp>
        <p:nvSpPr>
          <p:cNvPr id="7" name="KSO_Img2"/>
          <p:cNvSpPr/>
          <p:nvPr/>
        </p:nvSpPr>
        <p:spPr>
          <a:xfrm>
            <a:off x="4793923" y="3316009"/>
            <a:ext cx="3789751" cy="2459844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8" name="KSO_Img1"/>
          <p:cNvSpPr/>
          <p:nvPr/>
        </p:nvSpPr>
        <p:spPr>
          <a:xfrm>
            <a:off x="576117" y="1131780"/>
            <a:ext cx="3789751" cy="4815353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0507" y="5537624"/>
            <a:ext cx="8913788" cy="1357789"/>
          </a:xfrm>
          <a:prstGeom prst="rect">
            <a:avLst/>
          </a:prstGeom>
        </p:spPr>
      </p:pic>
      <p:sp>
        <p:nvSpPr>
          <p:cNvPr id="12" name="淘宝网Chenying0907出品 11"/>
          <p:cNvSpPr/>
          <p:nvPr/>
        </p:nvSpPr>
        <p:spPr>
          <a:xfrm>
            <a:off x="6909025" y="6281501"/>
            <a:ext cx="506147" cy="48098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A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4" name="淘宝网Chenying0907出品 13"/>
          <p:cNvSpPr/>
          <p:nvPr/>
        </p:nvSpPr>
        <p:spPr>
          <a:xfrm>
            <a:off x="7809348" y="6216518"/>
            <a:ext cx="506147" cy="48098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Y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3" name="淘宝网Chenying0907出品 12"/>
          <p:cNvSpPr/>
          <p:nvPr/>
        </p:nvSpPr>
        <p:spPr>
          <a:xfrm rot="1162033">
            <a:off x="7382299" y="6188230"/>
            <a:ext cx="506147" cy="48098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B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1" name="淘宝网Chenying0907出品 10"/>
          <p:cNvSpPr/>
          <p:nvPr/>
        </p:nvSpPr>
        <p:spPr>
          <a:xfrm rot="20162435">
            <a:off x="6387998" y="5978588"/>
            <a:ext cx="625955" cy="594841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B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08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4" grpId="0" animBg="1"/>
      <p:bldP spid="13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767006" flipV="1">
            <a:off x="5591839" y="3746324"/>
            <a:ext cx="1714528" cy="2372155"/>
          </a:xfrm>
          <a:prstGeom prst="rect">
            <a:avLst/>
          </a:prstGeom>
        </p:spPr>
      </p:pic>
      <p:grpSp>
        <p:nvGrpSpPr>
          <p:cNvPr id="5" name="淘宝网Chenying0907出品 4"/>
          <p:cNvGrpSpPr/>
          <p:nvPr/>
        </p:nvGrpSpPr>
        <p:grpSpPr>
          <a:xfrm>
            <a:off x="6986527" y="3829936"/>
            <a:ext cx="2959332" cy="2849940"/>
            <a:chOff x="355866" y="2630350"/>
            <a:chExt cx="1947784" cy="1875784"/>
          </a:xfrm>
        </p:grpSpPr>
        <p:pic>
          <p:nvPicPr>
            <p:cNvPr id="2" name="淘宝网chenying0907出品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5866" y="3482384"/>
              <a:ext cx="562500" cy="1023750"/>
            </a:xfrm>
            <a:prstGeom prst="rect">
              <a:avLst/>
            </a:prstGeom>
          </p:spPr>
        </p:pic>
        <p:pic>
          <p:nvPicPr>
            <p:cNvPr id="3" name="淘宝网chenying0907出品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93650" y="2630350"/>
              <a:ext cx="810000" cy="1451250"/>
            </a:xfrm>
            <a:prstGeom prst="rect">
              <a:avLst/>
            </a:prstGeom>
          </p:spPr>
        </p:pic>
        <p:pic>
          <p:nvPicPr>
            <p:cNvPr id="4" name="淘宝网chenying0907出品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8366" y="3482384"/>
              <a:ext cx="607034" cy="1018582"/>
            </a:xfrm>
            <a:prstGeom prst="rect">
              <a:avLst/>
            </a:prstGeom>
          </p:spPr>
        </p:pic>
      </p:grpSp>
      <p:sp>
        <p:nvSpPr>
          <p:cNvPr id="7" name="KSO_Img2"/>
          <p:cNvSpPr/>
          <p:nvPr/>
        </p:nvSpPr>
        <p:spPr>
          <a:xfrm>
            <a:off x="5780023" y="176508"/>
            <a:ext cx="4122255" cy="3521583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731"/>
          <a:stretch/>
        </p:blipFill>
        <p:spPr>
          <a:xfrm rot="11576191">
            <a:off x="4874045" y="3404995"/>
            <a:ext cx="1480262" cy="718038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3264"/>
          <a:stretch/>
        </p:blipFill>
        <p:spPr>
          <a:xfrm>
            <a:off x="787296" y="86934"/>
            <a:ext cx="4374884" cy="1660642"/>
          </a:xfrm>
          <a:prstGeom prst="rect">
            <a:avLst/>
          </a:prstGeom>
        </p:spPr>
      </p:pic>
      <p:sp>
        <p:nvSpPr>
          <p:cNvPr id="9" name="KSO_Img1"/>
          <p:cNvSpPr/>
          <p:nvPr/>
        </p:nvSpPr>
        <p:spPr>
          <a:xfrm>
            <a:off x="639495" y="1807233"/>
            <a:ext cx="4356837" cy="505076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54275" y="1954704"/>
            <a:ext cx="1667555" cy="1045158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10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5318" y="1568816"/>
            <a:ext cx="833777" cy="522579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10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535" y="1201970"/>
            <a:ext cx="615688" cy="385889"/>
          </a:xfrm>
          <a:prstGeom prst="rect">
            <a:avLst/>
          </a:prstGeom>
        </p:spPr>
      </p:pic>
      <p:sp>
        <p:nvSpPr>
          <p:cNvPr id="15" name="淘宝网Chenying0907出品 14"/>
          <p:cNvSpPr/>
          <p:nvPr/>
        </p:nvSpPr>
        <p:spPr>
          <a:xfrm>
            <a:off x="7922874" y="3786636"/>
            <a:ext cx="495605" cy="486161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O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6" name="淘宝网Chenying0907出品 15"/>
          <p:cNvSpPr/>
          <p:nvPr/>
        </p:nvSpPr>
        <p:spPr>
          <a:xfrm>
            <a:off x="8804445" y="3720954"/>
            <a:ext cx="495605" cy="486161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E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7" name="淘宝网Chenying0907出品 16"/>
          <p:cNvSpPr/>
          <p:nvPr/>
        </p:nvSpPr>
        <p:spPr>
          <a:xfrm rot="1162033">
            <a:off x="8386291" y="3692362"/>
            <a:ext cx="495605" cy="486161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V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8" name="淘宝网Chenying0907出品 17"/>
          <p:cNvSpPr/>
          <p:nvPr/>
        </p:nvSpPr>
        <p:spPr>
          <a:xfrm rot="20162435">
            <a:off x="7412700" y="3480465"/>
            <a:ext cx="612917" cy="60123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L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9" name="淘宝网Chenying0907出品 18"/>
          <p:cNvSpPr/>
          <p:nvPr/>
        </p:nvSpPr>
        <p:spPr>
          <a:xfrm rot="1162033">
            <a:off x="6479616" y="3840729"/>
            <a:ext cx="495605" cy="486161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Y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20" name="淘宝网Chenying0907出品 19"/>
          <p:cNvSpPr/>
          <p:nvPr/>
        </p:nvSpPr>
        <p:spPr>
          <a:xfrm rot="21305055">
            <a:off x="5955060" y="3942540"/>
            <a:ext cx="612917" cy="60123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M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86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151" y="253107"/>
            <a:ext cx="3395425" cy="6604893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68533" y="334519"/>
            <a:ext cx="3395425" cy="6604893"/>
          </a:xfrm>
          <a:prstGeom prst="rect">
            <a:avLst/>
          </a:prstGeom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6984" y="5647476"/>
            <a:ext cx="1023750" cy="1271250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9380" y="137696"/>
            <a:ext cx="3130957" cy="3224618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89874" y="3526341"/>
            <a:ext cx="3532361" cy="3331659"/>
          </a:xfrm>
          <a:prstGeom prst="rect">
            <a:avLst/>
          </a:prstGeom>
        </p:spPr>
      </p:pic>
      <p:sp>
        <p:nvSpPr>
          <p:cNvPr id="10" name="KSO_Img1"/>
          <p:cNvSpPr/>
          <p:nvPr/>
        </p:nvSpPr>
        <p:spPr>
          <a:xfrm>
            <a:off x="4360034" y="334519"/>
            <a:ext cx="2826025" cy="2879119"/>
          </a:xfrm>
          <a:custGeom>
            <a:avLst/>
            <a:gdLst>
              <a:gd name="connsiteX0" fmla="*/ 16476 w 1359244"/>
              <a:gd name="connsiteY0" fmla="*/ 181233 h 1532238"/>
              <a:gd name="connsiteX1" fmla="*/ 930876 w 1359244"/>
              <a:gd name="connsiteY1" fmla="*/ 0 h 1532238"/>
              <a:gd name="connsiteX2" fmla="*/ 1359244 w 1359244"/>
              <a:gd name="connsiteY2" fmla="*/ 766119 h 1532238"/>
              <a:gd name="connsiteX3" fmla="*/ 790833 w 1359244"/>
              <a:gd name="connsiteY3" fmla="*/ 1532238 h 1532238"/>
              <a:gd name="connsiteX4" fmla="*/ 0 w 1359244"/>
              <a:gd name="connsiteY4" fmla="*/ 1046206 h 1532238"/>
              <a:gd name="connsiteX5" fmla="*/ 16476 w 1359244"/>
              <a:gd name="connsiteY5" fmla="*/ 181233 h 1532238"/>
              <a:gd name="connsiteX0" fmla="*/ 573005 w 1915773"/>
              <a:gd name="connsiteY0" fmla="*/ 181233 h 1532238"/>
              <a:gd name="connsiteX1" fmla="*/ 1487405 w 1915773"/>
              <a:gd name="connsiteY1" fmla="*/ 0 h 1532238"/>
              <a:gd name="connsiteX2" fmla="*/ 1915773 w 1915773"/>
              <a:gd name="connsiteY2" fmla="*/ 766119 h 1532238"/>
              <a:gd name="connsiteX3" fmla="*/ 1347362 w 1915773"/>
              <a:gd name="connsiteY3" fmla="*/ 1532238 h 1532238"/>
              <a:gd name="connsiteX4" fmla="*/ 556529 w 1915773"/>
              <a:gd name="connsiteY4" fmla="*/ 1046206 h 1532238"/>
              <a:gd name="connsiteX5" fmla="*/ 573005 w 1915773"/>
              <a:gd name="connsiteY5" fmla="*/ 181233 h 1532238"/>
              <a:gd name="connsiteX0" fmla="*/ 681642 w 2024410"/>
              <a:gd name="connsiteY0" fmla="*/ 181233 h 1532238"/>
              <a:gd name="connsiteX1" fmla="*/ 1596042 w 2024410"/>
              <a:gd name="connsiteY1" fmla="*/ 0 h 1532238"/>
              <a:gd name="connsiteX2" fmla="*/ 2024410 w 2024410"/>
              <a:gd name="connsiteY2" fmla="*/ 766119 h 1532238"/>
              <a:gd name="connsiteX3" fmla="*/ 1455999 w 2024410"/>
              <a:gd name="connsiteY3" fmla="*/ 1532238 h 1532238"/>
              <a:gd name="connsiteX4" fmla="*/ 665166 w 2024410"/>
              <a:gd name="connsiteY4" fmla="*/ 1046206 h 1532238"/>
              <a:gd name="connsiteX5" fmla="*/ 681642 w 2024410"/>
              <a:gd name="connsiteY5" fmla="*/ 181233 h 1532238"/>
              <a:gd name="connsiteX0" fmla="*/ 681642 w 2024410"/>
              <a:gd name="connsiteY0" fmla="*/ 544670 h 1895675"/>
              <a:gd name="connsiteX1" fmla="*/ 1596042 w 2024410"/>
              <a:gd name="connsiteY1" fmla="*/ 363437 h 1895675"/>
              <a:gd name="connsiteX2" fmla="*/ 2024410 w 2024410"/>
              <a:gd name="connsiteY2" fmla="*/ 1129556 h 1895675"/>
              <a:gd name="connsiteX3" fmla="*/ 1455999 w 2024410"/>
              <a:gd name="connsiteY3" fmla="*/ 1895675 h 1895675"/>
              <a:gd name="connsiteX4" fmla="*/ 665166 w 2024410"/>
              <a:gd name="connsiteY4" fmla="*/ 1409643 h 1895675"/>
              <a:gd name="connsiteX5" fmla="*/ 681642 w 2024410"/>
              <a:gd name="connsiteY5" fmla="*/ 544670 h 1895675"/>
              <a:gd name="connsiteX0" fmla="*/ 681642 w 2024410"/>
              <a:gd name="connsiteY0" fmla="*/ 703896 h 2054901"/>
              <a:gd name="connsiteX1" fmla="*/ 1596042 w 2024410"/>
              <a:gd name="connsiteY1" fmla="*/ 522663 h 2054901"/>
              <a:gd name="connsiteX2" fmla="*/ 2024410 w 2024410"/>
              <a:gd name="connsiteY2" fmla="*/ 1288782 h 2054901"/>
              <a:gd name="connsiteX3" fmla="*/ 1455999 w 2024410"/>
              <a:gd name="connsiteY3" fmla="*/ 2054901 h 2054901"/>
              <a:gd name="connsiteX4" fmla="*/ 665166 w 2024410"/>
              <a:gd name="connsiteY4" fmla="*/ 1568869 h 2054901"/>
              <a:gd name="connsiteX5" fmla="*/ 681642 w 2024410"/>
              <a:gd name="connsiteY5" fmla="*/ 703896 h 2054901"/>
              <a:gd name="connsiteX0" fmla="*/ 681642 w 2237275"/>
              <a:gd name="connsiteY0" fmla="*/ 703896 h 2054901"/>
              <a:gd name="connsiteX1" fmla="*/ 1596042 w 2237275"/>
              <a:gd name="connsiteY1" fmla="*/ 522663 h 2054901"/>
              <a:gd name="connsiteX2" fmla="*/ 2024410 w 2237275"/>
              <a:gd name="connsiteY2" fmla="*/ 1288782 h 2054901"/>
              <a:gd name="connsiteX3" fmla="*/ 1455999 w 2237275"/>
              <a:gd name="connsiteY3" fmla="*/ 2054901 h 2054901"/>
              <a:gd name="connsiteX4" fmla="*/ 665166 w 2237275"/>
              <a:gd name="connsiteY4" fmla="*/ 1568869 h 2054901"/>
              <a:gd name="connsiteX5" fmla="*/ 681642 w 2237275"/>
              <a:gd name="connsiteY5" fmla="*/ 703896 h 2054901"/>
              <a:gd name="connsiteX0" fmla="*/ 681642 w 2376114"/>
              <a:gd name="connsiteY0" fmla="*/ 703896 h 2054901"/>
              <a:gd name="connsiteX1" fmla="*/ 1596042 w 2376114"/>
              <a:gd name="connsiteY1" fmla="*/ 522663 h 2054901"/>
              <a:gd name="connsiteX2" fmla="*/ 2024410 w 2376114"/>
              <a:gd name="connsiteY2" fmla="*/ 1288782 h 2054901"/>
              <a:gd name="connsiteX3" fmla="*/ 1455999 w 2376114"/>
              <a:gd name="connsiteY3" fmla="*/ 2054901 h 2054901"/>
              <a:gd name="connsiteX4" fmla="*/ 665166 w 2376114"/>
              <a:gd name="connsiteY4" fmla="*/ 1568869 h 2054901"/>
              <a:gd name="connsiteX5" fmla="*/ 681642 w 2376114"/>
              <a:gd name="connsiteY5" fmla="*/ 703896 h 2054901"/>
              <a:gd name="connsiteX0" fmla="*/ 681642 w 2376114"/>
              <a:gd name="connsiteY0" fmla="*/ 703896 h 2054901"/>
              <a:gd name="connsiteX1" fmla="*/ 1596042 w 2376114"/>
              <a:gd name="connsiteY1" fmla="*/ 522663 h 2054901"/>
              <a:gd name="connsiteX2" fmla="*/ 2024410 w 2376114"/>
              <a:gd name="connsiteY2" fmla="*/ 1288782 h 2054901"/>
              <a:gd name="connsiteX3" fmla="*/ 1455999 w 2376114"/>
              <a:gd name="connsiteY3" fmla="*/ 2054901 h 2054901"/>
              <a:gd name="connsiteX4" fmla="*/ 665166 w 2376114"/>
              <a:gd name="connsiteY4" fmla="*/ 1568869 h 2054901"/>
              <a:gd name="connsiteX5" fmla="*/ 681642 w 2376114"/>
              <a:gd name="connsiteY5" fmla="*/ 703896 h 2054901"/>
              <a:gd name="connsiteX0" fmla="*/ 681642 w 2376114"/>
              <a:gd name="connsiteY0" fmla="*/ 703896 h 2159359"/>
              <a:gd name="connsiteX1" fmla="*/ 1596042 w 2376114"/>
              <a:gd name="connsiteY1" fmla="*/ 522663 h 2159359"/>
              <a:gd name="connsiteX2" fmla="*/ 2024410 w 2376114"/>
              <a:gd name="connsiteY2" fmla="*/ 1288782 h 2159359"/>
              <a:gd name="connsiteX3" fmla="*/ 1455999 w 2376114"/>
              <a:gd name="connsiteY3" fmla="*/ 2054901 h 2159359"/>
              <a:gd name="connsiteX4" fmla="*/ 665166 w 2376114"/>
              <a:gd name="connsiteY4" fmla="*/ 1568869 h 2159359"/>
              <a:gd name="connsiteX5" fmla="*/ 681642 w 2376114"/>
              <a:gd name="connsiteY5" fmla="*/ 703896 h 2159359"/>
              <a:gd name="connsiteX0" fmla="*/ 681642 w 2376114"/>
              <a:gd name="connsiteY0" fmla="*/ 703896 h 2347251"/>
              <a:gd name="connsiteX1" fmla="*/ 1596042 w 2376114"/>
              <a:gd name="connsiteY1" fmla="*/ 522663 h 2347251"/>
              <a:gd name="connsiteX2" fmla="*/ 2024410 w 2376114"/>
              <a:gd name="connsiteY2" fmla="*/ 1288782 h 2347251"/>
              <a:gd name="connsiteX3" fmla="*/ 1455999 w 2376114"/>
              <a:gd name="connsiteY3" fmla="*/ 2054901 h 2347251"/>
              <a:gd name="connsiteX4" fmla="*/ 665166 w 2376114"/>
              <a:gd name="connsiteY4" fmla="*/ 1568869 h 2347251"/>
              <a:gd name="connsiteX5" fmla="*/ 681642 w 2376114"/>
              <a:gd name="connsiteY5" fmla="*/ 703896 h 2347251"/>
              <a:gd name="connsiteX0" fmla="*/ 681642 w 2376114"/>
              <a:gd name="connsiteY0" fmla="*/ 703896 h 2413753"/>
              <a:gd name="connsiteX1" fmla="*/ 1596042 w 2376114"/>
              <a:gd name="connsiteY1" fmla="*/ 522663 h 2413753"/>
              <a:gd name="connsiteX2" fmla="*/ 2024410 w 2376114"/>
              <a:gd name="connsiteY2" fmla="*/ 1288782 h 2413753"/>
              <a:gd name="connsiteX3" fmla="*/ 1455999 w 2376114"/>
              <a:gd name="connsiteY3" fmla="*/ 2054901 h 2413753"/>
              <a:gd name="connsiteX4" fmla="*/ 665166 w 2376114"/>
              <a:gd name="connsiteY4" fmla="*/ 1568869 h 2413753"/>
              <a:gd name="connsiteX5" fmla="*/ 681642 w 2376114"/>
              <a:gd name="connsiteY5" fmla="*/ 703896 h 2413753"/>
              <a:gd name="connsiteX0" fmla="*/ 681642 w 2376114"/>
              <a:gd name="connsiteY0" fmla="*/ 703896 h 2413753"/>
              <a:gd name="connsiteX1" fmla="*/ 1596042 w 2376114"/>
              <a:gd name="connsiteY1" fmla="*/ 522663 h 2413753"/>
              <a:gd name="connsiteX2" fmla="*/ 2024410 w 2376114"/>
              <a:gd name="connsiteY2" fmla="*/ 1288782 h 2413753"/>
              <a:gd name="connsiteX3" fmla="*/ 1455999 w 2376114"/>
              <a:gd name="connsiteY3" fmla="*/ 2054901 h 2413753"/>
              <a:gd name="connsiteX4" fmla="*/ 665166 w 2376114"/>
              <a:gd name="connsiteY4" fmla="*/ 1568869 h 2413753"/>
              <a:gd name="connsiteX5" fmla="*/ 681642 w 2376114"/>
              <a:gd name="connsiteY5" fmla="*/ 703896 h 2413753"/>
              <a:gd name="connsiteX0" fmla="*/ 681642 w 2376114"/>
              <a:gd name="connsiteY0" fmla="*/ 703896 h 2413753"/>
              <a:gd name="connsiteX1" fmla="*/ 1596042 w 2376114"/>
              <a:gd name="connsiteY1" fmla="*/ 522663 h 2413753"/>
              <a:gd name="connsiteX2" fmla="*/ 2024410 w 2376114"/>
              <a:gd name="connsiteY2" fmla="*/ 1288782 h 2413753"/>
              <a:gd name="connsiteX3" fmla="*/ 1455999 w 2376114"/>
              <a:gd name="connsiteY3" fmla="*/ 2054901 h 2413753"/>
              <a:gd name="connsiteX4" fmla="*/ 665166 w 2376114"/>
              <a:gd name="connsiteY4" fmla="*/ 1568869 h 2413753"/>
              <a:gd name="connsiteX5" fmla="*/ 681642 w 2376114"/>
              <a:gd name="connsiteY5" fmla="*/ 703896 h 2413753"/>
              <a:gd name="connsiteX0" fmla="*/ 681642 w 2376114"/>
              <a:gd name="connsiteY0" fmla="*/ 710899 h 2420756"/>
              <a:gd name="connsiteX1" fmla="*/ 1596042 w 2376114"/>
              <a:gd name="connsiteY1" fmla="*/ 529666 h 2420756"/>
              <a:gd name="connsiteX2" fmla="*/ 2024410 w 2376114"/>
              <a:gd name="connsiteY2" fmla="*/ 1295785 h 2420756"/>
              <a:gd name="connsiteX3" fmla="*/ 1455999 w 2376114"/>
              <a:gd name="connsiteY3" fmla="*/ 2061904 h 2420756"/>
              <a:gd name="connsiteX4" fmla="*/ 665166 w 2376114"/>
              <a:gd name="connsiteY4" fmla="*/ 1575872 h 2420756"/>
              <a:gd name="connsiteX5" fmla="*/ 681642 w 2376114"/>
              <a:gd name="connsiteY5" fmla="*/ 710899 h 242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6114" h="2420756">
                <a:moveTo>
                  <a:pt x="681642" y="710899"/>
                </a:moveTo>
                <a:cubicBezTo>
                  <a:pt x="706355" y="7937"/>
                  <a:pt x="1225339" y="-373750"/>
                  <a:pt x="1596042" y="529666"/>
                </a:cubicBezTo>
                <a:cubicBezTo>
                  <a:pt x="2826226" y="126012"/>
                  <a:pt x="2301750" y="1221644"/>
                  <a:pt x="2024410" y="1295785"/>
                </a:cubicBezTo>
                <a:cubicBezTo>
                  <a:pt x="2782291" y="2210184"/>
                  <a:pt x="1620756" y="2358466"/>
                  <a:pt x="1455999" y="2061904"/>
                </a:cubicBezTo>
                <a:cubicBezTo>
                  <a:pt x="722831" y="2880196"/>
                  <a:pt x="368604" y="2116824"/>
                  <a:pt x="665166" y="1575872"/>
                </a:cubicBezTo>
                <a:cubicBezTo>
                  <a:pt x="242291" y="1650013"/>
                  <a:pt x="-600715" y="908606"/>
                  <a:pt x="681642" y="710899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KSO_Img2"/>
          <p:cNvSpPr/>
          <p:nvPr/>
        </p:nvSpPr>
        <p:spPr>
          <a:xfrm>
            <a:off x="3624285" y="3720655"/>
            <a:ext cx="3219915" cy="2973318"/>
          </a:xfrm>
          <a:custGeom>
            <a:avLst/>
            <a:gdLst>
              <a:gd name="connsiteX0" fmla="*/ 403654 w 2224216"/>
              <a:gd name="connsiteY0" fmla="*/ 0 h 1977081"/>
              <a:gd name="connsiteX1" fmla="*/ 1318054 w 2224216"/>
              <a:gd name="connsiteY1" fmla="*/ 41189 h 1977081"/>
              <a:gd name="connsiteX2" fmla="*/ 1960606 w 2224216"/>
              <a:gd name="connsiteY2" fmla="*/ 247135 h 1977081"/>
              <a:gd name="connsiteX3" fmla="*/ 2224216 w 2224216"/>
              <a:gd name="connsiteY3" fmla="*/ 1087395 h 1977081"/>
              <a:gd name="connsiteX4" fmla="*/ 1985319 w 2224216"/>
              <a:gd name="connsiteY4" fmla="*/ 1754660 h 1977081"/>
              <a:gd name="connsiteX5" fmla="*/ 1268627 w 2224216"/>
              <a:gd name="connsiteY5" fmla="*/ 1977081 h 1977081"/>
              <a:gd name="connsiteX6" fmla="*/ 675503 w 2224216"/>
              <a:gd name="connsiteY6" fmla="*/ 1894703 h 1977081"/>
              <a:gd name="connsiteX7" fmla="*/ 304800 w 2224216"/>
              <a:gd name="connsiteY7" fmla="*/ 1573427 h 1977081"/>
              <a:gd name="connsiteX8" fmla="*/ 0 w 2224216"/>
              <a:gd name="connsiteY8" fmla="*/ 1128584 h 1977081"/>
              <a:gd name="connsiteX9" fmla="*/ 90616 w 2224216"/>
              <a:gd name="connsiteY9" fmla="*/ 593124 h 1977081"/>
              <a:gd name="connsiteX10" fmla="*/ 403654 w 2224216"/>
              <a:gd name="connsiteY10" fmla="*/ 0 h 1977081"/>
              <a:gd name="connsiteX0" fmla="*/ 403654 w 2224216"/>
              <a:gd name="connsiteY0" fmla="*/ 209884 h 2186965"/>
              <a:gd name="connsiteX1" fmla="*/ 1318054 w 2224216"/>
              <a:gd name="connsiteY1" fmla="*/ 251073 h 2186965"/>
              <a:gd name="connsiteX2" fmla="*/ 1960606 w 2224216"/>
              <a:gd name="connsiteY2" fmla="*/ 457019 h 2186965"/>
              <a:gd name="connsiteX3" fmla="*/ 2224216 w 2224216"/>
              <a:gd name="connsiteY3" fmla="*/ 1297279 h 2186965"/>
              <a:gd name="connsiteX4" fmla="*/ 1985319 w 2224216"/>
              <a:gd name="connsiteY4" fmla="*/ 1964544 h 2186965"/>
              <a:gd name="connsiteX5" fmla="*/ 1268627 w 2224216"/>
              <a:gd name="connsiteY5" fmla="*/ 2186965 h 2186965"/>
              <a:gd name="connsiteX6" fmla="*/ 675503 w 2224216"/>
              <a:gd name="connsiteY6" fmla="*/ 2104587 h 2186965"/>
              <a:gd name="connsiteX7" fmla="*/ 304800 w 2224216"/>
              <a:gd name="connsiteY7" fmla="*/ 1783311 h 2186965"/>
              <a:gd name="connsiteX8" fmla="*/ 0 w 2224216"/>
              <a:gd name="connsiteY8" fmla="*/ 1338468 h 2186965"/>
              <a:gd name="connsiteX9" fmla="*/ 90616 w 2224216"/>
              <a:gd name="connsiteY9" fmla="*/ 803008 h 2186965"/>
              <a:gd name="connsiteX10" fmla="*/ 403654 w 2224216"/>
              <a:gd name="connsiteY10" fmla="*/ 209884 h 2186965"/>
              <a:gd name="connsiteX0" fmla="*/ 403654 w 2224216"/>
              <a:gd name="connsiteY0" fmla="*/ 209884 h 2186965"/>
              <a:gd name="connsiteX1" fmla="*/ 1318054 w 2224216"/>
              <a:gd name="connsiteY1" fmla="*/ 251073 h 2186965"/>
              <a:gd name="connsiteX2" fmla="*/ 1960606 w 2224216"/>
              <a:gd name="connsiteY2" fmla="*/ 457019 h 2186965"/>
              <a:gd name="connsiteX3" fmla="*/ 2224216 w 2224216"/>
              <a:gd name="connsiteY3" fmla="*/ 1297279 h 2186965"/>
              <a:gd name="connsiteX4" fmla="*/ 1985319 w 2224216"/>
              <a:gd name="connsiteY4" fmla="*/ 1964544 h 2186965"/>
              <a:gd name="connsiteX5" fmla="*/ 1268627 w 2224216"/>
              <a:gd name="connsiteY5" fmla="*/ 2186965 h 2186965"/>
              <a:gd name="connsiteX6" fmla="*/ 675503 w 2224216"/>
              <a:gd name="connsiteY6" fmla="*/ 2104587 h 2186965"/>
              <a:gd name="connsiteX7" fmla="*/ 304800 w 2224216"/>
              <a:gd name="connsiteY7" fmla="*/ 1783311 h 2186965"/>
              <a:gd name="connsiteX8" fmla="*/ 0 w 2224216"/>
              <a:gd name="connsiteY8" fmla="*/ 1338468 h 2186965"/>
              <a:gd name="connsiteX9" fmla="*/ 90616 w 2224216"/>
              <a:gd name="connsiteY9" fmla="*/ 803008 h 2186965"/>
              <a:gd name="connsiteX10" fmla="*/ 403654 w 2224216"/>
              <a:gd name="connsiteY10" fmla="*/ 209884 h 2186965"/>
              <a:gd name="connsiteX0" fmla="*/ 403654 w 2224216"/>
              <a:gd name="connsiteY0" fmla="*/ 209884 h 2186965"/>
              <a:gd name="connsiteX1" fmla="*/ 1318054 w 2224216"/>
              <a:gd name="connsiteY1" fmla="*/ 251073 h 2186965"/>
              <a:gd name="connsiteX2" fmla="*/ 1960606 w 2224216"/>
              <a:gd name="connsiteY2" fmla="*/ 457019 h 2186965"/>
              <a:gd name="connsiteX3" fmla="*/ 2224216 w 2224216"/>
              <a:gd name="connsiteY3" fmla="*/ 1297279 h 2186965"/>
              <a:gd name="connsiteX4" fmla="*/ 1985319 w 2224216"/>
              <a:gd name="connsiteY4" fmla="*/ 1964544 h 2186965"/>
              <a:gd name="connsiteX5" fmla="*/ 1268627 w 2224216"/>
              <a:gd name="connsiteY5" fmla="*/ 2186965 h 2186965"/>
              <a:gd name="connsiteX6" fmla="*/ 675503 w 2224216"/>
              <a:gd name="connsiteY6" fmla="*/ 2104587 h 2186965"/>
              <a:gd name="connsiteX7" fmla="*/ 304800 w 2224216"/>
              <a:gd name="connsiteY7" fmla="*/ 1783311 h 2186965"/>
              <a:gd name="connsiteX8" fmla="*/ 0 w 2224216"/>
              <a:gd name="connsiteY8" fmla="*/ 1338468 h 2186965"/>
              <a:gd name="connsiteX9" fmla="*/ 90616 w 2224216"/>
              <a:gd name="connsiteY9" fmla="*/ 803008 h 2186965"/>
              <a:gd name="connsiteX10" fmla="*/ 403654 w 2224216"/>
              <a:gd name="connsiteY10" fmla="*/ 209884 h 2186965"/>
              <a:gd name="connsiteX0" fmla="*/ 403654 w 2372112"/>
              <a:gd name="connsiteY0" fmla="*/ 209884 h 2186965"/>
              <a:gd name="connsiteX1" fmla="*/ 1318054 w 2372112"/>
              <a:gd name="connsiteY1" fmla="*/ 251073 h 2186965"/>
              <a:gd name="connsiteX2" fmla="*/ 1960606 w 2372112"/>
              <a:gd name="connsiteY2" fmla="*/ 457019 h 2186965"/>
              <a:gd name="connsiteX3" fmla="*/ 2224216 w 2372112"/>
              <a:gd name="connsiteY3" fmla="*/ 1297279 h 2186965"/>
              <a:gd name="connsiteX4" fmla="*/ 1985319 w 2372112"/>
              <a:gd name="connsiteY4" fmla="*/ 1964544 h 2186965"/>
              <a:gd name="connsiteX5" fmla="*/ 1268627 w 2372112"/>
              <a:gd name="connsiteY5" fmla="*/ 2186965 h 2186965"/>
              <a:gd name="connsiteX6" fmla="*/ 675503 w 2372112"/>
              <a:gd name="connsiteY6" fmla="*/ 2104587 h 2186965"/>
              <a:gd name="connsiteX7" fmla="*/ 304800 w 2372112"/>
              <a:gd name="connsiteY7" fmla="*/ 1783311 h 2186965"/>
              <a:gd name="connsiteX8" fmla="*/ 0 w 2372112"/>
              <a:gd name="connsiteY8" fmla="*/ 1338468 h 2186965"/>
              <a:gd name="connsiteX9" fmla="*/ 90616 w 2372112"/>
              <a:gd name="connsiteY9" fmla="*/ 803008 h 2186965"/>
              <a:gd name="connsiteX10" fmla="*/ 403654 w 2372112"/>
              <a:gd name="connsiteY10" fmla="*/ 209884 h 2186965"/>
              <a:gd name="connsiteX0" fmla="*/ 403654 w 2431920"/>
              <a:gd name="connsiteY0" fmla="*/ 209884 h 2186965"/>
              <a:gd name="connsiteX1" fmla="*/ 1318054 w 2431920"/>
              <a:gd name="connsiteY1" fmla="*/ 251073 h 2186965"/>
              <a:gd name="connsiteX2" fmla="*/ 1960606 w 2431920"/>
              <a:gd name="connsiteY2" fmla="*/ 457019 h 2186965"/>
              <a:gd name="connsiteX3" fmla="*/ 2224216 w 2431920"/>
              <a:gd name="connsiteY3" fmla="*/ 1297279 h 2186965"/>
              <a:gd name="connsiteX4" fmla="*/ 1985319 w 2431920"/>
              <a:gd name="connsiteY4" fmla="*/ 1964544 h 2186965"/>
              <a:gd name="connsiteX5" fmla="*/ 1268627 w 2431920"/>
              <a:gd name="connsiteY5" fmla="*/ 2186965 h 2186965"/>
              <a:gd name="connsiteX6" fmla="*/ 675503 w 2431920"/>
              <a:gd name="connsiteY6" fmla="*/ 2104587 h 2186965"/>
              <a:gd name="connsiteX7" fmla="*/ 304800 w 2431920"/>
              <a:gd name="connsiteY7" fmla="*/ 1783311 h 2186965"/>
              <a:gd name="connsiteX8" fmla="*/ 0 w 2431920"/>
              <a:gd name="connsiteY8" fmla="*/ 1338468 h 2186965"/>
              <a:gd name="connsiteX9" fmla="*/ 90616 w 2431920"/>
              <a:gd name="connsiteY9" fmla="*/ 803008 h 2186965"/>
              <a:gd name="connsiteX10" fmla="*/ 403654 w 2431920"/>
              <a:gd name="connsiteY10" fmla="*/ 209884 h 2186965"/>
              <a:gd name="connsiteX0" fmla="*/ 403654 w 2431920"/>
              <a:gd name="connsiteY0" fmla="*/ 209884 h 2186965"/>
              <a:gd name="connsiteX1" fmla="*/ 1318054 w 2431920"/>
              <a:gd name="connsiteY1" fmla="*/ 251073 h 2186965"/>
              <a:gd name="connsiteX2" fmla="*/ 1960606 w 2431920"/>
              <a:gd name="connsiteY2" fmla="*/ 457019 h 2186965"/>
              <a:gd name="connsiteX3" fmla="*/ 2224216 w 2431920"/>
              <a:gd name="connsiteY3" fmla="*/ 1297279 h 2186965"/>
              <a:gd name="connsiteX4" fmla="*/ 1985319 w 2431920"/>
              <a:gd name="connsiteY4" fmla="*/ 1964544 h 2186965"/>
              <a:gd name="connsiteX5" fmla="*/ 1268627 w 2431920"/>
              <a:gd name="connsiteY5" fmla="*/ 2186965 h 2186965"/>
              <a:gd name="connsiteX6" fmla="*/ 675503 w 2431920"/>
              <a:gd name="connsiteY6" fmla="*/ 2104587 h 2186965"/>
              <a:gd name="connsiteX7" fmla="*/ 304800 w 2431920"/>
              <a:gd name="connsiteY7" fmla="*/ 1783311 h 2186965"/>
              <a:gd name="connsiteX8" fmla="*/ 0 w 2431920"/>
              <a:gd name="connsiteY8" fmla="*/ 1338468 h 2186965"/>
              <a:gd name="connsiteX9" fmla="*/ 90616 w 2431920"/>
              <a:gd name="connsiteY9" fmla="*/ 803008 h 2186965"/>
              <a:gd name="connsiteX10" fmla="*/ 403654 w 2431920"/>
              <a:gd name="connsiteY10" fmla="*/ 209884 h 2186965"/>
              <a:gd name="connsiteX0" fmla="*/ 403654 w 2432637"/>
              <a:gd name="connsiteY0" fmla="*/ 209884 h 2186965"/>
              <a:gd name="connsiteX1" fmla="*/ 1318054 w 2432637"/>
              <a:gd name="connsiteY1" fmla="*/ 251073 h 2186965"/>
              <a:gd name="connsiteX2" fmla="*/ 1960606 w 2432637"/>
              <a:gd name="connsiteY2" fmla="*/ 457019 h 2186965"/>
              <a:gd name="connsiteX3" fmla="*/ 2224216 w 2432637"/>
              <a:gd name="connsiteY3" fmla="*/ 1297279 h 2186965"/>
              <a:gd name="connsiteX4" fmla="*/ 1985319 w 2432637"/>
              <a:gd name="connsiteY4" fmla="*/ 1964544 h 2186965"/>
              <a:gd name="connsiteX5" fmla="*/ 1268627 w 2432637"/>
              <a:gd name="connsiteY5" fmla="*/ 2186965 h 2186965"/>
              <a:gd name="connsiteX6" fmla="*/ 675503 w 2432637"/>
              <a:gd name="connsiteY6" fmla="*/ 2104587 h 2186965"/>
              <a:gd name="connsiteX7" fmla="*/ 304800 w 2432637"/>
              <a:gd name="connsiteY7" fmla="*/ 1783311 h 2186965"/>
              <a:gd name="connsiteX8" fmla="*/ 0 w 2432637"/>
              <a:gd name="connsiteY8" fmla="*/ 1338468 h 2186965"/>
              <a:gd name="connsiteX9" fmla="*/ 90616 w 2432637"/>
              <a:gd name="connsiteY9" fmla="*/ 803008 h 2186965"/>
              <a:gd name="connsiteX10" fmla="*/ 403654 w 2432637"/>
              <a:gd name="connsiteY10" fmla="*/ 209884 h 2186965"/>
              <a:gd name="connsiteX0" fmla="*/ 403654 w 2432637"/>
              <a:gd name="connsiteY0" fmla="*/ 209884 h 2334675"/>
              <a:gd name="connsiteX1" fmla="*/ 1318054 w 2432637"/>
              <a:gd name="connsiteY1" fmla="*/ 251073 h 2334675"/>
              <a:gd name="connsiteX2" fmla="*/ 1960606 w 2432637"/>
              <a:gd name="connsiteY2" fmla="*/ 457019 h 2334675"/>
              <a:gd name="connsiteX3" fmla="*/ 2224216 w 2432637"/>
              <a:gd name="connsiteY3" fmla="*/ 1297279 h 2334675"/>
              <a:gd name="connsiteX4" fmla="*/ 1985319 w 2432637"/>
              <a:gd name="connsiteY4" fmla="*/ 1964544 h 2334675"/>
              <a:gd name="connsiteX5" fmla="*/ 1268627 w 2432637"/>
              <a:gd name="connsiteY5" fmla="*/ 2186965 h 2334675"/>
              <a:gd name="connsiteX6" fmla="*/ 675503 w 2432637"/>
              <a:gd name="connsiteY6" fmla="*/ 2104587 h 2334675"/>
              <a:gd name="connsiteX7" fmla="*/ 304800 w 2432637"/>
              <a:gd name="connsiteY7" fmla="*/ 1783311 h 2334675"/>
              <a:gd name="connsiteX8" fmla="*/ 0 w 2432637"/>
              <a:gd name="connsiteY8" fmla="*/ 1338468 h 2334675"/>
              <a:gd name="connsiteX9" fmla="*/ 90616 w 2432637"/>
              <a:gd name="connsiteY9" fmla="*/ 803008 h 2334675"/>
              <a:gd name="connsiteX10" fmla="*/ 403654 w 2432637"/>
              <a:gd name="connsiteY10" fmla="*/ 209884 h 2334675"/>
              <a:gd name="connsiteX0" fmla="*/ 403654 w 2432637"/>
              <a:gd name="connsiteY0" fmla="*/ 209884 h 2425377"/>
              <a:gd name="connsiteX1" fmla="*/ 1318054 w 2432637"/>
              <a:gd name="connsiteY1" fmla="*/ 251073 h 2425377"/>
              <a:gd name="connsiteX2" fmla="*/ 1960606 w 2432637"/>
              <a:gd name="connsiteY2" fmla="*/ 457019 h 2425377"/>
              <a:gd name="connsiteX3" fmla="*/ 2224216 w 2432637"/>
              <a:gd name="connsiteY3" fmla="*/ 1297279 h 2425377"/>
              <a:gd name="connsiteX4" fmla="*/ 1985319 w 2432637"/>
              <a:gd name="connsiteY4" fmla="*/ 1964544 h 2425377"/>
              <a:gd name="connsiteX5" fmla="*/ 1268627 w 2432637"/>
              <a:gd name="connsiteY5" fmla="*/ 2186965 h 2425377"/>
              <a:gd name="connsiteX6" fmla="*/ 675503 w 2432637"/>
              <a:gd name="connsiteY6" fmla="*/ 2104587 h 2425377"/>
              <a:gd name="connsiteX7" fmla="*/ 304800 w 2432637"/>
              <a:gd name="connsiteY7" fmla="*/ 1783311 h 2425377"/>
              <a:gd name="connsiteX8" fmla="*/ 0 w 2432637"/>
              <a:gd name="connsiteY8" fmla="*/ 1338468 h 2425377"/>
              <a:gd name="connsiteX9" fmla="*/ 90616 w 2432637"/>
              <a:gd name="connsiteY9" fmla="*/ 803008 h 2425377"/>
              <a:gd name="connsiteX10" fmla="*/ 403654 w 2432637"/>
              <a:gd name="connsiteY10" fmla="*/ 209884 h 2425377"/>
              <a:gd name="connsiteX0" fmla="*/ 403654 w 2432637"/>
              <a:gd name="connsiteY0" fmla="*/ 209884 h 2471505"/>
              <a:gd name="connsiteX1" fmla="*/ 1318054 w 2432637"/>
              <a:gd name="connsiteY1" fmla="*/ 251073 h 2471505"/>
              <a:gd name="connsiteX2" fmla="*/ 1960606 w 2432637"/>
              <a:gd name="connsiteY2" fmla="*/ 457019 h 2471505"/>
              <a:gd name="connsiteX3" fmla="*/ 2224216 w 2432637"/>
              <a:gd name="connsiteY3" fmla="*/ 1297279 h 2471505"/>
              <a:gd name="connsiteX4" fmla="*/ 1985319 w 2432637"/>
              <a:gd name="connsiteY4" fmla="*/ 1964544 h 2471505"/>
              <a:gd name="connsiteX5" fmla="*/ 1268627 w 2432637"/>
              <a:gd name="connsiteY5" fmla="*/ 2186965 h 2471505"/>
              <a:gd name="connsiteX6" fmla="*/ 675503 w 2432637"/>
              <a:gd name="connsiteY6" fmla="*/ 2104587 h 2471505"/>
              <a:gd name="connsiteX7" fmla="*/ 304800 w 2432637"/>
              <a:gd name="connsiteY7" fmla="*/ 1783311 h 2471505"/>
              <a:gd name="connsiteX8" fmla="*/ 0 w 2432637"/>
              <a:gd name="connsiteY8" fmla="*/ 1338468 h 2471505"/>
              <a:gd name="connsiteX9" fmla="*/ 90616 w 2432637"/>
              <a:gd name="connsiteY9" fmla="*/ 803008 h 2471505"/>
              <a:gd name="connsiteX10" fmla="*/ 403654 w 2432637"/>
              <a:gd name="connsiteY10" fmla="*/ 209884 h 2471505"/>
              <a:gd name="connsiteX0" fmla="*/ 403654 w 2432637"/>
              <a:gd name="connsiteY0" fmla="*/ 209884 h 2502233"/>
              <a:gd name="connsiteX1" fmla="*/ 1318054 w 2432637"/>
              <a:gd name="connsiteY1" fmla="*/ 251073 h 2502233"/>
              <a:gd name="connsiteX2" fmla="*/ 1960606 w 2432637"/>
              <a:gd name="connsiteY2" fmla="*/ 457019 h 2502233"/>
              <a:gd name="connsiteX3" fmla="*/ 2224216 w 2432637"/>
              <a:gd name="connsiteY3" fmla="*/ 1297279 h 2502233"/>
              <a:gd name="connsiteX4" fmla="*/ 1985319 w 2432637"/>
              <a:gd name="connsiteY4" fmla="*/ 1964544 h 2502233"/>
              <a:gd name="connsiteX5" fmla="*/ 1268627 w 2432637"/>
              <a:gd name="connsiteY5" fmla="*/ 2186965 h 2502233"/>
              <a:gd name="connsiteX6" fmla="*/ 675503 w 2432637"/>
              <a:gd name="connsiteY6" fmla="*/ 2104587 h 2502233"/>
              <a:gd name="connsiteX7" fmla="*/ 304800 w 2432637"/>
              <a:gd name="connsiteY7" fmla="*/ 1783311 h 2502233"/>
              <a:gd name="connsiteX8" fmla="*/ 0 w 2432637"/>
              <a:gd name="connsiteY8" fmla="*/ 1338468 h 2502233"/>
              <a:gd name="connsiteX9" fmla="*/ 90616 w 2432637"/>
              <a:gd name="connsiteY9" fmla="*/ 803008 h 2502233"/>
              <a:gd name="connsiteX10" fmla="*/ 403654 w 2432637"/>
              <a:gd name="connsiteY10" fmla="*/ 209884 h 2502233"/>
              <a:gd name="connsiteX0" fmla="*/ 403654 w 2432637"/>
              <a:gd name="connsiteY0" fmla="*/ 209884 h 2502233"/>
              <a:gd name="connsiteX1" fmla="*/ 1318054 w 2432637"/>
              <a:gd name="connsiteY1" fmla="*/ 251073 h 2502233"/>
              <a:gd name="connsiteX2" fmla="*/ 1960606 w 2432637"/>
              <a:gd name="connsiteY2" fmla="*/ 457019 h 2502233"/>
              <a:gd name="connsiteX3" fmla="*/ 2224216 w 2432637"/>
              <a:gd name="connsiteY3" fmla="*/ 1297279 h 2502233"/>
              <a:gd name="connsiteX4" fmla="*/ 1985319 w 2432637"/>
              <a:gd name="connsiteY4" fmla="*/ 1964544 h 2502233"/>
              <a:gd name="connsiteX5" fmla="*/ 1268627 w 2432637"/>
              <a:gd name="connsiteY5" fmla="*/ 2186965 h 2502233"/>
              <a:gd name="connsiteX6" fmla="*/ 675503 w 2432637"/>
              <a:gd name="connsiteY6" fmla="*/ 2104587 h 2502233"/>
              <a:gd name="connsiteX7" fmla="*/ 304800 w 2432637"/>
              <a:gd name="connsiteY7" fmla="*/ 1783311 h 2502233"/>
              <a:gd name="connsiteX8" fmla="*/ 0 w 2432637"/>
              <a:gd name="connsiteY8" fmla="*/ 1338468 h 2502233"/>
              <a:gd name="connsiteX9" fmla="*/ 90616 w 2432637"/>
              <a:gd name="connsiteY9" fmla="*/ 803008 h 2502233"/>
              <a:gd name="connsiteX10" fmla="*/ 403654 w 2432637"/>
              <a:gd name="connsiteY10" fmla="*/ 209884 h 2502233"/>
              <a:gd name="connsiteX0" fmla="*/ 403654 w 2432637"/>
              <a:gd name="connsiteY0" fmla="*/ 209884 h 2499958"/>
              <a:gd name="connsiteX1" fmla="*/ 1318054 w 2432637"/>
              <a:gd name="connsiteY1" fmla="*/ 251073 h 2499958"/>
              <a:gd name="connsiteX2" fmla="*/ 1960606 w 2432637"/>
              <a:gd name="connsiteY2" fmla="*/ 457019 h 2499958"/>
              <a:gd name="connsiteX3" fmla="*/ 2224216 w 2432637"/>
              <a:gd name="connsiteY3" fmla="*/ 1297279 h 2499958"/>
              <a:gd name="connsiteX4" fmla="*/ 1985319 w 2432637"/>
              <a:gd name="connsiteY4" fmla="*/ 1964544 h 2499958"/>
              <a:gd name="connsiteX5" fmla="*/ 1268627 w 2432637"/>
              <a:gd name="connsiteY5" fmla="*/ 2186965 h 2499958"/>
              <a:gd name="connsiteX6" fmla="*/ 650790 w 2432637"/>
              <a:gd name="connsiteY6" fmla="*/ 2096349 h 2499958"/>
              <a:gd name="connsiteX7" fmla="*/ 304800 w 2432637"/>
              <a:gd name="connsiteY7" fmla="*/ 1783311 h 2499958"/>
              <a:gd name="connsiteX8" fmla="*/ 0 w 2432637"/>
              <a:gd name="connsiteY8" fmla="*/ 1338468 h 2499958"/>
              <a:gd name="connsiteX9" fmla="*/ 90616 w 2432637"/>
              <a:gd name="connsiteY9" fmla="*/ 803008 h 2499958"/>
              <a:gd name="connsiteX10" fmla="*/ 403654 w 2432637"/>
              <a:gd name="connsiteY10" fmla="*/ 209884 h 2499958"/>
              <a:gd name="connsiteX0" fmla="*/ 403654 w 2432637"/>
              <a:gd name="connsiteY0" fmla="*/ 209884 h 2499958"/>
              <a:gd name="connsiteX1" fmla="*/ 1318054 w 2432637"/>
              <a:gd name="connsiteY1" fmla="*/ 251073 h 2499958"/>
              <a:gd name="connsiteX2" fmla="*/ 1960606 w 2432637"/>
              <a:gd name="connsiteY2" fmla="*/ 457019 h 2499958"/>
              <a:gd name="connsiteX3" fmla="*/ 2224216 w 2432637"/>
              <a:gd name="connsiteY3" fmla="*/ 1297279 h 2499958"/>
              <a:gd name="connsiteX4" fmla="*/ 1985319 w 2432637"/>
              <a:gd name="connsiteY4" fmla="*/ 1964544 h 2499958"/>
              <a:gd name="connsiteX5" fmla="*/ 1268627 w 2432637"/>
              <a:gd name="connsiteY5" fmla="*/ 2186965 h 2499958"/>
              <a:gd name="connsiteX6" fmla="*/ 650790 w 2432637"/>
              <a:gd name="connsiteY6" fmla="*/ 2096349 h 2499958"/>
              <a:gd name="connsiteX7" fmla="*/ 304800 w 2432637"/>
              <a:gd name="connsiteY7" fmla="*/ 1783311 h 2499958"/>
              <a:gd name="connsiteX8" fmla="*/ 0 w 2432637"/>
              <a:gd name="connsiteY8" fmla="*/ 1338468 h 2499958"/>
              <a:gd name="connsiteX9" fmla="*/ 90616 w 2432637"/>
              <a:gd name="connsiteY9" fmla="*/ 803008 h 2499958"/>
              <a:gd name="connsiteX10" fmla="*/ 403654 w 2432637"/>
              <a:gd name="connsiteY10" fmla="*/ 209884 h 2499958"/>
              <a:gd name="connsiteX0" fmla="*/ 403654 w 2432637"/>
              <a:gd name="connsiteY0" fmla="*/ 209884 h 2499958"/>
              <a:gd name="connsiteX1" fmla="*/ 1318054 w 2432637"/>
              <a:gd name="connsiteY1" fmla="*/ 251073 h 2499958"/>
              <a:gd name="connsiteX2" fmla="*/ 1960606 w 2432637"/>
              <a:gd name="connsiteY2" fmla="*/ 457019 h 2499958"/>
              <a:gd name="connsiteX3" fmla="*/ 2224216 w 2432637"/>
              <a:gd name="connsiteY3" fmla="*/ 1297279 h 2499958"/>
              <a:gd name="connsiteX4" fmla="*/ 1985319 w 2432637"/>
              <a:gd name="connsiteY4" fmla="*/ 1964544 h 2499958"/>
              <a:gd name="connsiteX5" fmla="*/ 1268627 w 2432637"/>
              <a:gd name="connsiteY5" fmla="*/ 2186965 h 2499958"/>
              <a:gd name="connsiteX6" fmla="*/ 650790 w 2432637"/>
              <a:gd name="connsiteY6" fmla="*/ 2096349 h 2499958"/>
              <a:gd name="connsiteX7" fmla="*/ 304800 w 2432637"/>
              <a:gd name="connsiteY7" fmla="*/ 1783311 h 2499958"/>
              <a:gd name="connsiteX8" fmla="*/ 0 w 2432637"/>
              <a:gd name="connsiteY8" fmla="*/ 1338468 h 2499958"/>
              <a:gd name="connsiteX9" fmla="*/ 90616 w 2432637"/>
              <a:gd name="connsiteY9" fmla="*/ 803008 h 2499958"/>
              <a:gd name="connsiteX10" fmla="*/ 403654 w 2432637"/>
              <a:gd name="connsiteY10" fmla="*/ 209884 h 2499958"/>
              <a:gd name="connsiteX0" fmla="*/ 403654 w 2432637"/>
              <a:gd name="connsiteY0" fmla="*/ 209884 h 2499958"/>
              <a:gd name="connsiteX1" fmla="*/ 1318054 w 2432637"/>
              <a:gd name="connsiteY1" fmla="*/ 251073 h 2499958"/>
              <a:gd name="connsiteX2" fmla="*/ 1960606 w 2432637"/>
              <a:gd name="connsiteY2" fmla="*/ 457019 h 2499958"/>
              <a:gd name="connsiteX3" fmla="*/ 2224216 w 2432637"/>
              <a:gd name="connsiteY3" fmla="*/ 1297279 h 2499958"/>
              <a:gd name="connsiteX4" fmla="*/ 1985319 w 2432637"/>
              <a:gd name="connsiteY4" fmla="*/ 1964544 h 2499958"/>
              <a:gd name="connsiteX5" fmla="*/ 1268627 w 2432637"/>
              <a:gd name="connsiteY5" fmla="*/ 2186965 h 2499958"/>
              <a:gd name="connsiteX6" fmla="*/ 650790 w 2432637"/>
              <a:gd name="connsiteY6" fmla="*/ 2096349 h 2499958"/>
              <a:gd name="connsiteX7" fmla="*/ 304800 w 2432637"/>
              <a:gd name="connsiteY7" fmla="*/ 1783311 h 2499958"/>
              <a:gd name="connsiteX8" fmla="*/ 0 w 2432637"/>
              <a:gd name="connsiteY8" fmla="*/ 1338468 h 2499958"/>
              <a:gd name="connsiteX9" fmla="*/ 90616 w 2432637"/>
              <a:gd name="connsiteY9" fmla="*/ 803008 h 2499958"/>
              <a:gd name="connsiteX10" fmla="*/ 403654 w 2432637"/>
              <a:gd name="connsiteY10" fmla="*/ 209884 h 2499958"/>
              <a:gd name="connsiteX0" fmla="*/ 403654 w 2432637"/>
              <a:gd name="connsiteY0" fmla="*/ 209884 h 2499958"/>
              <a:gd name="connsiteX1" fmla="*/ 1318054 w 2432637"/>
              <a:gd name="connsiteY1" fmla="*/ 251073 h 2499958"/>
              <a:gd name="connsiteX2" fmla="*/ 1960606 w 2432637"/>
              <a:gd name="connsiteY2" fmla="*/ 457019 h 2499958"/>
              <a:gd name="connsiteX3" fmla="*/ 2224216 w 2432637"/>
              <a:gd name="connsiteY3" fmla="*/ 1297279 h 2499958"/>
              <a:gd name="connsiteX4" fmla="*/ 1985319 w 2432637"/>
              <a:gd name="connsiteY4" fmla="*/ 1964544 h 2499958"/>
              <a:gd name="connsiteX5" fmla="*/ 1268627 w 2432637"/>
              <a:gd name="connsiteY5" fmla="*/ 2186965 h 2499958"/>
              <a:gd name="connsiteX6" fmla="*/ 650790 w 2432637"/>
              <a:gd name="connsiteY6" fmla="*/ 2096349 h 2499958"/>
              <a:gd name="connsiteX7" fmla="*/ 304800 w 2432637"/>
              <a:gd name="connsiteY7" fmla="*/ 1783311 h 2499958"/>
              <a:gd name="connsiteX8" fmla="*/ 0 w 2432637"/>
              <a:gd name="connsiteY8" fmla="*/ 1338468 h 2499958"/>
              <a:gd name="connsiteX9" fmla="*/ 90616 w 2432637"/>
              <a:gd name="connsiteY9" fmla="*/ 803008 h 2499958"/>
              <a:gd name="connsiteX10" fmla="*/ 403654 w 2432637"/>
              <a:gd name="connsiteY10" fmla="*/ 209884 h 2499958"/>
              <a:gd name="connsiteX0" fmla="*/ 615261 w 2644244"/>
              <a:gd name="connsiteY0" fmla="*/ 209884 h 2499958"/>
              <a:gd name="connsiteX1" fmla="*/ 1529661 w 2644244"/>
              <a:gd name="connsiteY1" fmla="*/ 251073 h 2499958"/>
              <a:gd name="connsiteX2" fmla="*/ 2172213 w 2644244"/>
              <a:gd name="connsiteY2" fmla="*/ 457019 h 2499958"/>
              <a:gd name="connsiteX3" fmla="*/ 2435823 w 2644244"/>
              <a:gd name="connsiteY3" fmla="*/ 1297279 h 2499958"/>
              <a:gd name="connsiteX4" fmla="*/ 2196926 w 2644244"/>
              <a:gd name="connsiteY4" fmla="*/ 1964544 h 2499958"/>
              <a:gd name="connsiteX5" fmla="*/ 1480234 w 2644244"/>
              <a:gd name="connsiteY5" fmla="*/ 2186965 h 2499958"/>
              <a:gd name="connsiteX6" fmla="*/ 862397 w 2644244"/>
              <a:gd name="connsiteY6" fmla="*/ 2096349 h 2499958"/>
              <a:gd name="connsiteX7" fmla="*/ 516407 w 2644244"/>
              <a:gd name="connsiteY7" fmla="*/ 1783311 h 2499958"/>
              <a:gd name="connsiteX8" fmla="*/ 211607 w 2644244"/>
              <a:gd name="connsiteY8" fmla="*/ 1338468 h 2499958"/>
              <a:gd name="connsiteX9" fmla="*/ 302223 w 2644244"/>
              <a:gd name="connsiteY9" fmla="*/ 803008 h 2499958"/>
              <a:gd name="connsiteX10" fmla="*/ 615261 w 2644244"/>
              <a:gd name="connsiteY10" fmla="*/ 209884 h 2499958"/>
              <a:gd name="connsiteX0" fmla="*/ 631269 w 2660252"/>
              <a:gd name="connsiteY0" fmla="*/ 209884 h 2499958"/>
              <a:gd name="connsiteX1" fmla="*/ 1545669 w 2660252"/>
              <a:gd name="connsiteY1" fmla="*/ 251073 h 2499958"/>
              <a:gd name="connsiteX2" fmla="*/ 2188221 w 2660252"/>
              <a:gd name="connsiteY2" fmla="*/ 457019 h 2499958"/>
              <a:gd name="connsiteX3" fmla="*/ 2451831 w 2660252"/>
              <a:gd name="connsiteY3" fmla="*/ 1297279 h 2499958"/>
              <a:gd name="connsiteX4" fmla="*/ 2212934 w 2660252"/>
              <a:gd name="connsiteY4" fmla="*/ 1964544 h 2499958"/>
              <a:gd name="connsiteX5" fmla="*/ 1496242 w 2660252"/>
              <a:gd name="connsiteY5" fmla="*/ 2186965 h 2499958"/>
              <a:gd name="connsiteX6" fmla="*/ 878405 w 2660252"/>
              <a:gd name="connsiteY6" fmla="*/ 2096349 h 2499958"/>
              <a:gd name="connsiteX7" fmla="*/ 532415 w 2660252"/>
              <a:gd name="connsiteY7" fmla="*/ 1783311 h 2499958"/>
              <a:gd name="connsiteX8" fmla="*/ 227615 w 2660252"/>
              <a:gd name="connsiteY8" fmla="*/ 1338468 h 2499958"/>
              <a:gd name="connsiteX9" fmla="*/ 318231 w 2660252"/>
              <a:gd name="connsiteY9" fmla="*/ 803008 h 2499958"/>
              <a:gd name="connsiteX10" fmla="*/ 631269 w 2660252"/>
              <a:gd name="connsiteY10" fmla="*/ 209884 h 2499958"/>
              <a:gd name="connsiteX0" fmla="*/ 600615 w 2629598"/>
              <a:gd name="connsiteY0" fmla="*/ 209884 h 2499958"/>
              <a:gd name="connsiteX1" fmla="*/ 1515015 w 2629598"/>
              <a:gd name="connsiteY1" fmla="*/ 251073 h 2499958"/>
              <a:gd name="connsiteX2" fmla="*/ 2157567 w 2629598"/>
              <a:gd name="connsiteY2" fmla="*/ 457019 h 2499958"/>
              <a:gd name="connsiteX3" fmla="*/ 2421177 w 2629598"/>
              <a:gd name="connsiteY3" fmla="*/ 1297279 h 2499958"/>
              <a:gd name="connsiteX4" fmla="*/ 2182280 w 2629598"/>
              <a:gd name="connsiteY4" fmla="*/ 1964544 h 2499958"/>
              <a:gd name="connsiteX5" fmla="*/ 1465588 w 2629598"/>
              <a:gd name="connsiteY5" fmla="*/ 2186965 h 2499958"/>
              <a:gd name="connsiteX6" fmla="*/ 847751 w 2629598"/>
              <a:gd name="connsiteY6" fmla="*/ 2096349 h 2499958"/>
              <a:gd name="connsiteX7" fmla="*/ 501761 w 2629598"/>
              <a:gd name="connsiteY7" fmla="*/ 1783311 h 2499958"/>
              <a:gd name="connsiteX8" fmla="*/ 196961 w 2629598"/>
              <a:gd name="connsiteY8" fmla="*/ 1338468 h 2499958"/>
              <a:gd name="connsiteX9" fmla="*/ 287577 w 2629598"/>
              <a:gd name="connsiteY9" fmla="*/ 803008 h 2499958"/>
              <a:gd name="connsiteX10" fmla="*/ 600615 w 2629598"/>
              <a:gd name="connsiteY10" fmla="*/ 209884 h 2499958"/>
              <a:gd name="connsiteX0" fmla="*/ 678313 w 2707296"/>
              <a:gd name="connsiteY0" fmla="*/ 209884 h 2499958"/>
              <a:gd name="connsiteX1" fmla="*/ 1592713 w 2707296"/>
              <a:gd name="connsiteY1" fmla="*/ 251073 h 2499958"/>
              <a:gd name="connsiteX2" fmla="*/ 2235265 w 2707296"/>
              <a:gd name="connsiteY2" fmla="*/ 457019 h 2499958"/>
              <a:gd name="connsiteX3" fmla="*/ 2498875 w 2707296"/>
              <a:gd name="connsiteY3" fmla="*/ 1297279 h 2499958"/>
              <a:gd name="connsiteX4" fmla="*/ 2259978 w 2707296"/>
              <a:gd name="connsiteY4" fmla="*/ 1964544 h 2499958"/>
              <a:gd name="connsiteX5" fmla="*/ 1543286 w 2707296"/>
              <a:gd name="connsiteY5" fmla="*/ 2186965 h 2499958"/>
              <a:gd name="connsiteX6" fmla="*/ 925449 w 2707296"/>
              <a:gd name="connsiteY6" fmla="*/ 2096349 h 2499958"/>
              <a:gd name="connsiteX7" fmla="*/ 579459 w 2707296"/>
              <a:gd name="connsiteY7" fmla="*/ 1783311 h 2499958"/>
              <a:gd name="connsiteX8" fmla="*/ 274659 w 2707296"/>
              <a:gd name="connsiteY8" fmla="*/ 1338468 h 2499958"/>
              <a:gd name="connsiteX9" fmla="*/ 365275 w 2707296"/>
              <a:gd name="connsiteY9" fmla="*/ 803008 h 2499958"/>
              <a:gd name="connsiteX10" fmla="*/ 678313 w 2707296"/>
              <a:gd name="connsiteY10" fmla="*/ 209884 h 2499958"/>
              <a:gd name="connsiteX0" fmla="*/ 678313 w 2707296"/>
              <a:gd name="connsiteY0" fmla="*/ 209884 h 2499958"/>
              <a:gd name="connsiteX1" fmla="*/ 1592713 w 2707296"/>
              <a:gd name="connsiteY1" fmla="*/ 251073 h 2499958"/>
              <a:gd name="connsiteX2" fmla="*/ 2235265 w 2707296"/>
              <a:gd name="connsiteY2" fmla="*/ 457019 h 2499958"/>
              <a:gd name="connsiteX3" fmla="*/ 2498875 w 2707296"/>
              <a:gd name="connsiteY3" fmla="*/ 1297279 h 2499958"/>
              <a:gd name="connsiteX4" fmla="*/ 2259978 w 2707296"/>
              <a:gd name="connsiteY4" fmla="*/ 1964544 h 2499958"/>
              <a:gd name="connsiteX5" fmla="*/ 1543286 w 2707296"/>
              <a:gd name="connsiteY5" fmla="*/ 2186965 h 2499958"/>
              <a:gd name="connsiteX6" fmla="*/ 925449 w 2707296"/>
              <a:gd name="connsiteY6" fmla="*/ 2096349 h 2499958"/>
              <a:gd name="connsiteX7" fmla="*/ 579459 w 2707296"/>
              <a:gd name="connsiteY7" fmla="*/ 1783311 h 2499958"/>
              <a:gd name="connsiteX8" fmla="*/ 274659 w 2707296"/>
              <a:gd name="connsiteY8" fmla="*/ 1338468 h 2499958"/>
              <a:gd name="connsiteX9" fmla="*/ 365275 w 2707296"/>
              <a:gd name="connsiteY9" fmla="*/ 803008 h 2499958"/>
              <a:gd name="connsiteX10" fmla="*/ 678313 w 2707296"/>
              <a:gd name="connsiteY10" fmla="*/ 209884 h 2499958"/>
              <a:gd name="connsiteX0" fmla="*/ 678313 w 2707296"/>
              <a:gd name="connsiteY0" fmla="*/ 209884 h 2499958"/>
              <a:gd name="connsiteX1" fmla="*/ 1592713 w 2707296"/>
              <a:gd name="connsiteY1" fmla="*/ 251073 h 2499958"/>
              <a:gd name="connsiteX2" fmla="*/ 2235265 w 2707296"/>
              <a:gd name="connsiteY2" fmla="*/ 457019 h 2499958"/>
              <a:gd name="connsiteX3" fmla="*/ 2498875 w 2707296"/>
              <a:gd name="connsiteY3" fmla="*/ 1297279 h 2499958"/>
              <a:gd name="connsiteX4" fmla="*/ 2259978 w 2707296"/>
              <a:gd name="connsiteY4" fmla="*/ 1964544 h 2499958"/>
              <a:gd name="connsiteX5" fmla="*/ 1543286 w 2707296"/>
              <a:gd name="connsiteY5" fmla="*/ 2186965 h 2499958"/>
              <a:gd name="connsiteX6" fmla="*/ 925449 w 2707296"/>
              <a:gd name="connsiteY6" fmla="*/ 2096349 h 2499958"/>
              <a:gd name="connsiteX7" fmla="*/ 579459 w 2707296"/>
              <a:gd name="connsiteY7" fmla="*/ 1783311 h 2499958"/>
              <a:gd name="connsiteX8" fmla="*/ 274659 w 2707296"/>
              <a:gd name="connsiteY8" fmla="*/ 1338468 h 2499958"/>
              <a:gd name="connsiteX9" fmla="*/ 365275 w 2707296"/>
              <a:gd name="connsiteY9" fmla="*/ 803008 h 2499958"/>
              <a:gd name="connsiteX10" fmla="*/ 678313 w 2707296"/>
              <a:gd name="connsiteY10" fmla="*/ 209884 h 249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07296" h="2499958">
                <a:moveTo>
                  <a:pt x="678313" y="209884"/>
                </a:moveTo>
                <a:cubicBezTo>
                  <a:pt x="1156108" y="-278894"/>
                  <a:pt x="1287913" y="237343"/>
                  <a:pt x="1592713" y="251073"/>
                </a:cubicBezTo>
                <a:cubicBezTo>
                  <a:pt x="1938702" y="-59219"/>
                  <a:pt x="2194076" y="248326"/>
                  <a:pt x="2235265" y="457019"/>
                </a:cubicBezTo>
                <a:cubicBezTo>
                  <a:pt x="3031589" y="786533"/>
                  <a:pt x="2600476" y="1099570"/>
                  <a:pt x="2498875" y="1297279"/>
                </a:cubicBezTo>
                <a:cubicBezTo>
                  <a:pt x="3028843" y="2013971"/>
                  <a:pt x="2397274" y="2129301"/>
                  <a:pt x="2259978" y="1964544"/>
                </a:cubicBezTo>
                <a:cubicBezTo>
                  <a:pt x="2276454" y="2689473"/>
                  <a:pt x="1938702" y="2392911"/>
                  <a:pt x="1543286" y="2186965"/>
                </a:cubicBezTo>
                <a:cubicBezTo>
                  <a:pt x="1230248" y="2859722"/>
                  <a:pt x="900736" y="2263852"/>
                  <a:pt x="925449" y="2096349"/>
                </a:cubicBezTo>
                <a:cubicBezTo>
                  <a:pt x="299373" y="2483527"/>
                  <a:pt x="562984" y="1832738"/>
                  <a:pt x="579459" y="1783311"/>
                </a:cubicBezTo>
                <a:cubicBezTo>
                  <a:pt x="206010" y="1577366"/>
                  <a:pt x="-159200" y="1799787"/>
                  <a:pt x="274659" y="1338468"/>
                </a:cubicBezTo>
                <a:cubicBezTo>
                  <a:pt x="-378877" y="912846"/>
                  <a:pt x="335070" y="981495"/>
                  <a:pt x="365275" y="803008"/>
                </a:cubicBezTo>
                <a:cubicBezTo>
                  <a:pt x="-304735" y="176933"/>
                  <a:pt x="541015" y="36889"/>
                  <a:pt x="678313" y="209884"/>
                </a:cubicBez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95220" y="2275191"/>
            <a:ext cx="2073924" cy="1966883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0988"/>
          <a:stretch/>
        </p:blipFill>
        <p:spPr>
          <a:xfrm>
            <a:off x="6667418" y="2670686"/>
            <a:ext cx="1446133" cy="171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9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淘宝网Chenying0907出品 8"/>
          <p:cNvGrpSpPr/>
          <p:nvPr/>
        </p:nvGrpSpPr>
        <p:grpSpPr>
          <a:xfrm>
            <a:off x="187966" y="3545058"/>
            <a:ext cx="10153794" cy="3304704"/>
            <a:chOff x="1311774" y="4370764"/>
            <a:chExt cx="7616789" cy="2478998"/>
          </a:xfrm>
        </p:grpSpPr>
        <p:pic>
          <p:nvPicPr>
            <p:cNvPr id="2" name="淘宝网chenying0907出品 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1774" y="4370764"/>
              <a:ext cx="7616789" cy="1782901"/>
            </a:xfrm>
            <a:prstGeom prst="rect">
              <a:avLst/>
            </a:prstGeom>
          </p:spPr>
        </p:pic>
        <p:pic>
          <p:nvPicPr>
            <p:cNvPr id="3" name="淘宝网chenying0907出品 2"/>
            <p:cNvPicPr>
              <a:picLocks noChangeAspect="1"/>
            </p:cNvPicPr>
            <p:nvPr/>
          </p:nvPicPr>
          <p:blipFill>
            <a:blip r:embed="rId4">
              <a:biLevel thresh="25000"/>
            </a:blip>
            <a:stretch>
              <a:fillRect/>
            </a:stretch>
          </p:blipFill>
          <p:spPr>
            <a:xfrm>
              <a:off x="1989353" y="5961012"/>
              <a:ext cx="6592501" cy="888750"/>
            </a:xfrm>
            <a:prstGeom prst="rect">
              <a:avLst/>
            </a:prstGeom>
          </p:spPr>
        </p:pic>
      </p:grpSp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29374" y="381573"/>
            <a:ext cx="4684703" cy="4401442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76796" y="981352"/>
            <a:ext cx="3389459" cy="3184515"/>
          </a:xfrm>
          <a:prstGeom prst="rect">
            <a:avLst/>
          </a:prstGeom>
        </p:spPr>
      </p:pic>
      <p:sp>
        <p:nvSpPr>
          <p:cNvPr id="7" name="KSO_Img1"/>
          <p:cNvSpPr/>
          <p:nvPr/>
        </p:nvSpPr>
        <p:spPr>
          <a:xfrm>
            <a:off x="2164496" y="1612722"/>
            <a:ext cx="2158866" cy="1771576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  <a:gd name="connsiteX0" fmla="*/ 74047 w 1502780"/>
              <a:gd name="connsiteY0" fmla="*/ 328300 h 1480967"/>
              <a:gd name="connsiteX1" fmla="*/ 131712 w 1502780"/>
              <a:gd name="connsiteY1" fmla="*/ 1374507 h 1480967"/>
              <a:gd name="connsiteX2" fmla="*/ 1371756 w 1502780"/>
              <a:gd name="connsiteY2" fmla="*/ 1313870 h 1480967"/>
              <a:gd name="connsiteX3" fmla="*/ 1356807 w 1502780"/>
              <a:gd name="connsiteY3" fmla="*/ 205917 h 1480967"/>
              <a:gd name="connsiteX4" fmla="*/ 469462 w 1502780"/>
              <a:gd name="connsiteY4" fmla="*/ 7025 h 1480967"/>
              <a:gd name="connsiteX5" fmla="*/ 74047 w 1502780"/>
              <a:gd name="connsiteY5" fmla="*/ 328300 h 1480967"/>
              <a:gd name="connsiteX0" fmla="*/ 92900 w 1485917"/>
              <a:gd name="connsiteY0" fmla="*/ 372428 h 1480839"/>
              <a:gd name="connsiteX1" fmla="*/ 114849 w 1485917"/>
              <a:gd name="connsiteY1" fmla="*/ 1377240 h 1480839"/>
              <a:gd name="connsiteX2" fmla="*/ 1354893 w 1485917"/>
              <a:gd name="connsiteY2" fmla="*/ 1316603 h 1480839"/>
              <a:gd name="connsiteX3" fmla="*/ 1339944 w 1485917"/>
              <a:gd name="connsiteY3" fmla="*/ 208650 h 1480839"/>
              <a:gd name="connsiteX4" fmla="*/ 452599 w 1485917"/>
              <a:gd name="connsiteY4" fmla="*/ 9758 h 1480839"/>
              <a:gd name="connsiteX5" fmla="*/ 92900 w 1485917"/>
              <a:gd name="connsiteY5" fmla="*/ 372428 h 1480839"/>
              <a:gd name="connsiteX0" fmla="*/ 107907 w 1502382"/>
              <a:gd name="connsiteY0" fmla="*/ 372428 h 1411336"/>
              <a:gd name="connsiteX1" fmla="*/ 108426 w 1502382"/>
              <a:gd name="connsiteY1" fmla="*/ 1244776 h 1411336"/>
              <a:gd name="connsiteX2" fmla="*/ 1369900 w 1502382"/>
              <a:gd name="connsiteY2" fmla="*/ 1316603 h 1411336"/>
              <a:gd name="connsiteX3" fmla="*/ 1354951 w 1502382"/>
              <a:gd name="connsiteY3" fmla="*/ 208650 h 1411336"/>
              <a:gd name="connsiteX4" fmla="*/ 467606 w 1502382"/>
              <a:gd name="connsiteY4" fmla="*/ 9758 h 1411336"/>
              <a:gd name="connsiteX5" fmla="*/ 107907 w 1502382"/>
              <a:gd name="connsiteY5" fmla="*/ 372428 h 1411336"/>
              <a:gd name="connsiteX0" fmla="*/ 107907 w 1502382"/>
              <a:gd name="connsiteY0" fmla="*/ 400422 h 1439330"/>
              <a:gd name="connsiteX1" fmla="*/ 108426 w 1502382"/>
              <a:gd name="connsiteY1" fmla="*/ 1272770 h 1439330"/>
              <a:gd name="connsiteX2" fmla="*/ 1369900 w 1502382"/>
              <a:gd name="connsiteY2" fmla="*/ 1344597 h 1439330"/>
              <a:gd name="connsiteX3" fmla="*/ 1354951 w 1502382"/>
              <a:gd name="connsiteY3" fmla="*/ 236644 h 1439330"/>
              <a:gd name="connsiteX4" fmla="*/ 467606 w 1502382"/>
              <a:gd name="connsiteY4" fmla="*/ 37752 h 1439330"/>
              <a:gd name="connsiteX5" fmla="*/ 107907 w 1502382"/>
              <a:gd name="connsiteY5" fmla="*/ 400422 h 1439330"/>
              <a:gd name="connsiteX0" fmla="*/ 87680 w 1517871"/>
              <a:gd name="connsiteY0" fmla="*/ 390100 h 1411694"/>
              <a:gd name="connsiteX1" fmla="*/ 123915 w 1517871"/>
              <a:gd name="connsiteY1" fmla="*/ 1245890 h 1411694"/>
              <a:gd name="connsiteX2" fmla="*/ 1385389 w 1517871"/>
              <a:gd name="connsiteY2" fmla="*/ 1317717 h 1411694"/>
              <a:gd name="connsiteX3" fmla="*/ 1370440 w 1517871"/>
              <a:gd name="connsiteY3" fmla="*/ 209764 h 1411694"/>
              <a:gd name="connsiteX4" fmla="*/ 483095 w 1517871"/>
              <a:gd name="connsiteY4" fmla="*/ 10872 h 1411694"/>
              <a:gd name="connsiteX5" fmla="*/ 87680 w 1517871"/>
              <a:gd name="connsiteY5" fmla="*/ 390100 h 1411694"/>
              <a:gd name="connsiteX0" fmla="*/ 87680 w 1544612"/>
              <a:gd name="connsiteY0" fmla="*/ 395882 h 1419285"/>
              <a:gd name="connsiteX1" fmla="*/ 123915 w 1544612"/>
              <a:gd name="connsiteY1" fmla="*/ 1251672 h 1419285"/>
              <a:gd name="connsiteX2" fmla="*/ 1385389 w 1544612"/>
              <a:gd name="connsiteY2" fmla="*/ 1323499 h 1419285"/>
              <a:gd name="connsiteX3" fmla="*/ 1420442 w 1544612"/>
              <a:gd name="connsiteY3" fmla="*/ 190709 h 1419285"/>
              <a:gd name="connsiteX4" fmla="*/ 483095 w 1544612"/>
              <a:gd name="connsiteY4" fmla="*/ 16654 h 1419285"/>
              <a:gd name="connsiteX5" fmla="*/ 87680 w 1544612"/>
              <a:gd name="connsiteY5" fmla="*/ 395882 h 1419285"/>
              <a:gd name="connsiteX0" fmla="*/ 102771 w 1559703"/>
              <a:gd name="connsiteY0" fmla="*/ 395882 h 1483384"/>
              <a:gd name="connsiteX1" fmla="*/ 139006 w 1559703"/>
              <a:gd name="connsiteY1" fmla="*/ 1251672 h 1483384"/>
              <a:gd name="connsiteX2" fmla="*/ 1400480 w 1559703"/>
              <a:gd name="connsiteY2" fmla="*/ 1323499 h 1483384"/>
              <a:gd name="connsiteX3" fmla="*/ 1435533 w 1559703"/>
              <a:gd name="connsiteY3" fmla="*/ 190709 h 1483384"/>
              <a:gd name="connsiteX4" fmla="*/ 498186 w 1559703"/>
              <a:gd name="connsiteY4" fmla="*/ 16654 h 1483384"/>
              <a:gd name="connsiteX5" fmla="*/ 102771 w 1559703"/>
              <a:gd name="connsiteY5" fmla="*/ 395882 h 148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9703" h="1483384">
                <a:moveTo>
                  <a:pt x="102771" y="395882"/>
                </a:moveTo>
                <a:cubicBezTo>
                  <a:pt x="42908" y="601718"/>
                  <a:pt x="-112995" y="906654"/>
                  <a:pt x="139006" y="1251672"/>
                </a:cubicBezTo>
                <a:cubicBezTo>
                  <a:pt x="391007" y="1596690"/>
                  <a:pt x="1184392" y="1500326"/>
                  <a:pt x="1400480" y="1323499"/>
                </a:cubicBezTo>
                <a:cubicBezTo>
                  <a:pt x="1616568" y="1146672"/>
                  <a:pt x="1597143" y="397687"/>
                  <a:pt x="1435533" y="190709"/>
                </a:cubicBezTo>
                <a:cubicBezTo>
                  <a:pt x="1273923" y="-16269"/>
                  <a:pt x="720313" y="-17542"/>
                  <a:pt x="498186" y="16654"/>
                </a:cubicBezTo>
                <a:cubicBezTo>
                  <a:pt x="276059" y="50850"/>
                  <a:pt x="162634" y="190046"/>
                  <a:pt x="102771" y="395882"/>
                </a:cubicBez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8" name="KSO_Img2"/>
          <p:cNvSpPr/>
          <p:nvPr/>
        </p:nvSpPr>
        <p:spPr>
          <a:xfrm>
            <a:off x="7487775" y="1871477"/>
            <a:ext cx="1594946" cy="1335074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  <a:gd name="connsiteX0" fmla="*/ 74047 w 1502780"/>
              <a:gd name="connsiteY0" fmla="*/ 328300 h 1480967"/>
              <a:gd name="connsiteX1" fmla="*/ 131712 w 1502780"/>
              <a:gd name="connsiteY1" fmla="*/ 1374507 h 1480967"/>
              <a:gd name="connsiteX2" fmla="*/ 1371756 w 1502780"/>
              <a:gd name="connsiteY2" fmla="*/ 1313870 h 1480967"/>
              <a:gd name="connsiteX3" fmla="*/ 1356807 w 1502780"/>
              <a:gd name="connsiteY3" fmla="*/ 205917 h 1480967"/>
              <a:gd name="connsiteX4" fmla="*/ 469462 w 1502780"/>
              <a:gd name="connsiteY4" fmla="*/ 7025 h 1480967"/>
              <a:gd name="connsiteX5" fmla="*/ 74047 w 1502780"/>
              <a:gd name="connsiteY5" fmla="*/ 328300 h 1480967"/>
              <a:gd name="connsiteX0" fmla="*/ 92900 w 1485917"/>
              <a:gd name="connsiteY0" fmla="*/ 372428 h 1480839"/>
              <a:gd name="connsiteX1" fmla="*/ 114849 w 1485917"/>
              <a:gd name="connsiteY1" fmla="*/ 1377240 h 1480839"/>
              <a:gd name="connsiteX2" fmla="*/ 1354893 w 1485917"/>
              <a:gd name="connsiteY2" fmla="*/ 1316603 h 1480839"/>
              <a:gd name="connsiteX3" fmla="*/ 1339944 w 1485917"/>
              <a:gd name="connsiteY3" fmla="*/ 208650 h 1480839"/>
              <a:gd name="connsiteX4" fmla="*/ 452599 w 1485917"/>
              <a:gd name="connsiteY4" fmla="*/ 9758 h 1480839"/>
              <a:gd name="connsiteX5" fmla="*/ 92900 w 1485917"/>
              <a:gd name="connsiteY5" fmla="*/ 372428 h 1480839"/>
              <a:gd name="connsiteX0" fmla="*/ 107907 w 1502382"/>
              <a:gd name="connsiteY0" fmla="*/ 372428 h 1411336"/>
              <a:gd name="connsiteX1" fmla="*/ 108426 w 1502382"/>
              <a:gd name="connsiteY1" fmla="*/ 1244776 h 1411336"/>
              <a:gd name="connsiteX2" fmla="*/ 1369900 w 1502382"/>
              <a:gd name="connsiteY2" fmla="*/ 1316603 h 1411336"/>
              <a:gd name="connsiteX3" fmla="*/ 1354951 w 1502382"/>
              <a:gd name="connsiteY3" fmla="*/ 208650 h 1411336"/>
              <a:gd name="connsiteX4" fmla="*/ 467606 w 1502382"/>
              <a:gd name="connsiteY4" fmla="*/ 9758 h 1411336"/>
              <a:gd name="connsiteX5" fmla="*/ 107907 w 1502382"/>
              <a:gd name="connsiteY5" fmla="*/ 372428 h 1411336"/>
              <a:gd name="connsiteX0" fmla="*/ 107907 w 1502382"/>
              <a:gd name="connsiteY0" fmla="*/ 400422 h 1439330"/>
              <a:gd name="connsiteX1" fmla="*/ 108426 w 1502382"/>
              <a:gd name="connsiteY1" fmla="*/ 1272770 h 1439330"/>
              <a:gd name="connsiteX2" fmla="*/ 1369900 w 1502382"/>
              <a:gd name="connsiteY2" fmla="*/ 1344597 h 1439330"/>
              <a:gd name="connsiteX3" fmla="*/ 1354951 w 1502382"/>
              <a:gd name="connsiteY3" fmla="*/ 236644 h 1439330"/>
              <a:gd name="connsiteX4" fmla="*/ 467606 w 1502382"/>
              <a:gd name="connsiteY4" fmla="*/ 37752 h 1439330"/>
              <a:gd name="connsiteX5" fmla="*/ 107907 w 1502382"/>
              <a:gd name="connsiteY5" fmla="*/ 400422 h 1439330"/>
              <a:gd name="connsiteX0" fmla="*/ 87680 w 1517871"/>
              <a:gd name="connsiteY0" fmla="*/ 390100 h 1411694"/>
              <a:gd name="connsiteX1" fmla="*/ 123915 w 1517871"/>
              <a:gd name="connsiteY1" fmla="*/ 1245890 h 1411694"/>
              <a:gd name="connsiteX2" fmla="*/ 1385389 w 1517871"/>
              <a:gd name="connsiteY2" fmla="*/ 1317717 h 1411694"/>
              <a:gd name="connsiteX3" fmla="*/ 1370440 w 1517871"/>
              <a:gd name="connsiteY3" fmla="*/ 209764 h 1411694"/>
              <a:gd name="connsiteX4" fmla="*/ 483095 w 1517871"/>
              <a:gd name="connsiteY4" fmla="*/ 10872 h 1411694"/>
              <a:gd name="connsiteX5" fmla="*/ 87680 w 1517871"/>
              <a:gd name="connsiteY5" fmla="*/ 390100 h 1411694"/>
              <a:gd name="connsiteX0" fmla="*/ 87680 w 1544612"/>
              <a:gd name="connsiteY0" fmla="*/ 395882 h 1419285"/>
              <a:gd name="connsiteX1" fmla="*/ 123915 w 1544612"/>
              <a:gd name="connsiteY1" fmla="*/ 1251672 h 1419285"/>
              <a:gd name="connsiteX2" fmla="*/ 1385389 w 1544612"/>
              <a:gd name="connsiteY2" fmla="*/ 1323499 h 1419285"/>
              <a:gd name="connsiteX3" fmla="*/ 1420442 w 1544612"/>
              <a:gd name="connsiteY3" fmla="*/ 190709 h 1419285"/>
              <a:gd name="connsiteX4" fmla="*/ 483095 w 1544612"/>
              <a:gd name="connsiteY4" fmla="*/ 16654 h 1419285"/>
              <a:gd name="connsiteX5" fmla="*/ 87680 w 1544612"/>
              <a:gd name="connsiteY5" fmla="*/ 395882 h 1419285"/>
              <a:gd name="connsiteX0" fmla="*/ 102771 w 1559703"/>
              <a:gd name="connsiteY0" fmla="*/ 395882 h 1483384"/>
              <a:gd name="connsiteX1" fmla="*/ 139006 w 1559703"/>
              <a:gd name="connsiteY1" fmla="*/ 1251672 h 1483384"/>
              <a:gd name="connsiteX2" fmla="*/ 1400480 w 1559703"/>
              <a:gd name="connsiteY2" fmla="*/ 1323499 h 1483384"/>
              <a:gd name="connsiteX3" fmla="*/ 1435533 w 1559703"/>
              <a:gd name="connsiteY3" fmla="*/ 190709 h 1483384"/>
              <a:gd name="connsiteX4" fmla="*/ 498186 w 1559703"/>
              <a:gd name="connsiteY4" fmla="*/ 16654 h 1483384"/>
              <a:gd name="connsiteX5" fmla="*/ 102771 w 1559703"/>
              <a:gd name="connsiteY5" fmla="*/ 395882 h 1483384"/>
              <a:gd name="connsiteX0" fmla="*/ 85648 w 1529299"/>
              <a:gd name="connsiteY0" fmla="*/ 395882 h 1403650"/>
              <a:gd name="connsiteX1" fmla="*/ 121883 w 1529299"/>
              <a:gd name="connsiteY1" fmla="*/ 1251672 h 1403650"/>
              <a:gd name="connsiteX2" fmla="*/ 1354191 w 1529299"/>
              <a:gd name="connsiteY2" fmla="*/ 1301192 h 1403650"/>
              <a:gd name="connsiteX3" fmla="*/ 1418410 w 1529299"/>
              <a:gd name="connsiteY3" fmla="*/ 190709 h 1403650"/>
              <a:gd name="connsiteX4" fmla="*/ 481063 w 1529299"/>
              <a:gd name="connsiteY4" fmla="*/ 16654 h 1403650"/>
              <a:gd name="connsiteX5" fmla="*/ 85648 w 1529299"/>
              <a:gd name="connsiteY5" fmla="*/ 395882 h 1403650"/>
              <a:gd name="connsiteX0" fmla="*/ 85648 w 1568249"/>
              <a:gd name="connsiteY0" fmla="*/ 395882 h 1506007"/>
              <a:gd name="connsiteX1" fmla="*/ 121883 w 1568249"/>
              <a:gd name="connsiteY1" fmla="*/ 1251672 h 1506007"/>
              <a:gd name="connsiteX2" fmla="*/ 1354191 w 1568249"/>
              <a:gd name="connsiteY2" fmla="*/ 1301192 h 1506007"/>
              <a:gd name="connsiteX3" fmla="*/ 1418410 w 1568249"/>
              <a:gd name="connsiteY3" fmla="*/ 190709 h 1506007"/>
              <a:gd name="connsiteX4" fmla="*/ 481063 w 1568249"/>
              <a:gd name="connsiteY4" fmla="*/ 16654 h 1506007"/>
              <a:gd name="connsiteX5" fmla="*/ 85648 w 1568249"/>
              <a:gd name="connsiteY5" fmla="*/ 395882 h 150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249" h="1506007">
                <a:moveTo>
                  <a:pt x="85648" y="395882"/>
                </a:moveTo>
                <a:cubicBezTo>
                  <a:pt x="25785" y="601718"/>
                  <a:pt x="-89541" y="1100787"/>
                  <a:pt x="121883" y="1251672"/>
                </a:cubicBezTo>
                <a:cubicBezTo>
                  <a:pt x="333307" y="1402557"/>
                  <a:pt x="1031162" y="1712238"/>
                  <a:pt x="1354191" y="1301192"/>
                </a:cubicBezTo>
                <a:cubicBezTo>
                  <a:pt x="1677220" y="890146"/>
                  <a:pt x="1580020" y="397687"/>
                  <a:pt x="1418410" y="190709"/>
                </a:cubicBezTo>
                <a:cubicBezTo>
                  <a:pt x="1256800" y="-16269"/>
                  <a:pt x="703190" y="-17542"/>
                  <a:pt x="481063" y="16654"/>
                </a:cubicBezTo>
                <a:cubicBezTo>
                  <a:pt x="258936" y="50850"/>
                  <a:pt x="145511" y="190046"/>
                  <a:pt x="85648" y="395882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24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83" y="3809645"/>
            <a:ext cx="1783912" cy="2993344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2274" y="125302"/>
            <a:ext cx="6146464" cy="3321283"/>
          </a:xfrm>
          <a:prstGeom prst="rect">
            <a:avLst/>
          </a:prstGeom>
        </p:spPr>
      </p:pic>
      <p:sp>
        <p:nvSpPr>
          <p:cNvPr id="4" name="KSO_Img2"/>
          <p:cNvSpPr/>
          <p:nvPr/>
        </p:nvSpPr>
        <p:spPr>
          <a:xfrm>
            <a:off x="3687861" y="3395379"/>
            <a:ext cx="6279496" cy="3408469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136" y="1866902"/>
            <a:ext cx="2059940" cy="1400173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475" y="125302"/>
            <a:ext cx="3577328" cy="3684343"/>
          </a:xfrm>
          <a:prstGeom prst="rect">
            <a:avLst/>
          </a:prstGeom>
        </p:spPr>
      </p:pic>
      <p:sp>
        <p:nvSpPr>
          <p:cNvPr id="8" name="KSO_Img1"/>
          <p:cNvSpPr/>
          <p:nvPr/>
        </p:nvSpPr>
        <p:spPr>
          <a:xfrm>
            <a:off x="236328" y="350185"/>
            <a:ext cx="3228923" cy="3289588"/>
          </a:xfrm>
          <a:custGeom>
            <a:avLst/>
            <a:gdLst>
              <a:gd name="connsiteX0" fmla="*/ 16476 w 1359244"/>
              <a:gd name="connsiteY0" fmla="*/ 181233 h 1532238"/>
              <a:gd name="connsiteX1" fmla="*/ 930876 w 1359244"/>
              <a:gd name="connsiteY1" fmla="*/ 0 h 1532238"/>
              <a:gd name="connsiteX2" fmla="*/ 1359244 w 1359244"/>
              <a:gd name="connsiteY2" fmla="*/ 766119 h 1532238"/>
              <a:gd name="connsiteX3" fmla="*/ 790833 w 1359244"/>
              <a:gd name="connsiteY3" fmla="*/ 1532238 h 1532238"/>
              <a:gd name="connsiteX4" fmla="*/ 0 w 1359244"/>
              <a:gd name="connsiteY4" fmla="*/ 1046206 h 1532238"/>
              <a:gd name="connsiteX5" fmla="*/ 16476 w 1359244"/>
              <a:gd name="connsiteY5" fmla="*/ 181233 h 1532238"/>
              <a:gd name="connsiteX0" fmla="*/ 573005 w 1915773"/>
              <a:gd name="connsiteY0" fmla="*/ 181233 h 1532238"/>
              <a:gd name="connsiteX1" fmla="*/ 1487405 w 1915773"/>
              <a:gd name="connsiteY1" fmla="*/ 0 h 1532238"/>
              <a:gd name="connsiteX2" fmla="*/ 1915773 w 1915773"/>
              <a:gd name="connsiteY2" fmla="*/ 766119 h 1532238"/>
              <a:gd name="connsiteX3" fmla="*/ 1347362 w 1915773"/>
              <a:gd name="connsiteY3" fmla="*/ 1532238 h 1532238"/>
              <a:gd name="connsiteX4" fmla="*/ 556529 w 1915773"/>
              <a:gd name="connsiteY4" fmla="*/ 1046206 h 1532238"/>
              <a:gd name="connsiteX5" fmla="*/ 573005 w 1915773"/>
              <a:gd name="connsiteY5" fmla="*/ 181233 h 1532238"/>
              <a:gd name="connsiteX0" fmla="*/ 681642 w 2024410"/>
              <a:gd name="connsiteY0" fmla="*/ 181233 h 1532238"/>
              <a:gd name="connsiteX1" fmla="*/ 1596042 w 2024410"/>
              <a:gd name="connsiteY1" fmla="*/ 0 h 1532238"/>
              <a:gd name="connsiteX2" fmla="*/ 2024410 w 2024410"/>
              <a:gd name="connsiteY2" fmla="*/ 766119 h 1532238"/>
              <a:gd name="connsiteX3" fmla="*/ 1455999 w 2024410"/>
              <a:gd name="connsiteY3" fmla="*/ 1532238 h 1532238"/>
              <a:gd name="connsiteX4" fmla="*/ 665166 w 2024410"/>
              <a:gd name="connsiteY4" fmla="*/ 1046206 h 1532238"/>
              <a:gd name="connsiteX5" fmla="*/ 681642 w 2024410"/>
              <a:gd name="connsiteY5" fmla="*/ 181233 h 1532238"/>
              <a:gd name="connsiteX0" fmla="*/ 681642 w 2024410"/>
              <a:gd name="connsiteY0" fmla="*/ 544670 h 1895675"/>
              <a:gd name="connsiteX1" fmla="*/ 1596042 w 2024410"/>
              <a:gd name="connsiteY1" fmla="*/ 363437 h 1895675"/>
              <a:gd name="connsiteX2" fmla="*/ 2024410 w 2024410"/>
              <a:gd name="connsiteY2" fmla="*/ 1129556 h 1895675"/>
              <a:gd name="connsiteX3" fmla="*/ 1455999 w 2024410"/>
              <a:gd name="connsiteY3" fmla="*/ 1895675 h 1895675"/>
              <a:gd name="connsiteX4" fmla="*/ 665166 w 2024410"/>
              <a:gd name="connsiteY4" fmla="*/ 1409643 h 1895675"/>
              <a:gd name="connsiteX5" fmla="*/ 681642 w 2024410"/>
              <a:gd name="connsiteY5" fmla="*/ 544670 h 1895675"/>
              <a:gd name="connsiteX0" fmla="*/ 681642 w 2024410"/>
              <a:gd name="connsiteY0" fmla="*/ 703896 h 2054901"/>
              <a:gd name="connsiteX1" fmla="*/ 1596042 w 2024410"/>
              <a:gd name="connsiteY1" fmla="*/ 522663 h 2054901"/>
              <a:gd name="connsiteX2" fmla="*/ 2024410 w 2024410"/>
              <a:gd name="connsiteY2" fmla="*/ 1288782 h 2054901"/>
              <a:gd name="connsiteX3" fmla="*/ 1455999 w 2024410"/>
              <a:gd name="connsiteY3" fmla="*/ 2054901 h 2054901"/>
              <a:gd name="connsiteX4" fmla="*/ 665166 w 2024410"/>
              <a:gd name="connsiteY4" fmla="*/ 1568869 h 2054901"/>
              <a:gd name="connsiteX5" fmla="*/ 681642 w 2024410"/>
              <a:gd name="connsiteY5" fmla="*/ 703896 h 2054901"/>
              <a:gd name="connsiteX0" fmla="*/ 681642 w 2237275"/>
              <a:gd name="connsiteY0" fmla="*/ 703896 h 2054901"/>
              <a:gd name="connsiteX1" fmla="*/ 1596042 w 2237275"/>
              <a:gd name="connsiteY1" fmla="*/ 522663 h 2054901"/>
              <a:gd name="connsiteX2" fmla="*/ 2024410 w 2237275"/>
              <a:gd name="connsiteY2" fmla="*/ 1288782 h 2054901"/>
              <a:gd name="connsiteX3" fmla="*/ 1455999 w 2237275"/>
              <a:gd name="connsiteY3" fmla="*/ 2054901 h 2054901"/>
              <a:gd name="connsiteX4" fmla="*/ 665166 w 2237275"/>
              <a:gd name="connsiteY4" fmla="*/ 1568869 h 2054901"/>
              <a:gd name="connsiteX5" fmla="*/ 681642 w 2237275"/>
              <a:gd name="connsiteY5" fmla="*/ 703896 h 2054901"/>
              <a:gd name="connsiteX0" fmla="*/ 681642 w 2376114"/>
              <a:gd name="connsiteY0" fmla="*/ 703896 h 2054901"/>
              <a:gd name="connsiteX1" fmla="*/ 1596042 w 2376114"/>
              <a:gd name="connsiteY1" fmla="*/ 522663 h 2054901"/>
              <a:gd name="connsiteX2" fmla="*/ 2024410 w 2376114"/>
              <a:gd name="connsiteY2" fmla="*/ 1288782 h 2054901"/>
              <a:gd name="connsiteX3" fmla="*/ 1455999 w 2376114"/>
              <a:gd name="connsiteY3" fmla="*/ 2054901 h 2054901"/>
              <a:gd name="connsiteX4" fmla="*/ 665166 w 2376114"/>
              <a:gd name="connsiteY4" fmla="*/ 1568869 h 2054901"/>
              <a:gd name="connsiteX5" fmla="*/ 681642 w 2376114"/>
              <a:gd name="connsiteY5" fmla="*/ 703896 h 2054901"/>
              <a:gd name="connsiteX0" fmla="*/ 681642 w 2376114"/>
              <a:gd name="connsiteY0" fmla="*/ 703896 h 2054901"/>
              <a:gd name="connsiteX1" fmla="*/ 1596042 w 2376114"/>
              <a:gd name="connsiteY1" fmla="*/ 522663 h 2054901"/>
              <a:gd name="connsiteX2" fmla="*/ 2024410 w 2376114"/>
              <a:gd name="connsiteY2" fmla="*/ 1288782 h 2054901"/>
              <a:gd name="connsiteX3" fmla="*/ 1455999 w 2376114"/>
              <a:gd name="connsiteY3" fmla="*/ 2054901 h 2054901"/>
              <a:gd name="connsiteX4" fmla="*/ 665166 w 2376114"/>
              <a:gd name="connsiteY4" fmla="*/ 1568869 h 2054901"/>
              <a:gd name="connsiteX5" fmla="*/ 681642 w 2376114"/>
              <a:gd name="connsiteY5" fmla="*/ 703896 h 2054901"/>
              <a:gd name="connsiteX0" fmla="*/ 681642 w 2376114"/>
              <a:gd name="connsiteY0" fmla="*/ 703896 h 2159359"/>
              <a:gd name="connsiteX1" fmla="*/ 1596042 w 2376114"/>
              <a:gd name="connsiteY1" fmla="*/ 522663 h 2159359"/>
              <a:gd name="connsiteX2" fmla="*/ 2024410 w 2376114"/>
              <a:gd name="connsiteY2" fmla="*/ 1288782 h 2159359"/>
              <a:gd name="connsiteX3" fmla="*/ 1455999 w 2376114"/>
              <a:gd name="connsiteY3" fmla="*/ 2054901 h 2159359"/>
              <a:gd name="connsiteX4" fmla="*/ 665166 w 2376114"/>
              <a:gd name="connsiteY4" fmla="*/ 1568869 h 2159359"/>
              <a:gd name="connsiteX5" fmla="*/ 681642 w 2376114"/>
              <a:gd name="connsiteY5" fmla="*/ 703896 h 2159359"/>
              <a:gd name="connsiteX0" fmla="*/ 681642 w 2376114"/>
              <a:gd name="connsiteY0" fmla="*/ 703896 h 2347251"/>
              <a:gd name="connsiteX1" fmla="*/ 1596042 w 2376114"/>
              <a:gd name="connsiteY1" fmla="*/ 522663 h 2347251"/>
              <a:gd name="connsiteX2" fmla="*/ 2024410 w 2376114"/>
              <a:gd name="connsiteY2" fmla="*/ 1288782 h 2347251"/>
              <a:gd name="connsiteX3" fmla="*/ 1455999 w 2376114"/>
              <a:gd name="connsiteY3" fmla="*/ 2054901 h 2347251"/>
              <a:gd name="connsiteX4" fmla="*/ 665166 w 2376114"/>
              <a:gd name="connsiteY4" fmla="*/ 1568869 h 2347251"/>
              <a:gd name="connsiteX5" fmla="*/ 681642 w 2376114"/>
              <a:gd name="connsiteY5" fmla="*/ 703896 h 2347251"/>
              <a:gd name="connsiteX0" fmla="*/ 681642 w 2376114"/>
              <a:gd name="connsiteY0" fmla="*/ 703896 h 2413753"/>
              <a:gd name="connsiteX1" fmla="*/ 1596042 w 2376114"/>
              <a:gd name="connsiteY1" fmla="*/ 522663 h 2413753"/>
              <a:gd name="connsiteX2" fmla="*/ 2024410 w 2376114"/>
              <a:gd name="connsiteY2" fmla="*/ 1288782 h 2413753"/>
              <a:gd name="connsiteX3" fmla="*/ 1455999 w 2376114"/>
              <a:gd name="connsiteY3" fmla="*/ 2054901 h 2413753"/>
              <a:gd name="connsiteX4" fmla="*/ 665166 w 2376114"/>
              <a:gd name="connsiteY4" fmla="*/ 1568869 h 2413753"/>
              <a:gd name="connsiteX5" fmla="*/ 681642 w 2376114"/>
              <a:gd name="connsiteY5" fmla="*/ 703896 h 2413753"/>
              <a:gd name="connsiteX0" fmla="*/ 681642 w 2376114"/>
              <a:gd name="connsiteY0" fmla="*/ 703896 h 2413753"/>
              <a:gd name="connsiteX1" fmla="*/ 1596042 w 2376114"/>
              <a:gd name="connsiteY1" fmla="*/ 522663 h 2413753"/>
              <a:gd name="connsiteX2" fmla="*/ 2024410 w 2376114"/>
              <a:gd name="connsiteY2" fmla="*/ 1288782 h 2413753"/>
              <a:gd name="connsiteX3" fmla="*/ 1455999 w 2376114"/>
              <a:gd name="connsiteY3" fmla="*/ 2054901 h 2413753"/>
              <a:gd name="connsiteX4" fmla="*/ 665166 w 2376114"/>
              <a:gd name="connsiteY4" fmla="*/ 1568869 h 2413753"/>
              <a:gd name="connsiteX5" fmla="*/ 681642 w 2376114"/>
              <a:gd name="connsiteY5" fmla="*/ 703896 h 2413753"/>
              <a:gd name="connsiteX0" fmla="*/ 681642 w 2376114"/>
              <a:gd name="connsiteY0" fmla="*/ 703896 h 2413753"/>
              <a:gd name="connsiteX1" fmla="*/ 1596042 w 2376114"/>
              <a:gd name="connsiteY1" fmla="*/ 522663 h 2413753"/>
              <a:gd name="connsiteX2" fmla="*/ 2024410 w 2376114"/>
              <a:gd name="connsiteY2" fmla="*/ 1288782 h 2413753"/>
              <a:gd name="connsiteX3" fmla="*/ 1455999 w 2376114"/>
              <a:gd name="connsiteY3" fmla="*/ 2054901 h 2413753"/>
              <a:gd name="connsiteX4" fmla="*/ 665166 w 2376114"/>
              <a:gd name="connsiteY4" fmla="*/ 1568869 h 2413753"/>
              <a:gd name="connsiteX5" fmla="*/ 681642 w 2376114"/>
              <a:gd name="connsiteY5" fmla="*/ 703896 h 2413753"/>
              <a:gd name="connsiteX0" fmla="*/ 681642 w 2376114"/>
              <a:gd name="connsiteY0" fmla="*/ 710899 h 2420756"/>
              <a:gd name="connsiteX1" fmla="*/ 1596042 w 2376114"/>
              <a:gd name="connsiteY1" fmla="*/ 529666 h 2420756"/>
              <a:gd name="connsiteX2" fmla="*/ 2024410 w 2376114"/>
              <a:gd name="connsiteY2" fmla="*/ 1295785 h 2420756"/>
              <a:gd name="connsiteX3" fmla="*/ 1455999 w 2376114"/>
              <a:gd name="connsiteY3" fmla="*/ 2061904 h 2420756"/>
              <a:gd name="connsiteX4" fmla="*/ 665166 w 2376114"/>
              <a:gd name="connsiteY4" fmla="*/ 1575872 h 2420756"/>
              <a:gd name="connsiteX5" fmla="*/ 681642 w 2376114"/>
              <a:gd name="connsiteY5" fmla="*/ 710899 h 242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6114" h="2420756">
                <a:moveTo>
                  <a:pt x="681642" y="710899"/>
                </a:moveTo>
                <a:cubicBezTo>
                  <a:pt x="706355" y="7937"/>
                  <a:pt x="1225339" y="-373750"/>
                  <a:pt x="1596042" y="529666"/>
                </a:cubicBezTo>
                <a:cubicBezTo>
                  <a:pt x="2826226" y="126012"/>
                  <a:pt x="2301750" y="1221644"/>
                  <a:pt x="2024410" y="1295785"/>
                </a:cubicBezTo>
                <a:cubicBezTo>
                  <a:pt x="2782291" y="2210184"/>
                  <a:pt x="1620756" y="2358466"/>
                  <a:pt x="1455999" y="2061904"/>
                </a:cubicBezTo>
                <a:cubicBezTo>
                  <a:pt x="722831" y="2880196"/>
                  <a:pt x="368604" y="2116824"/>
                  <a:pt x="665166" y="1575872"/>
                </a:cubicBezTo>
                <a:cubicBezTo>
                  <a:pt x="242291" y="1650013"/>
                  <a:pt x="-600715" y="908606"/>
                  <a:pt x="681642" y="710899"/>
                </a:cubicBez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淘宝网Chenying0907出品 9"/>
          <p:cNvSpPr/>
          <p:nvPr/>
        </p:nvSpPr>
        <p:spPr>
          <a:xfrm>
            <a:off x="7596905" y="2464518"/>
            <a:ext cx="564294" cy="55354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A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  <p:sp>
        <p:nvSpPr>
          <p:cNvPr id="11" name="淘宝网Chenying0907出品 10"/>
          <p:cNvSpPr/>
          <p:nvPr/>
        </p:nvSpPr>
        <p:spPr>
          <a:xfrm rot="19830685">
            <a:off x="8624142" y="2433344"/>
            <a:ext cx="564294" cy="55354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Y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  <p:sp>
        <p:nvSpPr>
          <p:cNvPr id="12" name="淘宝网Chenying0907出品 11"/>
          <p:cNvSpPr/>
          <p:nvPr/>
        </p:nvSpPr>
        <p:spPr>
          <a:xfrm rot="1162033">
            <a:off x="8124550" y="2357177"/>
            <a:ext cx="564294" cy="55354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B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  <p:sp>
        <p:nvSpPr>
          <p:cNvPr id="13" name="淘宝网Chenying0907出品 12"/>
          <p:cNvSpPr/>
          <p:nvPr/>
        </p:nvSpPr>
        <p:spPr>
          <a:xfrm rot="1666016">
            <a:off x="7016021" y="2115914"/>
            <a:ext cx="697866" cy="684569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B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59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淘宝网Chenying0907出品 6"/>
          <p:cNvSpPr/>
          <p:nvPr/>
        </p:nvSpPr>
        <p:spPr>
          <a:xfrm>
            <a:off x="1479722" y="981570"/>
            <a:ext cx="7214791" cy="4109414"/>
          </a:xfrm>
          <a:custGeom>
            <a:avLst/>
            <a:gdLst>
              <a:gd name="connsiteX0" fmla="*/ 5955956 w 5955956"/>
              <a:gd name="connsiteY0" fmla="*/ 0 h 3476368"/>
              <a:gd name="connsiteX1" fmla="*/ 5708821 w 5955956"/>
              <a:gd name="connsiteY1" fmla="*/ 551935 h 3476368"/>
              <a:gd name="connsiteX2" fmla="*/ 4777946 w 5955956"/>
              <a:gd name="connsiteY2" fmla="*/ 1301579 h 3476368"/>
              <a:gd name="connsiteX3" fmla="*/ 3814119 w 5955956"/>
              <a:gd name="connsiteY3" fmla="*/ 2380735 h 3476368"/>
              <a:gd name="connsiteX4" fmla="*/ 2627870 w 5955956"/>
              <a:gd name="connsiteY4" fmla="*/ 2759676 h 3476368"/>
              <a:gd name="connsiteX5" fmla="*/ 1309816 w 5955956"/>
              <a:gd name="connsiteY5" fmla="*/ 2949146 h 3476368"/>
              <a:gd name="connsiteX6" fmla="*/ 0 w 5955956"/>
              <a:gd name="connsiteY6" fmla="*/ 3476368 h 3476368"/>
              <a:gd name="connsiteX0" fmla="*/ 6805173 w 6805173"/>
              <a:gd name="connsiteY0" fmla="*/ 0 h 4109414"/>
              <a:gd name="connsiteX1" fmla="*/ 5708821 w 6805173"/>
              <a:gd name="connsiteY1" fmla="*/ 1184981 h 4109414"/>
              <a:gd name="connsiteX2" fmla="*/ 4777946 w 6805173"/>
              <a:gd name="connsiteY2" fmla="*/ 1934625 h 4109414"/>
              <a:gd name="connsiteX3" fmla="*/ 3814119 w 6805173"/>
              <a:gd name="connsiteY3" fmla="*/ 3013781 h 4109414"/>
              <a:gd name="connsiteX4" fmla="*/ 2627870 w 6805173"/>
              <a:gd name="connsiteY4" fmla="*/ 3392722 h 4109414"/>
              <a:gd name="connsiteX5" fmla="*/ 1309816 w 6805173"/>
              <a:gd name="connsiteY5" fmla="*/ 3582192 h 4109414"/>
              <a:gd name="connsiteX6" fmla="*/ 0 w 6805173"/>
              <a:gd name="connsiteY6" fmla="*/ 4109414 h 410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05173" h="4109414">
                <a:moveTo>
                  <a:pt x="6805173" y="0"/>
                </a:moveTo>
                <a:cubicBezTo>
                  <a:pt x="6779773" y="167502"/>
                  <a:pt x="6046692" y="862544"/>
                  <a:pt x="5708821" y="1184981"/>
                </a:cubicBezTo>
                <a:cubicBezTo>
                  <a:pt x="5370950" y="1507419"/>
                  <a:pt x="5093730" y="1629825"/>
                  <a:pt x="4777946" y="1934625"/>
                </a:cubicBezTo>
                <a:cubicBezTo>
                  <a:pt x="4462162" y="2239425"/>
                  <a:pt x="4172465" y="2770765"/>
                  <a:pt x="3814119" y="3013781"/>
                </a:cubicBezTo>
                <a:cubicBezTo>
                  <a:pt x="3455773" y="3256797"/>
                  <a:pt x="3045254" y="3297987"/>
                  <a:pt x="2627870" y="3392722"/>
                </a:cubicBezTo>
                <a:cubicBezTo>
                  <a:pt x="2210486" y="3487457"/>
                  <a:pt x="1747794" y="3462743"/>
                  <a:pt x="1309816" y="3582192"/>
                </a:cubicBezTo>
                <a:cubicBezTo>
                  <a:pt x="871838" y="3701641"/>
                  <a:pt x="435919" y="3905527"/>
                  <a:pt x="0" y="4109414"/>
                </a:cubicBezTo>
              </a:path>
            </a:pathLst>
          </a:custGeom>
          <a:noFill/>
          <a:ln>
            <a:solidFill>
              <a:srgbClr val="E0B5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8464" b="11571"/>
          <a:stretch/>
        </p:blipFill>
        <p:spPr>
          <a:xfrm>
            <a:off x="726924" y="162258"/>
            <a:ext cx="2691977" cy="2325571"/>
          </a:xfrm>
          <a:prstGeom prst="rect">
            <a:avLst/>
          </a:prstGeom>
        </p:spPr>
      </p:pic>
      <p:sp>
        <p:nvSpPr>
          <p:cNvPr id="3" name="KSO_Img1"/>
          <p:cNvSpPr/>
          <p:nvPr/>
        </p:nvSpPr>
        <p:spPr>
          <a:xfrm>
            <a:off x="1204749" y="1454183"/>
            <a:ext cx="4180459" cy="2743950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  <a:gd name="connsiteX0" fmla="*/ 74047 w 1502780"/>
              <a:gd name="connsiteY0" fmla="*/ 328300 h 1480967"/>
              <a:gd name="connsiteX1" fmla="*/ 131712 w 1502780"/>
              <a:gd name="connsiteY1" fmla="*/ 1374507 h 1480967"/>
              <a:gd name="connsiteX2" fmla="*/ 1371756 w 1502780"/>
              <a:gd name="connsiteY2" fmla="*/ 1313870 h 1480967"/>
              <a:gd name="connsiteX3" fmla="*/ 1356807 w 1502780"/>
              <a:gd name="connsiteY3" fmla="*/ 205917 h 1480967"/>
              <a:gd name="connsiteX4" fmla="*/ 469462 w 1502780"/>
              <a:gd name="connsiteY4" fmla="*/ 7025 h 1480967"/>
              <a:gd name="connsiteX5" fmla="*/ 74047 w 1502780"/>
              <a:gd name="connsiteY5" fmla="*/ 328300 h 1480967"/>
              <a:gd name="connsiteX0" fmla="*/ 92900 w 1485917"/>
              <a:gd name="connsiteY0" fmla="*/ 372428 h 1480839"/>
              <a:gd name="connsiteX1" fmla="*/ 114849 w 1485917"/>
              <a:gd name="connsiteY1" fmla="*/ 1377240 h 1480839"/>
              <a:gd name="connsiteX2" fmla="*/ 1354893 w 1485917"/>
              <a:gd name="connsiteY2" fmla="*/ 1316603 h 1480839"/>
              <a:gd name="connsiteX3" fmla="*/ 1339944 w 1485917"/>
              <a:gd name="connsiteY3" fmla="*/ 208650 h 1480839"/>
              <a:gd name="connsiteX4" fmla="*/ 452599 w 1485917"/>
              <a:gd name="connsiteY4" fmla="*/ 9758 h 1480839"/>
              <a:gd name="connsiteX5" fmla="*/ 92900 w 1485917"/>
              <a:gd name="connsiteY5" fmla="*/ 372428 h 1480839"/>
              <a:gd name="connsiteX0" fmla="*/ 107907 w 1502382"/>
              <a:gd name="connsiteY0" fmla="*/ 372428 h 1411336"/>
              <a:gd name="connsiteX1" fmla="*/ 108426 w 1502382"/>
              <a:gd name="connsiteY1" fmla="*/ 1244776 h 1411336"/>
              <a:gd name="connsiteX2" fmla="*/ 1369900 w 1502382"/>
              <a:gd name="connsiteY2" fmla="*/ 1316603 h 1411336"/>
              <a:gd name="connsiteX3" fmla="*/ 1354951 w 1502382"/>
              <a:gd name="connsiteY3" fmla="*/ 208650 h 1411336"/>
              <a:gd name="connsiteX4" fmla="*/ 467606 w 1502382"/>
              <a:gd name="connsiteY4" fmla="*/ 9758 h 1411336"/>
              <a:gd name="connsiteX5" fmla="*/ 107907 w 1502382"/>
              <a:gd name="connsiteY5" fmla="*/ 372428 h 1411336"/>
              <a:gd name="connsiteX0" fmla="*/ 107907 w 1502382"/>
              <a:gd name="connsiteY0" fmla="*/ 400422 h 1439330"/>
              <a:gd name="connsiteX1" fmla="*/ 108426 w 1502382"/>
              <a:gd name="connsiteY1" fmla="*/ 1272770 h 1439330"/>
              <a:gd name="connsiteX2" fmla="*/ 1369900 w 1502382"/>
              <a:gd name="connsiteY2" fmla="*/ 1344597 h 1439330"/>
              <a:gd name="connsiteX3" fmla="*/ 1354951 w 1502382"/>
              <a:gd name="connsiteY3" fmla="*/ 236644 h 1439330"/>
              <a:gd name="connsiteX4" fmla="*/ 467606 w 1502382"/>
              <a:gd name="connsiteY4" fmla="*/ 37752 h 1439330"/>
              <a:gd name="connsiteX5" fmla="*/ 107907 w 1502382"/>
              <a:gd name="connsiteY5" fmla="*/ 400422 h 1439330"/>
              <a:gd name="connsiteX0" fmla="*/ 87680 w 1517871"/>
              <a:gd name="connsiteY0" fmla="*/ 390100 h 1411694"/>
              <a:gd name="connsiteX1" fmla="*/ 123915 w 1517871"/>
              <a:gd name="connsiteY1" fmla="*/ 1245890 h 1411694"/>
              <a:gd name="connsiteX2" fmla="*/ 1385389 w 1517871"/>
              <a:gd name="connsiteY2" fmla="*/ 1317717 h 1411694"/>
              <a:gd name="connsiteX3" fmla="*/ 1370440 w 1517871"/>
              <a:gd name="connsiteY3" fmla="*/ 209764 h 1411694"/>
              <a:gd name="connsiteX4" fmla="*/ 483095 w 1517871"/>
              <a:gd name="connsiteY4" fmla="*/ 10872 h 1411694"/>
              <a:gd name="connsiteX5" fmla="*/ 87680 w 1517871"/>
              <a:gd name="connsiteY5" fmla="*/ 390100 h 1411694"/>
              <a:gd name="connsiteX0" fmla="*/ 87680 w 1544612"/>
              <a:gd name="connsiteY0" fmla="*/ 395882 h 1419285"/>
              <a:gd name="connsiteX1" fmla="*/ 123915 w 1544612"/>
              <a:gd name="connsiteY1" fmla="*/ 1251672 h 1419285"/>
              <a:gd name="connsiteX2" fmla="*/ 1385389 w 1544612"/>
              <a:gd name="connsiteY2" fmla="*/ 1323499 h 1419285"/>
              <a:gd name="connsiteX3" fmla="*/ 1420442 w 1544612"/>
              <a:gd name="connsiteY3" fmla="*/ 190709 h 1419285"/>
              <a:gd name="connsiteX4" fmla="*/ 483095 w 1544612"/>
              <a:gd name="connsiteY4" fmla="*/ 16654 h 1419285"/>
              <a:gd name="connsiteX5" fmla="*/ 87680 w 1544612"/>
              <a:gd name="connsiteY5" fmla="*/ 395882 h 1419285"/>
              <a:gd name="connsiteX0" fmla="*/ 102771 w 1559703"/>
              <a:gd name="connsiteY0" fmla="*/ 395882 h 1483384"/>
              <a:gd name="connsiteX1" fmla="*/ 139006 w 1559703"/>
              <a:gd name="connsiteY1" fmla="*/ 1251672 h 1483384"/>
              <a:gd name="connsiteX2" fmla="*/ 1400480 w 1559703"/>
              <a:gd name="connsiteY2" fmla="*/ 1323499 h 1483384"/>
              <a:gd name="connsiteX3" fmla="*/ 1435533 w 1559703"/>
              <a:gd name="connsiteY3" fmla="*/ 190709 h 1483384"/>
              <a:gd name="connsiteX4" fmla="*/ 498186 w 1559703"/>
              <a:gd name="connsiteY4" fmla="*/ 16654 h 1483384"/>
              <a:gd name="connsiteX5" fmla="*/ 102771 w 1559703"/>
              <a:gd name="connsiteY5" fmla="*/ 395882 h 1483384"/>
              <a:gd name="connsiteX0" fmla="*/ 85648 w 1529299"/>
              <a:gd name="connsiteY0" fmla="*/ 395882 h 1403650"/>
              <a:gd name="connsiteX1" fmla="*/ 121883 w 1529299"/>
              <a:gd name="connsiteY1" fmla="*/ 1251672 h 1403650"/>
              <a:gd name="connsiteX2" fmla="*/ 1354191 w 1529299"/>
              <a:gd name="connsiteY2" fmla="*/ 1301192 h 1403650"/>
              <a:gd name="connsiteX3" fmla="*/ 1418410 w 1529299"/>
              <a:gd name="connsiteY3" fmla="*/ 190709 h 1403650"/>
              <a:gd name="connsiteX4" fmla="*/ 481063 w 1529299"/>
              <a:gd name="connsiteY4" fmla="*/ 16654 h 1403650"/>
              <a:gd name="connsiteX5" fmla="*/ 85648 w 1529299"/>
              <a:gd name="connsiteY5" fmla="*/ 395882 h 1403650"/>
              <a:gd name="connsiteX0" fmla="*/ 85648 w 1568249"/>
              <a:gd name="connsiteY0" fmla="*/ 395882 h 1506007"/>
              <a:gd name="connsiteX1" fmla="*/ 121883 w 1568249"/>
              <a:gd name="connsiteY1" fmla="*/ 1251672 h 1506007"/>
              <a:gd name="connsiteX2" fmla="*/ 1354191 w 1568249"/>
              <a:gd name="connsiteY2" fmla="*/ 1301192 h 1506007"/>
              <a:gd name="connsiteX3" fmla="*/ 1418410 w 1568249"/>
              <a:gd name="connsiteY3" fmla="*/ 190709 h 1506007"/>
              <a:gd name="connsiteX4" fmla="*/ 481063 w 1568249"/>
              <a:gd name="connsiteY4" fmla="*/ 16654 h 1506007"/>
              <a:gd name="connsiteX5" fmla="*/ 85648 w 1568249"/>
              <a:gd name="connsiteY5" fmla="*/ 395882 h 1506007"/>
              <a:gd name="connsiteX0" fmla="*/ 98263 w 1558006"/>
              <a:gd name="connsiteY0" fmla="*/ 106429 h 1581392"/>
              <a:gd name="connsiteX1" fmla="*/ 111641 w 1558006"/>
              <a:gd name="connsiteY1" fmla="*/ 1311439 h 1581392"/>
              <a:gd name="connsiteX2" fmla="*/ 1343949 w 1558006"/>
              <a:gd name="connsiteY2" fmla="*/ 1360959 h 1581392"/>
              <a:gd name="connsiteX3" fmla="*/ 1408168 w 1558006"/>
              <a:gd name="connsiteY3" fmla="*/ 250476 h 1581392"/>
              <a:gd name="connsiteX4" fmla="*/ 470821 w 1558006"/>
              <a:gd name="connsiteY4" fmla="*/ 76421 h 1581392"/>
              <a:gd name="connsiteX5" fmla="*/ 98263 w 1558006"/>
              <a:gd name="connsiteY5" fmla="*/ 106429 h 1581392"/>
              <a:gd name="connsiteX0" fmla="*/ 99559 w 1559302"/>
              <a:gd name="connsiteY0" fmla="*/ 135011 h 1609974"/>
              <a:gd name="connsiteX1" fmla="*/ 112937 w 1559302"/>
              <a:gd name="connsiteY1" fmla="*/ 1340021 h 1609974"/>
              <a:gd name="connsiteX2" fmla="*/ 1345245 w 1559302"/>
              <a:gd name="connsiteY2" fmla="*/ 1389541 h 1609974"/>
              <a:gd name="connsiteX3" fmla="*/ 1409464 w 1559302"/>
              <a:gd name="connsiteY3" fmla="*/ 279058 h 1609974"/>
              <a:gd name="connsiteX4" fmla="*/ 498783 w 1559302"/>
              <a:gd name="connsiteY4" fmla="*/ 44981 h 1609974"/>
              <a:gd name="connsiteX5" fmla="*/ 99559 w 1559302"/>
              <a:gd name="connsiteY5" fmla="*/ 135011 h 1609974"/>
              <a:gd name="connsiteX0" fmla="*/ 91125 w 1566106"/>
              <a:gd name="connsiteY0" fmla="*/ 162344 h 1580209"/>
              <a:gd name="connsiteX1" fmla="*/ 119741 w 1566106"/>
              <a:gd name="connsiteY1" fmla="*/ 1312789 h 1580209"/>
              <a:gd name="connsiteX2" fmla="*/ 1352049 w 1566106"/>
              <a:gd name="connsiteY2" fmla="*/ 1362309 h 1580209"/>
              <a:gd name="connsiteX3" fmla="*/ 1416268 w 1566106"/>
              <a:gd name="connsiteY3" fmla="*/ 251826 h 1580209"/>
              <a:gd name="connsiteX4" fmla="*/ 505587 w 1566106"/>
              <a:gd name="connsiteY4" fmla="*/ 17749 h 1580209"/>
              <a:gd name="connsiteX5" fmla="*/ 91125 w 1566106"/>
              <a:gd name="connsiteY5" fmla="*/ 162344 h 1580209"/>
              <a:gd name="connsiteX0" fmla="*/ 99771 w 1574752"/>
              <a:gd name="connsiteY0" fmla="*/ 162344 h 1580210"/>
              <a:gd name="connsiteX1" fmla="*/ 128387 w 1574752"/>
              <a:gd name="connsiteY1" fmla="*/ 1312789 h 1580210"/>
              <a:gd name="connsiteX2" fmla="*/ 1360695 w 1574752"/>
              <a:gd name="connsiteY2" fmla="*/ 1362309 h 1580210"/>
              <a:gd name="connsiteX3" fmla="*/ 1424914 w 1574752"/>
              <a:gd name="connsiteY3" fmla="*/ 251826 h 1580210"/>
              <a:gd name="connsiteX4" fmla="*/ 514233 w 1574752"/>
              <a:gd name="connsiteY4" fmla="*/ 17749 h 1580210"/>
              <a:gd name="connsiteX5" fmla="*/ 99771 w 1574752"/>
              <a:gd name="connsiteY5" fmla="*/ 162344 h 1580210"/>
              <a:gd name="connsiteX0" fmla="*/ 99771 w 1574240"/>
              <a:gd name="connsiteY0" fmla="*/ 158384 h 1480051"/>
              <a:gd name="connsiteX1" fmla="*/ 128387 w 1574240"/>
              <a:gd name="connsiteY1" fmla="*/ 1308829 h 1480051"/>
              <a:gd name="connsiteX2" fmla="*/ 1360695 w 1574240"/>
              <a:gd name="connsiteY2" fmla="*/ 1358349 h 1480051"/>
              <a:gd name="connsiteX3" fmla="*/ 1482056 w 1574240"/>
              <a:gd name="connsiteY3" fmla="*/ 193301 h 1480051"/>
              <a:gd name="connsiteX4" fmla="*/ 514233 w 1574240"/>
              <a:gd name="connsiteY4" fmla="*/ 13789 h 1480051"/>
              <a:gd name="connsiteX5" fmla="*/ 99771 w 1574240"/>
              <a:gd name="connsiteY5" fmla="*/ 158384 h 1480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240" h="1480051">
                <a:moveTo>
                  <a:pt x="99771" y="158384"/>
                </a:moveTo>
                <a:cubicBezTo>
                  <a:pt x="8797" y="374224"/>
                  <a:pt x="-81767" y="1108835"/>
                  <a:pt x="128387" y="1308829"/>
                </a:cubicBezTo>
                <a:cubicBezTo>
                  <a:pt x="338541" y="1508823"/>
                  <a:pt x="1135084" y="1544270"/>
                  <a:pt x="1360695" y="1358349"/>
                </a:cubicBezTo>
                <a:cubicBezTo>
                  <a:pt x="1586307" y="1172428"/>
                  <a:pt x="1643666" y="400279"/>
                  <a:pt x="1482056" y="193301"/>
                </a:cubicBezTo>
                <a:cubicBezTo>
                  <a:pt x="1320446" y="-13677"/>
                  <a:pt x="744614" y="19608"/>
                  <a:pt x="514233" y="13789"/>
                </a:cubicBezTo>
                <a:cubicBezTo>
                  <a:pt x="283852" y="7970"/>
                  <a:pt x="190745" y="-57456"/>
                  <a:pt x="99771" y="158384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8933" y="4980568"/>
            <a:ext cx="832386" cy="1626936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5188" y="0"/>
            <a:ext cx="2269713" cy="1919629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1049" y="2901199"/>
            <a:ext cx="2944265" cy="2056051"/>
          </a:xfrm>
          <a:prstGeom prst="rect">
            <a:avLst/>
          </a:prstGeom>
        </p:spPr>
      </p:pic>
      <p:sp>
        <p:nvSpPr>
          <p:cNvPr id="11" name="KSO_Img2"/>
          <p:cNvSpPr/>
          <p:nvPr/>
        </p:nvSpPr>
        <p:spPr>
          <a:xfrm rot="20820000">
            <a:off x="5630599" y="3430418"/>
            <a:ext cx="2649859" cy="2939761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  <a:gd name="connsiteX0" fmla="*/ 74047 w 1502780"/>
              <a:gd name="connsiteY0" fmla="*/ 328300 h 1480967"/>
              <a:gd name="connsiteX1" fmla="*/ 131712 w 1502780"/>
              <a:gd name="connsiteY1" fmla="*/ 1374507 h 1480967"/>
              <a:gd name="connsiteX2" fmla="*/ 1371756 w 1502780"/>
              <a:gd name="connsiteY2" fmla="*/ 1313870 h 1480967"/>
              <a:gd name="connsiteX3" fmla="*/ 1356807 w 1502780"/>
              <a:gd name="connsiteY3" fmla="*/ 205917 h 1480967"/>
              <a:gd name="connsiteX4" fmla="*/ 469462 w 1502780"/>
              <a:gd name="connsiteY4" fmla="*/ 7025 h 1480967"/>
              <a:gd name="connsiteX5" fmla="*/ 74047 w 1502780"/>
              <a:gd name="connsiteY5" fmla="*/ 328300 h 1480967"/>
              <a:gd name="connsiteX0" fmla="*/ 92900 w 1485917"/>
              <a:gd name="connsiteY0" fmla="*/ 372428 h 1480839"/>
              <a:gd name="connsiteX1" fmla="*/ 114849 w 1485917"/>
              <a:gd name="connsiteY1" fmla="*/ 1377240 h 1480839"/>
              <a:gd name="connsiteX2" fmla="*/ 1354893 w 1485917"/>
              <a:gd name="connsiteY2" fmla="*/ 1316603 h 1480839"/>
              <a:gd name="connsiteX3" fmla="*/ 1339944 w 1485917"/>
              <a:gd name="connsiteY3" fmla="*/ 208650 h 1480839"/>
              <a:gd name="connsiteX4" fmla="*/ 452599 w 1485917"/>
              <a:gd name="connsiteY4" fmla="*/ 9758 h 1480839"/>
              <a:gd name="connsiteX5" fmla="*/ 92900 w 1485917"/>
              <a:gd name="connsiteY5" fmla="*/ 372428 h 1480839"/>
              <a:gd name="connsiteX0" fmla="*/ 107907 w 1502382"/>
              <a:gd name="connsiteY0" fmla="*/ 372428 h 1411336"/>
              <a:gd name="connsiteX1" fmla="*/ 108426 w 1502382"/>
              <a:gd name="connsiteY1" fmla="*/ 1244776 h 1411336"/>
              <a:gd name="connsiteX2" fmla="*/ 1369900 w 1502382"/>
              <a:gd name="connsiteY2" fmla="*/ 1316603 h 1411336"/>
              <a:gd name="connsiteX3" fmla="*/ 1354951 w 1502382"/>
              <a:gd name="connsiteY3" fmla="*/ 208650 h 1411336"/>
              <a:gd name="connsiteX4" fmla="*/ 467606 w 1502382"/>
              <a:gd name="connsiteY4" fmla="*/ 9758 h 1411336"/>
              <a:gd name="connsiteX5" fmla="*/ 107907 w 1502382"/>
              <a:gd name="connsiteY5" fmla="*/ 372428 h 1411336"/>
              <a:gd name="connsiteX0" fmla="*/ 107907 w 1502382"/>
              <a:gd name="connsiteY0" fmla="*/ 400422 h 1439330"/>
              <a:gd name="connsiteX1" fmla="*/ 108426 w 1502382"/>
              <a:gd name="connsiteY1" fmla="*/ 1272770 h 1439330"/>
              <a:gd name="connsiteX2" fmla="*/ 1369900 w 1502382"/>
              <a:gd name="connsiteY2" fmla="*/ 1344597 h 1439330"/>
              <a:gd name="connsiteX3" fmla="*/ 1354951 w 1502382"/>
              <a:gd name="connsiteY3" fmla="*/ 236644 h 1439330"/>
              <a:gd name="connsiteX4" fmla="*/ 467606 w 1502382"/>
              <a:gd name="connsiteY4" fmla="*/ 37752 h 1439330"/>
              <a:gd name="connsiteX5" fmla="*/ 107907 w 1502382"/>
              <a:gd name="connsiteY5" fmla="*/ 400422 h 1439330"/>
              <a:gd name="connsiteX0" fmla="*/ 87680 w 1517871"/>
              <a:gd name="connsiteY0" fmla="*/ 390100 h 1411694"/>
              <a:gd name="connsiteX1" fmla="*/ 123915 w 1517871"/>
              <a:gd name="connsiteY1" fmla="*/ 1245890 h 1411694"/>
              <a:gd name="connsiteX2" fmla="*/ 1385389 w 1517871"/>
              <a:gd name="connsiteY2" fmla="*/ 1317717 h 1411694"/>
              <a:gd name="connsiteX3" fmla="*/ 1370440 w 1517871"/>
              <a:gd name="connsiteY3" fmla="*/ 209764 h 1411694"/>
              <a:gd name="connsiteX4" fmla="*/ 483095 w 1517871"/>
              <a:gd name="connsiteY4" fmla="*/ 10872 h 1411694"/>
              <a:gd name="connsiteX5" fmla="*/ 87680 w 1517871"/>
              <a:gd name="connsiteY5" fmla="*/ 390100 h 1411694"/>
              <a:gd name="connsiteX0" fmla="*/ 87680 w 1544612"/>
              <a:gd name="connsiteY0" fmla="*/ 395882 h 1419285"/>
              <a:gd name="connsiteX1" fmla="*/ 123915 w 1544612"/>
              <a:gd name="connsiteY1" fmla="*/ 1251672 h 1419285"/>
              <a:gd name="connsiteX2" fmla="*/ 1385389 w 1544612"/>
              <a:gd name="connsiteY2" fmla="*/ 1323499 h 1419285"/>
              <a:gd name="connsiteX3" fmla="*/ 1420442 w 1544612"/>
              <a:gd name="connsiteY3" fmla="*/ 190709 h 1419285"/>
              <a:gd name="connsiteX4" fmla="*/ 483095 w 1544612"/>
              <a:gd name="connsiteY4" fmla="*/ 16654 h 1419285"/>
              <a:gd name="connsiteX5" fmla="*/ 87680 w 1544612"/>
              <a:gd name="connsiteY5" fmla="*/ 395882 h 1419285"/>
              <a:gd name="connsiteX0" fmla="*/ 102771 w 1559703"/>
              <a:gd name="connsiteY0" fmla="*/ 395882 h 1483384"/>
              <a:gd name="connsiteX1" fmla="*/ 139006 w 1559703"/>
              <a:gd name="connsiteY1" fmla="*/ 1251672 h 1483384"/>
              <a:gd name="connsiteX2" fmla="*/ 1400480 w 1559703"/>
              <a:gd name="connsiteY2" fmla="*/ 1323499 h 1483384"/>
              <a:gd name="connsiteX3" fmla="*/ 1435533 w 1559703"/>
              <a:gd name="connsiteY3" fmla="*/ 190709 h 1483384"/>
              <a:gd name="connsiteX4" fmla="*/ 498186 w 1559703"/>
              <a:gd name="connsiteY4" fmla="*/ 16654 h 1483384"/>
              <a:gd name="connsiteX5" fmla="*/ 102771 w 1559703"/>
              <a:gd name="connsiteY5" fmla="*/ 395882 h 1483384"/>
              <a:gd name="connsiteX0" fmla="*/ 85648 w 1529299"/>
              <a:gd name="connsiteY0" fmla="*/ 395882 h 1403650"/>
              <a:gd name="connsiteX1" fmla="*/ 121883 w 1529299"/>
              <a:gd name="connsiteY1" fmla="*/ 1251672 h 1403650"/>
              <a:gd name="connsiteX2" fmla="*/ 1354191 w 1529299"/>
              <a:gd name="connsiteY2" fmla="*/ 1301192 h 1403650"/>
              <a:gd name="connsiteX3" fmla="*/ 1418410 w 1529299"/>
              <a:gd name="connsiteY3" fmla="*/ 190709 h 1403650"/>
              <a:gd name="connsiteX4" fmla="*/ 481063 w 1529299"/>
              <a:gd name="connsiteY4" fmla="*/ 16654 h 1403650"/>
              <a:gd name="connsiteX5" fmla="*/ 85648 w 1529299"/>
              <a:gd name="connsiteY5" fmla="*/ 395882 h 1403650"/>
              <a:gd name="connsiteX0" fmla="*/ 85648 w 1568249"/>
              <a:gd name="connsiteY0" fmla="*/ 395882 h 1506007"/>
              <a:gd name="connsiteX1" fmla="*/ 121883 w 1568249"/>
              <a:gd name="connsiteY1" fmla="*/ 1251672 h 1506007"/>
              <a:gd name="connsiteX2" fmla="*/ 1354191 w 1568249"/>
              <a:gd name="connsiteY2" fmla="*/ 1301192 h 1506007"/>
              <a:gd name="connsiteX3" fmla="*/ 1418410 w 1568249"/>
              <a:gd name="connsiteY3" fmla="*/ 190709 h 1506007"/>
              <a:gd name="connsiteX4" fmla="*/ 481063 w 1568249"/>
              <a:gd name="connsiteY4" fmla="*/ 16654 h 1506007"/>
              <a:gd name="connsiteX5" fmla="*/ 85648 w 1568249"/>
              <a:gd name="connsiteY5" fmla="*/ 395882 h 1506007"/>
              <a:gd name="connsiteX0" fmla="*/ 98263 w 1558006"/>
              <a:gd name="connsiteY0" fmla="*/ 106429 h 1581392"/>
              <a:gd name="connsiteX1" fmla="*/ 111641 w 1558006"/>
              <a:gd name="connsiteY1" fmla="*/ 1311439 h 1581392"/>
              <a:gd name="connsiteX2" fmla="*/ 1343949 w 1558006"/>
              <a:gd name="connsiteY2" fmla="*/ 1360959 h 1581392"/>
              <a:gd name="connsiteX3" fmla="*/ 1408168 w 1558006"/>
              <a:gd name="connsiteY3" fmla="*/ 250476 h 1581392"/>
              <a:gd name="connsiteX4" fmla="*/ 470821 w 1558006"/>
              <a:gd name="connsiteY4" fmla="*/ 76421 h 1581392"/>
              <a:gd name="connsiteX5" fmla="*/ 98263 w 1558006"/>
              <a:gd name="connsiteY5" fmla="*/ 106429 h 1581392"/>
              <a:gd name="connsiteX0" fmla="*/ 99559 w 1559302"/>
              <a:gd name="connsiteY0" fmla="*/ 135011 h 1609974"/>
              <a:gd name="connsiteX1" fmla="*/ 112937 w 1559302"/>
              <a:gd name="connsiteY1" fmla="*/ 1340021 h 1609974"/>
              <a:gd name="connsiteX2" fmla="*/ 1345245 w 1559302"/>
              <a:gd name="connsiteY2" fmla="*/ 1389541 h 1609974"/>
              <a:gd name="connsiteX3" fmla="*/ 1409464 w 1559302"/>
              <a:gd name="connsiteY3" fmla="*/ 279058 h 1609974"/>
              <a:gd name="connsiteX4" fmla="*/ 498783 w 1559302"/>
              <a:gd name="connsiteY4" fmla="*/ 44981 h 1609974"/>
              <a:gd name="connsiteX5" fmla="*/ 99559 w 1559302"/>
              <a:gd name="connsiteY5" fmla="*/ 135011 h 1609974"/>
              <a:gd name="connsiteX0" fmla="*/ 91125 w 1566106"/>
              <a:gd name="connsiteY0" fmla="*/ 162344 h 1580209"/>
              <a:gd name="connsiteX1" fmla="*/ 119741 w 1566106"/>
              <a:gd name="connsiteY1" fmla="*/ 1312789 h 1580209"/>
              <a:gd name="connsiteX2" fmla="*/ 1352049 w 1566106"/>
              <a:gd name="connsiteY2" fmla="*/ 1362309 h 1580209"/>
              <a:gd name="connsiteX3" fmla="*/ 1416268 w 1566106"/>
              <a:gd name="connsiteY3" fmla="*/ 251826 h 1580209"/>
              <a:gd name="connsiteX4" fmla="*/ 505587 w 1566106"/>
              <a:gd name="connsiteY4" fmla="*/ 17749 h 1580209"/>
              <a:gd name="connsiteX5" fmla="*/ 91125 w 1566106"/>
              <a:gd name="connsiteY5" fmla="*/ 162344 h 1580209"/>
              <a:gd name="connsiteX0" fmla="*/ 99771 w 1574752"/>
              <a:gd name="connsiteY0" fmla="*/ 162344 h 1580210"/>
              <a:gd name="connsiteX1" fmla="*/ 128387 w 1574752"/>
              <a:gd name="connsiteY1" fmla="*/ 1312789 h 1580210"/>
              <a:gd name="connsiteX2" fmla="*/ 1360695 w 1574752"/>
              <a:gd name="connsiteY2" fmla="*/ 1362309 h 1580210"/>
              <a:gd name="connsiteX3" fmla="*/ 1424914 w 1574752"/>
              <a:gd name="connsiteY3" fmla="*/ 251826 h 1580210"/>
              <a:gd name="connsiteX4" fmla="*/ 514233 w 1574752"/>
              <a:gd name="connsiteY4" fmla="*/ 17749 h 1580210"/>
              <a:gd name="connsiteX5" fmla="*/ 99771 w 1574752"/>
              <a:gd name="connsiteY5" fmla="*/ 162344 h 1580210"/>
              <a:gd name="connsiteX0" fmla="*/ 99771 w 1574240"/>
              <a:gd name="connsiteY0" fmla="*/ 158384 h 1480051"/>
              <a:gd name="connsiteX1" fmla="*/ 128387 w 1574240"/>
              <a:gd name="connsiteY1" fmla="*/ 1308829 h 1480051"/>
              <a:gd name="connsiteX2" fmla="*/ 1360695 w 1574240"/>
              <a:gd name="connsiteY2" fmla="*/ 1358349 h 1480051"/>
              <a:gd name="connsiteX3" fmla="*/ 1482056 w 1574240"/>
              <a:gd name="connsiteY3" fmla="*/ 193301 h 1480051"/>
              <a:gd name="connsiteX4" fmla="*/ 514233 w 1574240"/>
              <a:gd name="connsiteY4" fmla="*/ 13789 h 1480051"/>
              <a:gd name="connsiteX5" fmla="*/ 99771 w 1574240"/>
              <a:gd name="connsiteY5" fmla="*/ 158384 h 1480051"/>
              <a:gd name="connsiteX0" fmla="*/ 103274 w 1577743"/>
              <a:gd name="connsiteY0" fmla="*/ 376035 h 1697702"/>
              <a:gd name="connsiteX1" fmla="*/ 131890 w 1577743"/>
              <a:gd name="connsiteY1" fmla="*/ 1526480 h 1697702"/>
              <a:gd name="connsiteX2" fmla="*/ 1364198 w 1577743"/>
              <a:gd name="connsiteY2" fmla="*/ 1576000 h 1697702"/>
              <a:gd name="connsiteX3" fmla="*/ 1485559 w 1577743"/>
              <a:gd name="connsiteY3" fmla="*/ 410952 h 1697702"/>
              <a:gd name="connsiteX4" fmla="*/ 739758 w 1577743"/>
              <a:gd name="connsiteY4" fmla="*/ 190 h 1697702"/>
              <a:gd name="connsiteX5" fmla="*/ 103274 w 1577743"/>
              <a:gd name="connsiteY5" fmla="*/ 376035 h 1697702"/>
              <a:gd name="connsiteX0" fmla="*/ 103274 w 1577743"/>
              <a:gd name="connsiteY0" fmla="*/ 376035 h 1697702"/>
              <a:gd name="connsiteX1" fmla="*/ 131890 w 1577743"/>
              <a:gd name="connsiteY1" fmla="*/ 1526480 h 1697702"/>
              <a:gd name="connsiteX2" fmla="*/ 1364198 w 1577743"/>
              <a:gd name="connsiteY2" fmla="*/ 1576000 h 1697702"/>
              <a:gd name="connsiteX3" fmla="*/ 1485559 w 1577743"/>
              <a:gd name="connsiteY3" fmla="*/ 410952 h 1697702"/>
              <a:gd name="connsiteX4" fmla="*/ 739758 w 1577743"/>
              <a:gd name="connsiteY4" fmla="*/ 190 h 1697702"/>
              <a:gd name="connsiteX5" fmla="*/ 103274 w 1577743"/>
              <a:gd name="connsiteY5" fmla="*/ 376035 h 1697702"/>
              <a:gd name="connsiteX0" fmla="*/ 103274 w 1623293"/>
              <a:gd name="connsiteY0" fmla="*/ 376035 h 1786169"/>
              <a:gd name="connsiteX1" fmla="*/ 131890 w 1623293"/>
              <a:gd name="connsiteY1" fmla="*/ 1526480 h 1786169"/>
              <a:gd name="connsiteX2" fmla="*/ 1364198 w 1623293"/>
              <a:gd name="connsiteY2" fmla="*/ 1576000 h 1786169"/>
              <a:gd name="connsiteX3" fmla="*/ 1485559 w 1623293"/>
              <a:gd name="connsiteY3" fmla="*/ 410952 h 1786169"/>
              <a:gd name="connsiteX4" fmla="*/ 739758 w 1623293"/>
              <a:gd name="connsiteY4" fmla="*/ 190 h 1786169"/>
              <a:gd name="connsiteX5" fmla="*/ 103274 w 1623293"/>
              <a:gd name="connsiteY5" fmla="*/ 376035 h 1786169"/>
              <a:gd name="connsiteX0" fmla="*/ 164813 w 1643470"/>
              <a:gd name="connsiteY0" fmla="*/ 376036 h 1698071"/>
              <a:gd name="connsiteX1" fmla="*/ 103884 w 1643470"/>
              <a:gd name="connsiteY1" fmla="*/ 1527236 h 1698071"/>
              <a:gd name="connsiteX2" fmla="*/ 1425737 w 1643470"/>
              <a:gd name="connsiteY2" fmla="*/ 1576001 h 1698071"/>
              <a:gd name="connsiteX3" fmla="*/ 1547098 w 1643470"/>
              <a:gd name="connsiteY3" fmla="*/ 410953 h 1698071"/>
              <a:gd name="connsiteX4" fmla="*/ 801297 w 1643470"/>
              <a:gd name="connsiteY4" fmla="*/ 191 h 1698071"/>
              <a:gd name="connsiteX5" fmla="*/ 164813 w 1643470"/>
              <a:gd name="connsiteY5" fmla="*/ 376036 h 1698071"/>
              <a:gd name="connsiteX0" fmla="*/ 166756 w 1645413"/>
              <a:gd name="connsiteY0" fmla="*/ 376036 h 1787202"/>
              <a:gd name="connsiteX1" fmla="*/ 105827 w 1645413"/>
              <a:gd name="connsiteY1" fmla="*/ 1527236 h 1787202"/>
              <a:gd name="connsiteX2" fmla="*/ 1427680 w 1645413"/>
              <a:gd name="connsiteY2" fmla="*/ 1576001 h 1787202"/>
              <a:gd name="connsiteX3" fmla="*/ 1549041 w 1645413"/>
              <a:gd name="connsiteY3" fmla="*/ 410953 h 1787202"/>
              <a:gd name="connsiteX4" fmla="*/ 803240 w 1645413"/>
              <a:gd name="connsiteY4" fmla="*/ 191 h 1787202"/>
              <a:gd name="connsiteX5" fmla="*/ 166756 w 1645413"/>
              <a:gd name="connsiteY5" fmla="*/ 376036 h 1787202"/>
              <a:gd name="connsiteX0" fmla="*/ 166756 w 1638948"/>
              <a:gd name="connsiteY0" fmla="*/ 376036 h 1862934"/>
              <a:gd name="connsiteX1" fmla="*/ 105827 w 1638948"/>
              <a:gd name="connsiteY1" fmla="*/ 1527236 h 1862934"/>
              <a:gd name="connsiteX2" fmla="*/ 1427680 w 1638948"/>
              <a:gd name="connsiteY2" fmla="*/ 1576001 h 1862934"/>
              <a:gd name="connsiteX3" fmla="*/ 1549041 w 1638948"/>
              <a:gd name="connsiteY3" fmla="*/ 410953 h 1862934"/>
              <a:gd name="connsiteX4" fmla="*/ 803240 w 1638948"/>
              <a:gd name="connsiteY4" fmla="*/ 191 h 1862934"/>
              <a:gd name="connsiteX5" fmla="*/ 166756 w 1638948"/>
              <a:gd name="connsiteY5" fmla="*/ 376036 h 186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8948" h="1862934">
                <a:moveTo>
                  <a:pt x="166756" y="376036"/>
                </a:moveTo>
                <a:cubicBezTo>
                  <a:pt x="50521" y="630543"/>
                  <a:pt x="-108716" y="1093777"/>
                  <a:pt x="105827" y="1527236"/>
                </a:cubicBezTo>
                <a:cubicBezTo>
                  <a:pt x="320370" y="1960695"/>
                  <a:pt x="1210460" y="1971643"/>
                  <a:pt x="1427680" y="1576001"/>
                </a:cubicBezTo>
                <a:cubicBezTo>
                  <a:pt x="1644900" y="1180359"/>
                  <a:pt x="1710651" y="617931"/>
                  <a:pt x="1549041" y="410953"/>
                </a:cubicBezTo>
                <a:cubicBezTo>
                  <a:pt x="1387431" y="203975"/>
                  <a:pt x="1033621" y="6010"/>
                  <a:pt x="803240" y="191"/>
                </a:cubicBezTo>
                <a:cubicBezTo>
                  <a:pt x="572859" y="-5628"/>
                  <a:pt x="282991" y="121529"/>
                  <a:pt x="166756" y="376036"/>
                </a:cubicBez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9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0506" y="5196821"/>
            <a:ext cx="746797" cy="1186088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8411" y="187933"/>
            <a:ext cx="2059940" cy="140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60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87228" y="51708"/>
            <a:ext cx="5852172" cy="1740412"/>
          </a:xfrm>
          <a:prstGeom prst="rect">
            <a:avLst/>
          </a:prstGeom>
        </p:spPr>
      </p:pic>
      <p:grpSp>
        <p:nvGrpSpPr>
          <p:cNvPr id="4" name="淘宝网Chenying0907出品 3"/>
          <p:cNvGrpSpPr/>
          <p:nvPr/>
        </p:nvGrpSpPr>
        <p:grpSpPr>
          <a:xfrm>
            <a:off x="4549052" y="1613006"/>
            <a:ext cx="5439010" cy="5045145"/>
            <a:chOff x="1677350" y="3746400"/>
            <a:chExt cx="1496250" cy="1451250"/>
          </a:xfrm>
        </p:grpSpPr>
        <p:pic>
          <p:nvPicPr>
            <p:cNvPr id="2" name="淘宝网chenying0907出品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63600" y="3746400"/>
              <a:ext cx="810000" cy="1451250"/>
            </a:xfrm>
            <a:prstGeom prst="rect">
              <a:avLst/>
            </a:prstGeom>
          </p:spPr>
        </p:pic>
        <p:pic>
          <p:nvPicPr>
            <p:cNvPr id="3" name="淘宝网chenying0907出品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77350" y="3870150"/>
              <a:ext cx="686250" cy="1327500"/>
            </a:xfrm>
            <a:prstGeom prst="rect">
              <a:avLst/>
            </a:prstGeom>
          </p:spPr>
        </p:pic>
      </p:grpSp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485" b="76011"/>
          <a:stretch/>
        </p:blipFill>
        <p:spPr>
          <a:xfrm rot="18955819">
            <a:off x="1007844" y="487363"/>
            <a:ext cx="3343352" cy="4629286"/>
          </a:xfrm>
          <a:prstGeom prst="rect">
            <a:avLst/>
          </a:prstGeom>
        </p:spPr>
      </p:pic>
      <p:sp>
        <p:nvSpPr>
          <p:cNvPr id="8" name="KSO_Img1"/>
          <p:cNvSpPr/>
          <p:nvPr/>
        </p:nvSpPr>
        <p:spPr>
          <a:xfrm rot="19140000">
            <a:off x="1060461" y="659842"/>
            <a:ext cx="2989672" cy="4215330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  <a:gd name="connsiteX0" fmla="*/ 74047 w 1502780"/>
              <a:gd name="connsiteY0" fmla="*/ 328300 h 1480967"/>
              <a:gd name="connsiteX1" fmla="*/ 131712 w 1502780"/>
              <a:gd name="connsiteY1" fmla="*/ 1374507 h 1480967"/>
              <a:gd name="connsiteX2" fmla="*/ 1371756 w 1502780"/>
              <a:gd name="connsiteY2" fmla="*/ 1313870 h 1480967"/>
              <a:gd name="connsiteX3" fmla="*/ 1356807 w 1502780"/>
              <a:gd name="connsiteY3" fmla="*/ 205917 h 1480967"/>
              <a:gd name="connsiteX4" fmla="*/ 469462 w 1502780"/>
              <a:gd name="connsiteY4" fmla="*/ 7025 h 1480967"/>
              <a:gd name="connsiteX5" fmla="*/ 74047 w 1502780"/>
              <a:gd name="connsiteY5" fmla="*/ 328300 h 1480967"/>
              <a:gd name="connsiteX0" fmla="*/ 92900 w 1485917"/>
              <a:gd name="connsiteY0" fmla="*/ 372428 h 1480839"/>
              <a:gd name="connsiteX1" fmla="*/ 114849 w 1485917"/>
              <a:gd name="connsiteY1" fmla="*/ 1377240 h 1480839"/>
              <a:gd name="connsiteX2" fmla="*/ 1354893 w 1485917"/>
              <a:gd name="connsiteY2" fmla="*/ 1316603 h 1480839"/>
              <a:gd name="connsiteX3" fmla="*/ 1339944 w 1485917"/>
              <a:gd name="connsiteY3" fmla="*/ 208650 h 1480839"/>
              <a:gd name="connsiteX4" fmla="*/ 452599 w 1485917"/>
              <a:gd name="connsiteY4" fmla="*/ 9758 h 1480839"/>
              <a:gd name="connsiteX5" fmla="*/ 92900 w 1485917"/>
              <a:gd name="connsiteY5" fmla="*/ 372428 h 1480839"/>
              <a:gd name="connsiteX0" fmla="*/ 107907 w 1502382"/>
              <a:gd name="connsiteY0" fmla="*/ 372428 h 1411336"/>
              <a:gd name="connsiteX1" fmla="*/ 108426 w 1502382"/>
              <a:gd name="connsiteY1" fmla="*/ 1244776 h 1411336"/>
              <a:gd name="connsiteX2" fmla="*/ 1369900 w 1502382"/>
              <a:gd name="connsiteY2" fmla="*/ 1316603 h 1411336"/>
              <a:gd name="connsiteX3" fmla="*/ 1354951 w 1502382"/>
              <a:gd name="connsiteY3" fmla="*/ 208650 h 1411336"/>
              <a:gd name="connsiteX4" fmla="*/ 467606 w 1502382"/>
              <a:gd name="connsiteY4" fmla="*/ 9758 h 1411336"/>
              <a:gd name="connsiteX5" fmla="*/ 107907 w 1502382"/>
              <a:gd name="connsiteY5" fmla="*/ 372428 h 1411336"/>
              <a:gd name="connsiteX0" fmla="*/ 107907 w 1502382"/>
              <a:gd name="connsiteY0" fmla="*/ 400422 h 1439330"/>
              <a:gd name="connsiteX1" fmla="*/ 108426 w 1502382"/>
              <a:gd name="connsiteY1" fmla="*/ 1272770 h 1439330"/>
              <a:gd name="connsiteX2" fmla="*/ 1369900 w 1502382"/>
              <a:gd name="connsiteY2" fmla="*/ 1344597 h 1439330"/>
              <a:gd name="connsiteX3" fmla="*/ 1354951 w 1502382"/>
              <a:gd name="connsiteY3" fmla="*/ 236644 h 1439330"/>
              <a:gd name="connsiteX4" fmla="*/ 467606 w 1502382"/>
              <a:gd name="connsiteY4" fmla="*/ 37752 h 1439330"/>
              <a:gd name="connsiteX5" fmla="*/ 107907 w 1502382"/>
              <a:gd name="connsiteY5" fmla="*/ 400422 h 1439330"/>
              <a:gd name="connsiteX0" fmla="*/ 87680 w 1517871"/>
              <a:gd name="connsiteY0" fmla="*/ 390100 h 1411694"/>
              <a:gd name="connsiteX1" fmla="*/ 123915 w 1517871"/>
              <a:gd name="connsiteY1" fmla="*/ 1245890 h 1411694"/>
              <a:gd name="connsiteX2" fmla="*/ 1385389 w 1517871"/>
              <a:gd name="connsiteY2" fmla="*/ 1317717 h 1411694"/>
              <a:gd name="connsiteX3" fmla="*/ 1370440 w 1517871"/>
              <a:gd name="connsiteY3" fmla="*/ 209764 h 1411694"/>
              <a:gd name="connsiteX4" fmla="*/ 483095 w 1517871"/>
              <a:gd name="connsiteY4" fmla="*/ 10872 h 1411694"/>
              <a:gd name="connsiteX5" fmla="*/ 87680 w 1517871"/>
              <a:gd name="connsiteY5" fmla="*/ 390100 h 1411694"/>
              <a:gd name="connsiteX0" fmla="*/ 87680 w 1544612"/>
              <a:gd name="connsiteY0" fmla="*/ 395882 h 1419285"/>
              <a:gd name="connsiteX1" fmla="*/ 123915 w 1544612"/>
              <a:gd name="connsiteY1" fmla="*/ 1251672 h 1419285"/>
              <a:gd name="connsiteX2" fmla="*/ 1385389 w 1544612"/>
              <a:gd name="connsiteY2" fmla="*/ 1323499 h 1419285"/>
              <a:gd name="connsiteX3" fmla="*/ 1420442 w 1544612"/>
              <a:gd name="connsiteY3" fmla="*/ 190709 h 1419285"/>
              <a:gd name="connsiteX4" fmla="*/ 483095 w 1544612"/>
              <a:gd name="connsiteY4" fmla="*/ 16654 h 1419285"/>
              <a:gd name="connsiteX5" fmla="*/ 87680 w 1544612"/>
              <a:gd name="connsiteY5" fmla="*/ 395882 h 1419285"/>
              <a:gd name="connsiteX0" fmla="*/ 102771 w 1559703"/>
              <a:gd name="connsiteY0" fmla="*/ 395882 h 1483384"/>
              <a:gd name="connsiteX1" fmla="*/ 139006 w 1559703"/>
              <a:gd name="connsiteY1" fmla="*/ 1251672 h 1483384"/>
              <a:gd name="connsiteX2" fmla="*/ 1400480 w 1559703"/>
              <a:gd name="connsiteY2" fmla="*/ 1323499 h 1483384"/>
              <a:gd name="connsiteX3" fmla="*/ 1435533 w 1559703"/>
              <a:gd name="connsiteY3" fmla="*/ 190709 h 1483384"/>
              <a:gd name="connsiteX4" fmla="*/ 498186 w 1559703"/>
              <a:gd name="connsiteY4" fmla="*/ 16654 h 1483384"/>
              <a:gd name="connsiteX5" fmla="*/ 102771 w 1559703"/>
              <a:gd name="connsiteY5" fmla="*/ 395882 h 1483384"/>
              <a:gd name="connsiteX0" fmla="*/ 85648 w 1529299"/>
              <a:gd name="connsiteY0" fmla="*/ 395882 h 1403650"/>
              <a:gd name="connsiteX1" fmla="*/ 121883 w 1529299"/>
              <a:gd name="connsiteY1" fmla="*/ 1251672 h 1403650"/>
              <a:gd name="connsiteX2" fmla="*/ 1354191 w 1529299"/>
              <a:gd name="connsiteY2" fmla="*/ 1301192 h 1403650"/>
              <a:gd name="connsiteX3" fmla="*/ 1418410 w 1529299"/>
              <a:gd name="connsiteY3" fmla="*/ 190709 h 1403650"/>
              <a:gd name="connsiteX4" fmla="*/ 481063 w 1529299"/>
              <a:gd name="connsiteY4" fmla="*/ 16654 h 1403650"/>
              <a:gd name="connsiteX5" fmla="*/ 85648 w 1529299"/>
              <a:gd name="connsiteY5" fmla="*/ 395882 h 1403650"/>
              <a:gd name="connsiteX0" fmla="*/ 85648 w 1568249"/>
              <a:gd name="connsiteY0" fmla="*/ 395882 h 1506007"/>
              <a:gd name="connsiteX1" fmla="*/ 121883 w 1568249"/>
              <a:gd name="connsiteY1" fmla="*/ 1251672 h 1506007"/>
              <a:gd name="connsiteX2" fmla="*/ 1354191 w 1568249"/>
              <a:gd name="connsiteY2" fmla="*/ 1301192 h 1506007"/>
              <a:gd name="connsiteX3" fmla="*/ 1418410 w 1568249"/>
              <a:gd name="connsiteY3" fmla="*/ 190709 h 1506007"/>
              <a:gd name="connsiteX4" fmla="*/ 481063 w 1568249"/>
              <a:gd name="connsiteY4" fmla="*/ 16654 h 1506007"/>
              <a:gd name="connsiteX5" fmla="*/ 85648 w 1568249"/>
              <a:gd name="connsiteY5" fmla="*/ 395882 h 1506007"/>
              <a:gd name="connsiteX0" fmla="*/ 98263 w 1558006"/>
              <a:gd name="connsiteY0" fmla="*/ 106429 h 1581392"/>
              <a:gd name="connsiteX1" fmla="*/ 111641 w 1558006"/>
              <a:gd name="connsiteY1" fmla="*/ 1311439 h 1581392"/>
              <a:gd name="connsiteX2" fmla="*/ 1343949 w 1558006"/>
              <a:gd name="connsiteY2" fmla="*/ 1360959 h 1581392"/>
              <a:gd name="connsiteX3" fmla="*/ 1408168 w 1558006"/>
              <a:gd name="connsiteY3" fmla="*/ 250476 h 1581392"/>
              <a:gd name="connsiteX4" fmla="*/ 470821 w 1558006"/>
              <a:gd name="connsiteY4" fmla="*/ 76421 h 1581392"/>
              <a:gd name="connsiteX5" fmla="*/ 98263 w 1558006"/>
              <a:gd name="connsiteY5" fmla="*/ 106429 h 1581392"/>
              <a:gd name="connsiteX0" fmla="*/ 99559 w 1559302"/>
              <a:gd name="connsiteY0" fmla="*/ 135011 h 1609974"/>
              <a:gd name="connsiteX1" fmla="*/ 112937 w 1559302"/>
              <a:gd name="connsiteY1" fmla="*/ 1340021 h 1609974"/>
              <a:gd name="connsiteX2" fmla="*/ 1345245 w 1559302"/>
              <a:gd name="connsiteY2" fmla="*/ 1389541 h 1609974"/>
              <a:gd name="connsiteX3" fmla="*/ 1409464 w 1559302"/>
              <a:gd name="connsiteY3" fmla="*/ 279058 h 1609974"/>
              <a:gd name="connsiteX4" fmla="*/ 498783 w 1559302"/>
              <a:gd name="connsiteY4" fmla="*/ 44981 h 1609974"/>
              <a:gd name="connsiteX5" fmla="*/ 99559 w 1559302"/>
              <a:gd name="connsiteY5" fmla="*/ 135011 h 1609974"/>
              <a:gd name="connsiteX0" fmla="*/ 91125 w 1566106"/>
              <a:gd name="connsiteY0" fmla="*/ 162344 h 1580209"/>
              <a:gd name="connsiteX1" fmla="*/ 119741 w 1566106"/>
              <a:gd name="connsiteY1" fmla="*/ 1312789 h 1580209"/>
              <a:gd name="connsiteX2" fmla="*/ 1352049 w 1566106"/>
              <a:gd name="connsiteY2" fmla="*/ 1362309 h 1580209"/>
              <a:gd name="connsiteX3" fmla="*/ 1416268 w 1566106"/>
              <a:gd name="connsiteY3" fmla="*/ 251826 h 1580209"/>
              <a:gd name="connsiteX4" fmla="*/ 505587 w 1566106"/>
              <a:gd name="connsiteY4" fmla="*/ 17749 h 1580209"/>
              <a:gd name="connsiteX5" fmla="*/ 91125 w 1566106"/>
              <a:gd name="connsiteY5" fmla="*/ 162344 h 1580209"/>
              <a:gd name="connsiteX0" fmla="*/ 99771 w 1574752"/>
              <a:gd name="connsiteY0" fmla="*/ 162344 h 1580210"/>
              <a:gd name="connsiteX1" fmla="*/ 128387 w 1574752"/>
              <a:gd name="connsiteY1" fmla="*/ 1312789 h 1580210"/>
              <a:gd name="connsiteX2" fmla="*/ 1360695 w 1574752"/>
              <a:gd name="connsiteY2" fmla="*/ 1362309 h 1580210"/>
              <a:gd name="connsiteX3" fmla="*/ 1424914 w 1574752"/>
              <a:gd name="connsiteY3" fmla="*/ 251826 h 1580210"/>
              <a:gd name="connsiteX4" fmla="*/ 514233 w 1574752"/>
              <a:gd name="connsiteY4" fmla="*/ 17749 h 1580210"/>
              <a:gd name="connsiteX5" fmla="*/ 99771 w 1574752"/>
              <a:gd name="connsiteY5" fmla="*/ 162344 h 1580210"/>
              <a:gd name="connsiteX0" fmla="*/ 99771 w 1574240"/>
              <a:gd name="connsiteY0" fmla="*/ 158384 h 1480051"/>
              <a:gd name="connsiteX1" fmla="*/ 128387 w 1574240"/>
              <a:gd name="connsiteY1" fmla="*/ 1308829 h 1480051"/>
              <a:gd name="connsiteX2" fmla="*/ 1360695 w 1574240"/>
              <a:gd name="connsiteY2" fmla="*/ 1358349 h 1480051"/>
              <a:gd name="connsiteX3" fmla="*/ 1482056 w 1574240"/>
              <a:gd name="connsiteY3" fmla="*/ 193301 h 1480051"/>
              <a:gd name="connsiteX4" fmla="*/ 514233 w 1574240"/>
              <a:gd name="connsiteY4" fmla="*/ 13789 h 1480051"/>
              <a:gd name="connsiteX5" fmla="*/ 99771 w 1574240"/>
              <a:gd name="connsiteY5" fmla="*/ 158384 h 1480051"/>
              <a:gd name="connsiteX0" fmla="*/ 103274 w 1577743"/>
              <a:gd name="connsiteY0" fmla="*/ 376035 h 1697702"/>
              <a:gd name="connsiteX1" fmla="*/ 131890 w 1577743"/>
              <a:gd name="connsiteY1" fmla="*/ 1526480 h 1697702"/>
              <a:gd name="connsiteX2" fmla="*/ 1364198 w 1577743"/>
              <a:gd name="connsiteY2" fmla="*/ 1576000 h 1697702"/>
              <a:gd name="connsiteX3" fmla="*/ 1485559 w 1577743"/>
              <a:gd name="connsiteY3" fmla="*/ 410952 h 1697702"/>
              <a:gd name="connsiteX4" fmla="*/ 739758 w 1577743"/>
              <a:gd name="connsiteY4" fmla="*/ 190 h 1697702"/>
              <a:gd name="connsiteX5" fmla="*/ 103274 w 1577743"/>
              <a:gd name="connsiteY5" fmla="*/ 376035 h 1697702"/>
              <a:gd name="connsiteX0" fmla="*/ 103274 w 1577743"/>
              <a:gd name="connsiteY0" fmla="*/ 376035 h 1697702"/>
              <a:gd name="connsiteX1" fmla="*/ 131890 w 1577743"/>
              <a:gd name="connsiteY1" fmla="*/ 1526480 h 1697702"/>
              <a:gd name="connsiteX2" fmla="*/ 1364198 w 1577743"/>
              <a:gd name="connsiteY2" fmla="*/ 1576000 h 1697702"/>
              <a:gd name="connsiteX3" fmla="*/ 1485559 w 1577743"/>
              <a:gd name="connsiteY3" fmla="*/ 410952 h 1697702"/>
              <a:gd name="connsiteX4" fmla="*/ 739758 w 1577743"/>
              <a:gd name="connsiteY4" fmla="*/ 190 h 1697702"/>
              <a:gd name="connsiteX5" fmla="*/ 103274 w 1577743"/>
              <a:gd name="connsiteY5" fmla="*/ 376035 h 1697702"/>
              <a:gd name="connsiteX0" fmla="*/ 103274 w 1623293"/>
              <a:gd name="connsiteY0" fmla="*/ 376035 h 1786169"/>
              <a:gd name="connsiteX1" fmla="*/ 131890 w 1623293"/>
              <a:gd name="connsiteY1" fmla="*/ 1526480 h 1786169"/>
              <a:gd name="connsiteX2" fmla="*/ 1364198 w 1623293"/>
              <a:gd name="connsiteY2" fmla="*/ 1576000 h 1786169"/>
              <a:gd name="connsiteX3" fmla="*/ 1485559 w 1623293"/>
              <a:gd name="connsiteY3" fmla="*/ 410952 h 1786169"/>
              <a:gd name="connsiteX4" fmla="*/ 739758 w 1623293"/>
              <a:gd name="connsiteY4" fmla="*/ 190 h 1786169"/>
              <a:gd name="connsiteX5" fmla="*/ 103274 w 1623293"/>
              <a:gd name="connsiteY5" fmla="*/ 376035 h 1786169"/>
              <a:gd name="connsiteX0" fmla="*/ 164813 w 1643470"/>
              <a:gd name="connsiteY0" fmla="*/ 376036 h 1698071"/>
              <a:gd name="connsiteX1" fmla="*/ 103884 w 1643470"/>
              <a:gd name="connsiteY1" fmla="*/ 1527236 h 1698071"/>
              <a:gd name="connsiteX2" fmla="*/ 1425737 w 1643470"/>
              <a:gd name="connsiteY2" fmla="*/ 1576001 h 1698071"/>
              <a:gd name="connsiteX3" fmla="*/ 1547098 w 1643470"/>
              <a:gd name="connsiteY3" fmla="*/ 410953 h 1698071"/>
              <a:gd name="connsiteX4" fmla="*/ 801297 w 1643470"/>
              <a:gd name="connsiteY4" fmla="*/ 191 h 1698071"/>
              <a:gd name="connsiteX5" fmla="*/ 164813 w 1643470"/>
              <a:gd name="connsiteY5" fmla="*/ 376036 h 1698071"/>
              <a:gd name="connsiteX0" fmla="*/ 166756 w 1645413"/>
              <a:gd name="connsiteY0" fmla="*/ 376036 h 1787202"/>
              <a:gd name="connsiteX1" fmla="*/ 105827 w 1645413"/>
              <a:gd name="connsiteY1" fmla="*/ 1527236 h 1787202"/>
              <a:gd name="connsiteX2" fmla="*/ 1427680 w 1645413"/>
              <a:gd name="connsiteY2" fmla="*/ 1576001 h 1787202"/>
              <a:gd name="connsiteX3" fmla="*/ 1549041 w 1645413"/>
              <a:gd name="connsiteY3" fmla="*/ 410953 h 1787202"/>
              <a:gd name="connsiteX4" fmla="*/ 803240 w 1645413"/>
              <a:gd name="connsiteY4" fmla="*/ 191 h 1787202"/>
              <a:gd name="connsiteX5" fmla="*/ 166756 w 1645413"/>
              <a:gd name="connsiteY5" fmla="*/ 376036 h 1787202"/>
              <a:gd name="connsiteX0" fmla="*/ 166756 w 1638948"/>
              <a:gd name="connsiteY0" fmla="*/ 376036 h 1862934"/>
              <a:gd name="connsiteX1" fmla="*/ 105827 w 1638948"/>
              <a:gd name="connsiteY1" fmla="*/ 1527236 h 1862934"/>
              <a:gd name="connsiteX2" fmla="*/ 1427680 w 1638948"/>
              <a:gd name="connsiteY2" fmla="*/ 1576001 h 1862934"/>
              <a:gd name="connsiteX3" fmla="*/ 1549041 w 1638948"/>
              <a:gd name="connsiteY3" fmla="*/ 410953 h 1862934"/>
              <a:gd name="connsiteX4" fmla="*/ 803240 w 1638948"/>
              <a:gd name="connsiteY4" fmla="*/ 191 h 1862934"/>
              <a:gd name="connsiteX5" fmla="*/ 166756 w 1638948"/>
              <a:gd name="connsiteY5" fmla="*/ 376036 h 1862934"/>
              <a:gd name="connsiteX0" fmla="*/ 145066 w 1622316"/>
              <a:gd name="connsiteY0" fmla="*/ 376036 h 1786361"/>
              <a:gd name="connsiteX1" fmla="*/ 113838 w 1622316"/>
              <a:gd name="connsiteY1" fmla="*/ 1525921 h 1786361"/>
              <a:gd name="connsiteX2" fmla="*/ 1405990 w 1622316"/>
              <a:gd name="connsiteY2" fmla="*/ 1576001 h 1786361"/>
              <a:gd name="connsiteX3" fmla="*/ 1527351 w 1622316"/>
              <a:gd name="connsiteY3" fmla="*/ 410953 h 1786361"/>
              <a:gd name="connsiteX4" fmla="*/ 781550 w 1622316"/>
              <a:gd name="connsiteY4" fmla="*/ 191 h 1786361"/>
              <a:gd name="connsiteX5" fmla="*/ 145066 w 1622316"/>
              <a:gd name="connsiteY5" fmla="*/ 376036 h 1786361"/>
              <a:gd name="connsiteX0" fmla="*/ 145066 w 1727292"/>
              <a:gd name="connsiteY0" fmla="*/ 376036 h 2065568"/>
              <a:gd name="connsiteX1" fmla="*/ 113838 w 1727292"/>
              <a:gd name="connsiteY1" fmla="*/ 1525921 h 2065568"/>
              <a:gd name="connsiteX2" fmla="*/ 1405990 w 1727292"/>
              <a:gd name="connsiteY2" fmla="*/ 1576001 h 2065568"/>
              <a:gd name="connsiteX3" fmla="*/ 1527351 w 1727292"/>
              <a:gd name="connsiteY3" fmla="*/ 410953 h 2065568"/>
              <a:gd name="connsiteX4" fmla="*/ 781550 w 1727292"/>
              <a:gd name="connsiteY4" fmla="*/ 191 h 2065568"/>
              <a:gd name="connsiteX5" fmla="*/ 145066 w 1727292"/>
              <a:gd name="connsiteY5" fmla="*/ 376036 h 2065568"/>
              <a:gd name="connsiteX0" fmla="*/ 66036 w 1825071"/>
              <a:gd name="connsiteY0" fmla="*/ 411686 h 2000774"/>
              <a:gd name="connsiteX1" fmla="*/ 211617 w 1825071"/>
              <a:gd name="connsiteY1" fmla="*/ 1525730 h 2000774"/>
              <a:gd name="connsiteX2" fmla="*/ 1503769 w 1825071"/>
              <a:gd name="connsiteY2" fmla="*/ 1575810 h 2000774"/>
              <a:gd name="connsiteX3" fmla="*/ 1625130 w 1825071"/>
              <a:gd name="connsiteY3" fmla="*/ 410762 h 2000774"/>
              <a:gd name="connsiteX4" fmla="*/ 879329 w 1825071"/>
              <a:gd name="connsiteY4" fmla="*/ 0 h 2000774"/>
              <a:gd name="connsiteX5" fmla="*/ 66036 w 1825071"/>
              <a:gd name="connsiteY5" fmla="*/ 411686 h 2000774"/>
              <a:gd name="connsiteX0" fmla="*/ 66036 w 1631514"/>
              <a:gd name="connsiteY0" fmla="*/ 411838 h 1697878"/>
              <a:gd name="connsiteX1" fmla="*/ 211617 w 1631514"/>
              <a:gd name="connsiteY1" fmla="*/ 1525882 h 1697878"/>
              <a:gd name="connsiteX2" fmla="*/ 1503769 w 1631514"/>
              <a:gd name="connsiteY2" fmla="*/ 1575962 h 1697878"/>
              <a:gd name="connsiteX3" fmla="*/ 1474526 w 1631514"/>
              <a:gd name="connsiteY3" fmla="*/ 375576 h 1697878"/>
              <a:gd name="connsiteX4" fmla="*/ 879329 w 1631514"/>
              <a:gd name="connsiteY4" fmla="*/ 152 h 1697878"/>
              <a:gd name="connsiteX5" fmla="*/ 66036 w 1631514"/>
              <a:gd name="connsiteY5" fmla="*/ 411838 h 1697878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2056456"/>
              <a:gd name="connsiteX1" fmla="*/ 205557 w 1559519"/>
              <a:gd name="connsiteY1" fmla="*/ 1525882 h 2056456"/>
              <a:gd name="connsiteX2" fmla="*/ 1356201 w 1559519"/>
              <a:gd name="connsiteY2" fmla="*/ 1722264 h 2056456"/>
              <a:gd name="connsiteX3" fmla="*/ 1468466 w 1559519"/>
              <a:gd name="connsiteY3" fmla="*/ 375576 h 2056456"/>
              <a:gd name="connsiteX4" fmla="*/ 873269 w 1559519"/>
              <a:gd name="connsiteY4" fmla="*/ 152 h 2056456"/>
              <a:gd name="connsiteX5" fmla="*/ 59976 w 1559519"/>
              <a:gd name="connsiteY5" fmla="*/ 411838 h 2056456"/>
              <a:gd name="connsiteX0" fmla="*/ 59976 w 1559519"/>
              <a:gd name="connsiteY0" fmla="*/ 411838 h 2056456"/>
              <a:gd name="connsiteX1" fmla="*/ 205557 w 1559519"/>
              <a:gd name="connsiteY1" fmla="*/ 1525882 h 2056456"/>
              <a:gd name="connsiteX2" fmla="*/ 1356201 w 1559519"/>
              <a:gd name="connsiteY2" fmla="*/ 1722264 h 2056456"/>
              <a:gd name="connsiteX3" fmla="*/ 1468466 w 1559519"/>
              <a:gd name="connsiteY3" fmla="*/ 375576 h 2056456"/>
              <a:gd name="connsiteX4" fmla="*/ 873269 w 1559519"/>
              <a:gd name="connsiteY4" fmla="*/ 152 h 2056456"/>
              <a:gd name="connsiteX5" fmla="*/ 59976 w 1559519"/>
              <a:gd name="connsiteY5" fmla="*/ 411838 h 2056456"/>
              <a:gd name="connsiteX0" fmla="*/ 59976 w 1669260"/>
              <a:gd name="connsiteY0" fmla="*/ 411838 h 2056456"/>
              <a:gd name="connsiteX1" fmla="*/ 205557 w 1669260"/>
              <a:gd name="connsiteY1" fmla="*/ 1525882 h 2056456"/>
              <a:gd name="connsiteX2" fmla="*/ 1356201 w 1669260"/>
              <a:gd name="connsiteY2" fmla="*/ 1722264 h 2056456"/>
              <a:gd name="connsiteX3" fmla="*/ 1468466 w 1669260"/>
              <a:gd name="connsiteY3" fmla="*/ 375576 h 2056456"/>
              <a:gd name="connsiteX4" fmla="*/ 873269 w 1669260"/>
              <a:gd name="connsiteY4" fmla="*/ 152 h 2056456"/>
              <a:gd name="connsiteX5" fmla="*/ 59976 w 1669260"/>
              <a:gd name="connsiteY5" fmla="*/ 411838 h 2056456"/>
              <a:gd name="connsiteX0" fmla="*/ 104588 w 1713872"/>
              <a:gd name="connsiteY0" fmla="*/ 411838 h 2056456"/>
              <a:gd name="connsiteX1" fmla="*/ 250169 w 1713872"/>
              <a:gd name="connsiteY1" fmla="*/ 1525882 h 2056456"/>
              <a:gd name="connsiteX2" fmla="*/ 1400813 w 1713872"/>
              <a:gd name="connsiteY2" fmla="*/ 1722264 h 2056456"/>
              <a:gd name="connsiteX3" fmla="*/ 1513078 w 1713872"/>
              <a:gd name="connsiteY3" fmla="*/ 375576 h 2056456"/>
              <a:gd name="connsiteX4" fmla="*/ 917881 w 1713872"/>
              <a:gd name="connsiteY4" fmla="*/ 152 h 2056456"/>
              <a:gd name="connsiteX5" fmla="*/ 104588 w 1713872"/>
              <a:gd name="connsiteY5" fmla="*/ 411838 h 2056456"/>
              <a:gd name="connsiteX0" fmla="*/ 104588 w 1713872"/>
              <a:gd name="connsiteY0" fmla="*/ 411838 h 2056456"/>
              <a:gd name="connsiteX1" fmla="*/ 250169 w 1713872"/>
              <a:gd name="connsiteY1" fmla="*/ 1525882 h 2056456"/>
              <a:gd name="connsiteX2" fmla="*/ 1400814 w 1713872"/>
              <a:gd name="connsiteY2" fmla="*/ 1722264 h 2056456"/>
              <a:gd name="connsiteX3" fmla="*/ 1513078 w 1713872"/>
              <a:gd name="connsiteY3" fmla="*/ 375576 h 2056456"/>
              <a:gd name="connsiteX4" fmla="*/ 917881 w 1713872"/>
              <a:gd name="connsiteY4" fmla="*/ 152 h 2056456"/>
              <a:gd name="connsiteX5" fmla="*/ 104588 w 1713872"/>
              <a:gd name="connsiteY5" fmla="*/ 411838 h 2056456"/>
              <a:gd name="connsiteX0" fmla="*/ 104588 w 1694832"/>
              <a:gd name="connsiteY0" fmla="*/ 411838 h 2068123"/>
              <a:gd name="connsiteX1" fmla="*/ 250169 w 1694832"/>
              <a:gd name="connsiteY1" fmla="*/ 1525882 h 2068123"/>
              <a:gd name="connsiteX2" fmla="*/ 1400814 w 1694832"/>
              <a:gd name="connsiteY2" fmla="*/ 1722264 h 2068123"/>
              <a:gd name="connsiteX3" fmla="*/ 1513078 w 1694832"/>
              <a:gd name="connsiteY3" fmla="*/ 375576 h 2068123"/>
              <a:gd name="connsiteX4" fmla="*/ 917881 w 1694832"/>
              <a:gd name="connsiteY4" fmla="*/ 152 h 2068123"/>
              <a:gd name="connsiteX5" fmla="*/ 104588 w 1694832"/>
              <a:gd name="connsiteY5" fmla="*/ 411838 h 2068123"/>
              <a:gd name="connsiteX0" fmla="*/ 104588 w 1747622"/>
              <a:gd name="connsiteY0" fmla="*/ 411838 h 2067634"/>
              <a:gd name="connsiteX1" fmla="*/ 250169 w 1747622"/>
              <a:gd name="connsiteY1" fmla="*/ 1525882 h 2067634"/>
              <a:gd name="connsiteX2" fmla="*/ 1400814 w 1747622"/>
              <a:gd name="connsiteY2" fmla="*/ 1722264 h 2067634"/>
              <a:gd name="connsiteX3" fmla="*/ 1513078 w 1747622"/>
              <a:gd name="connsiteY3" fmla="*/ 375576 h 2067634"/>
              <a:gd name="connsiteX4" fmla="*/ 917881 w 1747622"/>
              <a:gd name="connsiteY4" fmla="*/ 152 h 2067634"/>
              <a:gd name="connsiteX5" fmla="*/ 104588 w 1747622"/>
              <a:gd name="connsiteY5" fmla="*/ 411838 h 2067634"/>
              <a:gd name="connsiteX0" fmla="*/ 104588 w 1737482"/>
              <a:gd name="connsiteY0" fmla="*/ 411838 h 2111466"/>
              <a:gd name="connsiteX1" fmla="*/ 250169 w 1737482"/>
              <a:gd name="connsiteY1" fmla="*/ 1525882 h 2111466"/>
              <a:gd name="connsiteX2" fmla="*/ 1371631 w 1737482"/>
              <a:gd name="connsiteY2" fmla="*/ 1823038 h 2111466"/>
              <a:gd name="connsiteX3" fmla="*/ 1513078 w 1737482"/>
              <a:gd name="connsiteY3" fmla="*/ 375576 h 2111466"/>
              <a:gd name="connsiteX4" fmla="*/ 917881 w 1737482"/>
              <a:gd name="connsiteY4" fmla="*/ 152 h 2111466"/>
              <a:gd name="connsiteX5" fmla="*/ 104588 w 1737482"/>
              <a:gd name="connsiteY5" fmla="*/ 411838 h 2111466"/>
              <a:gd name="connsiteX0" fmla="*/ 104588 w 1730889"/>
              <a:gd name="connsiteY0" fmla="*/ 411883 h 2101572"/>
              <a:gd name="connsiteX1" fmla="*/ 250169 w 1730889"/>
              <a:gd name="connsiteY1" fmla="*/ 1525927 h 2101572"/>
              <a:gd name="connsiteX2" fmla="*/ 1371631 w 1730889"/>
              <a:gd name="connsiteY2" fmla="*/ 1823083 h 2101572"/>
              <a:gd name="connsiteX3" fmla="*/ 1545524 w 1730889"/>
              <a:gd name="connsiteY3" fmla="*/ 334469 h 2101572"/>
              <a:gd name="connsiteX4" fmla="*/ 917881 w 1730889"/>
              <a:gd name="connsiteY4" fmla="*/ 197 h 2101572"/>
              <a:gd name="connsiteX5" fmla="*/ 104588 w 1730889"/>
              <a:gd name="connsiteY5" fmla="*/ 411883 h 210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0889" h="2101572">
                <a:moveTo>
                  <a:pt x="104588" y="411883"/>
                </a:moveTo>
                <a:cubicBezTo>
                  <a:pt x="-107292" y="730006"/>
                  <a:pt x="34131" y="1307523"/>
                  <a:pt x="250169" y="1525927"/>
                </a:cubicBezTo>
                <a:cubicBezTo>
                  <a:pt x="1023052" y="2461819"/>
                  <a:pt x="1155739" y="2021659"/>
                  <a:pt x="1371631" y="1823083"/>
                </a:cubicBezTo>
                <a:cubicBezTo>
                  <a:pt x="1587523" y="1624507"/>
                  <a:pt x="1955987" y="650863"/>
                  <a:pt x="1545524" y="334469"/>
                </a:cubicBezTo>
                <a:cubicBezTo>
                  <a:pt x="1383914" y="127491"/>
                  <a:pt x="1152629" y="-5847"/>
                  <a:pt x="917881" y="197"/>
                </a:cubicBezTo>
                <a:cubicBezTo>
                  <a:pt x="683133" y="6241"/>
                  <a:pt x="215873" y="157595"/>
                  <a:pt x="104588" y="411883"/>
                </a:cubicBez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485" b="76011"/>
          <a:stretch/>
        </p:blipFill>
        <p:spPr>
          <a:xfrm rot="820810">
            <a:off x="3557167" y="318824"/>
            <a:ext cx="2400575" cy="3323894"/>
          </a:xfrm>
          <a:prstGeom prst="rect">
            <a:avLst/>
          </a:prstGeom>
        </p:spPr>
      </p:pic>
      <p:sp>
        <p:nvSpPr>
          <p:cNvPr id="13" name="KSO_Img2"/>
          <p:cNvSpPr/>
          <p:nvPr/>
        </p:nvSpPr>
        <p:spPr>
          <a:xfrm rot="960000">
            <a:off x="3657493" y="364459"/>
            <a:ext cx="2146628" cy="302666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  <a:gd name="connsiteX0" fmla="*/ 74047 w 1502780"/>
              <a:gd name="connsiteY0" fmla="*/ 328300 h 1480967"/>
              <a:gd name="connsiteX1" fmla="*/ 131712 w 1502780"/>
              <a:gd name="connsiteY1" fmla="*/ 1374507 h 1480967"/>
              <a:gd name="connsiteX2" fmla="*/ 1371756 w 1502780"/>
              <a:gd name="connsiteY2" fmla="*/ 1313870 h 1480967"/>
              <a:gd name="connsiteX3" fmla="*/ 1356807 w 1502780"/>
              <a:gd name="connsiteY3" fmla="*/ 205917 h 1480967"/>
              <a:gd name="connsiteX4" fmla="*/ 469462 w 1502780"/>
              <a:gd name="connsiteY4" fmla="*/ 7025 h 1480967"/>
              <a:gd name="connsiteX5" fmla="*/ 74047 w 1502780"/>
              <a:gd name="connsiteY5" fmla="*/ 328300 h 1480967"/>
              <a:gd name="connsiteX0" fmla="*/ 92900 w 1485917"/>
              <a:gd name="connsiteY0" fmla="*/ 372428 h 1480839"/>
              <a:gd name="connsiteX1" fmla="*/ 114849 w 1485917"/>
              <a:gd name="connsiteY1" fmla="*/ 1377240 h 1480839"/>
              <a:gd name="connsiteX2" fmla="*/ 1354893 w 1485917"/>
              <a:gd name="connsiteY2" fmla="*/ 1316603 h 1480839"/>
              <a:gd name="connsiteX3" fmla="*/ 1339944 w 1485917"/>
              <a:gd name="connsiteY3" fmla="*/ 208650 h 1480839"/>
              <a:gd name="connsiteX4" fmla="*/ 452599 w 1485917"/>
              <a:gd name="connsiteY4" fmla="*/ 9758 h 1480839"/>
              <a:gd name="connsiteX5" fmla="*/ 92900 w 1485917"/>
              <a:gd name="connsiteY5" fmla="*/ 372428 h 1480839"/>
              <a:gd name="connsiteX0" fmla="*/ 107907 w 1502382"/>
              <a:gd name="connsiteY0" fmla="*/ 372428 h 1411336"/>
              <a:gd name="connsiteX1" fmla="*/ 108426 w 1502382"/>
              <a:gd name="connsiteY1" fmla="*/ 1244776 h 1411336"/>
              <a:gd name="connsiteX2" fmla="*/ 1369900 w 1502382"/>
              <a:gd name="connsiteY2" fmla="*/ 1316603 h 1411336"/>
              <a:gd name="connsiteX3" fmla="*/ 1354951 w 1502382"/>
              <a:gd name="connsiteY3" fmla="*/ 208650 h 1411336"/>
              <a:gd name="connsiteX4" fmla="*/ 467606 w 1502382"/>
              <a:gd name="connsiteY4" fmla="*/ 9758 h 1411336"/>
              <a:gd name="connsiteX5" fmla="*/ 107907 w 1502382"/>
              <a:gd name="connsiteY5" fmla="*/ 372428 h 1411336"/>
              <a:gd name="connsiteX0" fmla="*/ 107907 w 1502382"/>
              <a:gd name="connsiteY0" fmla="*/ 400422 h 1439330"/>
              <a:gd name="connsiteX1" fmla="*/ 108426 w 1502382"/>
              <a:gd name="connsiteY1" fmla="*/ 1272770 h 1439330"/>
              <a:gd name="connsiteX2" fmla="*/ 1369900 w 1502382"/>
              <a:gd name="connsiteY2" fmla="*/ 1344597 h 1439330"/>
              <a:gd name="connsiteX3" fmla="*/ 1354951 w 1502382"/>
              <a:gd name="connsiteY3" fmla="*/ 236644 h 1439330"/>
              <a:gd name="connsiteX4" fmla="*/ 467606 w 1502382"/>
              <a:gd name="connsiteY4" fmla="*/ 37752 h 1439330"/>
              <a:gd name="connsiteX5" fmla="*/ 107907 w 1502382"/>
              <a:gd name="connsiteY5" fmla="*/ 400422 h 1439330"/>
              <a:gd name="connsiteX0" fmla="*/ 87680 w 1517871"/>
              <a:gd name="connsiteY0" fmla="*/ 390100 h 1411694"/>
              <a:gd name="connsiteX1" fmla="*/ 123915 w 1517871"/>
              <a:gd name="connsiteY1" fmla="*/ 1245890 h 1411694"/>
              <a:gd name="connsiteX2" fmla="*/ 1385389 w 1517871"/>
              <a:gd name="connsiteY2" fmla="*/ 1317717 h 1411694"/>
              <a:gd name="connsiteX3" fmla="*/ 1370440 w 1517871"/>
              <a:gd name="connsiteY3" fmla="*/ 209764 h 1411694"/>
              <a:gd name="connsiteX4" fmla="*/ 483095 w 1517871"/>
              <a:gd name="connsiteY4" fmla="*/ 10872 h 1411694"/>
              <a:gd name="connsiteX5" fmla="*/ 87680 w 1517871"/>
              <a:gd name="connsiteY5" fmla="*/ 390100 h 1411694"/>
              <a:gd name="connsiteX0" fmla="*/ 87680 w 1544612"/>
              <a:gd name="connsiteY0" fmla="*/ 395882 h 1419285"/>
              <a:gd name="connsiteX1" fmla="*/ 123915 w 1544612"/>
              <a:gd name="connsiteY1" fmla="*/ 1251672 h 1419285"/>
              <a:gd name="connsiteX2" fmla="*/ 1385389 w 1544612"/>
              <a:gd name="connsiteY2" fmla="*/ 1323499 h 1419285"/>
              <a:gd name="connsiteX3" fmla="*/ 1420442 w 1544612"/>
              <a:gd name="connsiteY3" fmla="*/ 190709 h 1419285"/>
              <a:gd name="connsiteX4" fmla="*/ 483095 w 1544612"/>
              <a:gd name="connsiteY4" fmla="*/ 16654 h 1419285"/>
              <a:gd name="connsiteX5" fmla="*/ 87680 w 1544612"/>
              <a:gd name="connsiteY5" fmla="*/ 395882 h 1419285"/>
              <a:gd name="connsiteX0" fmla="*/ 102771 w 1559703"/>
              <a:gd name="connsiteY0" fmla="*/ 395882 h 1483384"/>
              <a:gd name="connsiteX1" fmla="*/ 139006 w 1559703"/>
              <a:gd name="connsiteY1" fmla="*/ 1251672 h 1483384"/>
              <a:gd name="connsiteX2" fmla="*/ 1400480 w 1559703"/>
              <a:gd name="connsiteY2" fmla="*/ 1323499 h 1483384"/>
              <a:gd name="connsiteX3" fmla="*/ 1435533 w 1559703"/>
              <a:gd name="connsiteY3" fmla="*/ 190709 h 1483384"/>
              <a:gd name="connsiteX4" fmla="*/ 498186 w 1559703"/>
              <a:gd name="connsiteY4" fmla="*/ 16654 h 1483384"/>
              <a:gd name="connsiteX5" fmla="*/ 102771 w 1559703"/>
              <a:gd name="connsiteY5" fmla="*/ 395882 h 1483384"/>
              <a:gd name="connsiteX0" fmla="*/ 85648 w 1529299"/>
              <a:gd name="connsiteY0" fmla="*/ 395882 h 1403650"/>
              <a:gd name="connsiteX1" fmla="*/ 121883 w 1529299"/>
              <a:gd name="connsiteY1" fmla="*/ 1251672 h 1403650"/>
              <a:gd name="connsiteX2" fmla="*/ 1354191 w 1529299"/>
              <a:gd name="connsiteY2" fmla="*/ 1301192 h 1403650"/>
              <a:gd name="connsiteX3" fmla="*/ 1418410 w 1529299"/>
              <a:gd name="connsiteY3" fmla="*/ 190709 h 1403650"/>
              <a:gd name="connsiteX4" fmla="*/ 481063 w 1529299"/>
              <a:gd name="connsiteY4" fmla="*/ 16654 h 1403650"/>
              <a:gd name="connsiteX5" fmla="*/ 85648 w 1529299"/>
              <a:gd name="connsiteY5" fmla="*/ 395882 h 1403650"/>
              <a:gd name="connsiteX0" fmla="*/ 85648 w 1568249"/>
              <a:gd name="connsiteY0" fmla="*/ 395882 h 1506007"/>
              <a:gd name="connsiteX1" fmla="*/ 121883 w 1568249"/>
              <a:gd name="connsiteY1" fmla="*/ 1251672 h 1506007"/>
              <a:gd name="connsiteX2" fmla="*/ 1354191 w 1568249"/>
              <a:gd name="connsiteY2" fmla="*/ 1301192 h 1506007"/>
              <a:gd name="connsiteX3" fmla="*/ 1418410 w 1568249"/>
              <a:gd name="connsiteY3" fmla="*/ 190709 h 1506007"/>
              <a:gd name="connsiteX4" fmla="*/ 481063 w 1568249"/>
              <a:gd name="connsiteY4" fmla="*/ 16654 h 1506007"/>
              <a:gd name="connsiteX5" fmla="*/ 85648 w 1568249"/>
              <a:gd name="connsiteY5" fmla="*/ 395882 h 1506007"/>
              <a:gd name="connsiteX0" fmla="*/ 98263 w 1558006"/>
              <a:gd name="connsiteY0" fmla="*/ 106429 h 1581392"/>
              <a:gd name="connsiteX1" fmla="*/ 111641 w 1558006"/>
              <a:gd name="connsiteY1" fmla="*/ 1311439 h 1581392"/>
              <a:gd name="connsiteX2" fmla="*/ 1343949 w 1558006"/>
              <a:gd name="connsiteY2" fmla="*/ 1360959 h 1581392"/>
              <a:gd name="connsiteX3" fmla="*/ 1408168 w 1558006"/>
              <a:gd name="connsiteY3" fmla="*/ 250476 h 1581392"/>
              <a:gd name="connsiteX4" fmla="*/ 470821 w 1558006"/>
              <a:gd name="connsiteY4" fmla="*/ 76421 h 1581392"/>
              <a:gd name="connsiteX5" fmla="*/ 98263 w 1558006"/>
              <a:gd name="connsiteY5" fmla="*/ 106429 h 1581392"/>
              <a:gd name="connsiteX0" fmla="*/ 99559 w 1559302"/>
              <a:gd name="connsiteY0" fmla="*/ 135011 h 1609974"/>
              <a:gd name="connsiteX1" fmla="*/ 112937 w 1559302"/>
              <a:gd name="connsiteY1" fmla="*/ 1340021 h 1609974"/>
              <a:gd name="connsiteX2" fmla="*/ 1345245 w 1559302"/>
              <a:gd name="connsiteY2" fmla="*/ 1389541 h 1609974"/>
              <a:gd name="connsiteX3" fmla="*/ 1409464 w 1559302"/>
              <a:gd name="connsiteY3" fmla="*/ 279058 h 1609974"/>
              <a:gd name="connsiteX4" fmla="*/ 498783 w 1559302"/>
              <a:gd name="connsiteY4" fmla="*/ 44981 h 1609974"/>
              <a:gd name="connsiteX5" fmla="*/ 99559 w 1559302"/>
              <a:gd name="connsiteY5" fmla="*/ 135011 h 1609974"/>
              <a:gd name="connsiteX0" fmla="*/ 91125 w 1566106"/>
              <a:gd name="connsiteY0" fmla="*/ 162344 h 1580209"/>
              <a:gd name="connsiteX1" fmla="*/ 119741 w 1566106"/>
              <a:gd name="connsiteY1" fmla="*/ 1312789 h 1580209"/>
              <a:gd name="connsiteX2" fmla="*/ 1352049 w 1566106"/>
              <a:gd name="connsiteY2" fmla="*/ 1362309 h 1580209"/>
              <a:gd name="connsiteX3" fmla="*/ 1416268 w 1566106"/>
              <a:gd name="connsiteY3" fmla="*/ 251826 h 1580209"/>
              <a:gd name="connsiteX4" fmla="*/ 505587 w 1566106"/>
              <a:gd name="connsiteY4" fmla="*/ 17749 h 1580209"/>
              <a:gd name="connsiteX5" fmla="*/ 91125 w 1566106"/>
              <a:gd name="connsiteY5" fmla="*/ 162344 h 1580209"/>
              <a:gd name="connsiteX0" fmla="*/ 99771 w 1574752"/>
              <a:gd name="connsiteY0" fmla="*/ 162344 h 1580210"/>
              <a:gd name="connsiteX1" fmla="*/ 128387 w 1574752"/>
              <a:gd name="connsiteY1" fmla="*/ 1312789 h 1580210"/>
              <a:gd name="connsiteX2" fmla="*/ 1360695 w 1574752"/>
              <a:gd name="connsiteY2" fmla="*/ 1362309 h 1580210"/>
              <a:gd name="connsiteX3" fmla="*/ 1424914 w 1574752"/>
              <a:gd name="connsiteY3" fmla="*/ 251826 h 1580210"/>
              <a:gd name="connsiteX4" fmla="*/ 514233 w 1574752"/>
              <a:gd name="connsiteY4" fmla="*/ 17749 h 1580210"/>
              <a:gd name="connsiteX5" fmla="*/ 99771 w 1574752"/>
              <a:gd name="connsiteY5" fmla="*/ 162344 h 1580210"/>
              <a:gd name="connsiteX0" fmla="*/ 99771 w 1574240"/>
              <a:gd name="connsiteY0" fmla="*/ 158384 h 1480051"/>
              <a:gd name="connsiteX1" fmla="*/ 128387 w 1574240"/>
              <a:gd name="connsiteY1" fmla="*/ 1308829 h 1480051"/>
              <a:gd name="connsiteX2" fmla="*/ 1360695 w 1574240"/>
              <a:gd name="connsiteY2" fmla="*/ 1358349 h 1480051"/>
              <a:gd name="connsiteX3" fmla="*/ 1482056 w 1574240"/>
              <a:gd name="connsiteY3" fmla="*/ 193301 h 1480051"/>
              <a:gd name="connsiteX4" fmla="*/ 514233 w 1574240"/>
              <a:gd name="connsiteY4" fmla="*/ 13789 h 1480051"/>
              <a:gd name="connsiteX5" fmla="*/ 99771 w 1574240"/>
              <a:gd name="connsiteY5" fmla="*/ 158384 h 1480051"/>
              <a:gd name="connsiteX0" fmla="*/ 103274 w 1577743"/>
              <a:gd name="connsiteY0" fmla="*/ 376035 h 1697702"/>
              <a:gd name="connsiteX1" fmla="*/ 131890 w 1577743"/>
              <a:gd name="connsiteY1" fmla="*/ 1526480 h 1697702"/>
              <a:gd name="connsiteX2" fmla="*/ 1364198 w 1577743"/>
              <a:gd name="connsiteY2" fmla="*/ 1576000 h 1697702"/>
              <a:gd name="connsiteX3" fmla="*/ 1485559 w 1577743"/>
              <a:gd name="connsiteY3" fmla="*/ 410952 h 1697702"/>
              <a:gd name="connsiteX4" fmla="*/ 739758 w 1577743"/>
              <a:gd name="connsiteY4" fmla="*/ 190 h 1697702"/>
              <a:gd name="connsiteX5" fmla="*/ 103274 w 1577743"/>
              <a:gd name="connsiteY5" fmla="*/ 376035 h 1697702"/>
              <a:gd name="connsiteX0" fmla="*/ 103274 w 1577743"/>
              <a:gd name="connsiteY0" fmla="*/ 376035 h 1697702"/>
              <a:gd name="connsiteX1" fmla="*/ 131890 w 1577743"/>
              <a:gd name="connsiteY1" fmla="*/ 1526480 h 1697702"/>
              <a:gd name="connsiteX2" fmla="*/ 1364198 w 1577743"/>
              <a:gd name="connsiteY2" fmla="*/ 1576000 h 1697702"/>
              <a:gd name="connsiteX3" fmla="*/ 1485559 w 1577743"/>
              <a:gd name="connsiteY3" fmla="*/ 410952 h 1697702"/>
              <a:gd name="connsiteX4" fmla="*/ 739758 w 1577743"/>
              <a:gd name="connsiteY4" fmla="*/ 190 h 1697702"/>
              <a:gd name="connsiteX5" fmla="*/ 103274 w 1577743"/>
              <a:gd name="connsiteY5" fmla="*/ 376035 h 1697702"/>
              <a:gd name="connsiteX0" fmla="*/ 103274 w 1623293"/>
              <a:gd name="connsiteY0" fmla="*/ 376035 h 1786169"/>
              <a:gd name="connsiteX1" fmla="*/ 131890 w 1623293"/>
              <a:gd name="connsiteY1" fmla="*/ 1526480 h 1786169"/>
              <a:gd name="connsiteX2" fmla="*/ 1364198 w 1623293"/>
              <a:gd name="connsiteY2" fmla="*/ 1576000 h 1786169"/>
              <a:gd name="connsiteX3" fmla="*/ 1485559 w 1623293"/>
              <a:gd name="connsiteY3" fmla="*/ 410952 h 1786169"/>
              <a:gd name="connsiteX4" fmla="*/ 739758 w 1623293"/>
              <a:gd name="connsiteY4" fmla="*/ 190 h 1786169"/>
              <a:gd name="connsiteX5" fmla="*/ 103274 w 1623293"/>
              <a:gd name="connsiteY5" fmla="*/ 376035 h 1786169"/>
              <a:gd name="connsiteX0" fmla="*/ 164813 w 1643470"/>
              <a:gd name="connsiteY0" fmla="*/ 376036 h 1698071"/>
              <a:gd name="connsiteX1" fmla="*/ 103884 w 1643470"/>
              <a:gd name="connsiteY1" fmla="*/ 1527236 h 1698071"/>
              <a:gd name="connsiteX2" fmla="*/ 1425737 w 1643470"/>
              <a:gd name="connsiteY2" fmla="*/ 1576001 h 1698071"/>
              <a:gd name="connsiteX3" fmla="*/ 1547098 w 1643470"/>
              <a:gd name="connsiteY3" fmla="*/ 410953 h 1698071"/>
              <a:gd name="connsiteX4" fmla="*/ 801297 w 1643470"/>
              <a:gd name="connsiteY4" fmla="*/ 191 h 1698071"/>
              <a:gd name="connsiteX5" fmla="*/ 164813 w 1643470"/>
              <a:gd name="connsiteY5" fmla="*/ 376036 h 1698071"/>
              <a:gd name="connsiteX0" fmla="*/ 166756 w 1645413"/>
              <a:gd name="connsiteY0" fmla="*/ 376036 h 1787202"/>
              <a:gd name="connsiteX1" fmla="*/ 105827 w 1645413"/>
              <a:gd name="connsiteY1" fmla="*/ 1527236 h 1787202"/>
              <a:gd name="connsiteX2" fmla="*/ 1427680 w 1645413"/>
              <a:gd name="connsiteY2" fmla="*/ 1576001 h 1787202"/>
              <a:gd name="connsiteX3" fmla="*/ 1549041 w 1645413"/>
              <a:gd name="connsiteY3" fmla="*/ 410953 h 1787202"/>
              <a:gd name="connsiteX4" fmla="*/ 803240 w 1645413"/>
              <a:gd name="connsiteY4" fmla="*/ 191 h 1787202"/>
              <a:gd name="connsiteX5" fmla="*/ 166756 w 1645413"/>
              <a:gd name="connsiteY5" fmla="*/ 376036 h 1787202"/>
              <a:gd name="connsiteX0" fmla="*/ 166756 w 1638948"/>
              <a:gd name="connsiteY0" fmla="*/ 376036 h 1862934"/>
              <a:gd name="connsiteX1" fmla="*/ 105827 w 1638948"/>
              <a:gd name="connsiteY1" fmla="*/ 1527236 h 1862934"/>
              <a:gd name="connsiteX2" fmla="*/ 1427680 w 1638948"/>
              <a:gd name="connsiteY2" fmla="*/ 1576001 h 1862934"/>
              <a:gd name="connsiteX3" fmla="*/ 1549041 w 1638948"/>
              <a:gd name="connsiteY3" fmla="*/ 410953 h 1862934"/>
              <a:gd name="connsiteX4" fmla="*/ 803240 w 1638948"/>
              <a:gd name="connsiteY4" fmla="*/ 191 h 1862934"/>
              <a:gd name="connsiteX5" fmla="*/ 166756 w 1638948"/>
              <a:gd name="connsiteY5" fmla="*/ 376036 h 1862934"/>
              <a:gd name="connsiteX0" fmla="*/ 145066 w 1622316"/>
              <a:gd name="connsiteY0" fmla="*/ 376036 h 1786361"/>
              <a:gd name="connsiteX1" fmla="*/ 113838 w 1622316"/>
              <a:gd name="connsiteY1" fmla="*/ 1525921 h 1786361"/>
              <a:gd name="connsiteX2" fmla="*/ 1405990 w 1622316"/>
              <a:gd name="connsiteY2" fmla="*/ 1576001 h 1786361"/>
              <a:gd name="connsiteX3" fmla="*/ 1527351 w 1622316"/>
              <a:gd name="connsiteY3" fmla="*/ 410953 h 1786361"/>
              <a:gd name="connsiteX4" fmla="*/ 781550 w 1622316"/>
              <a:gd name="connsiteY4" fmla="*/ 191 h 1786361"/>
              <a:gd name="connsiteX5" fmla="*/ 145066 w 1622316"/>
              <a:gd name="connsiteY5" fmla="*/ 376036 h 1786361"/>
              <a:gd name="connsiteX0" fmla="*/ 145066 w 1727292"/>
              <a:gd name="connsiteY0" fmla="*/ 376036 h 2065568"/>
              <a:gd name="connsiteX1" fmla="*/ 113838 w 1727292"/>
              <a:gd name="connsiteY1" fmla="*/ 1525921 h 2065568"/>
              <a:gd name="connsiteX2" fmla="*/ 1405990 w 1727292"/>
              <a:gd name="connsiteY2" fmla="*/ 1576001 h 2065568"/>
              <a:gd name="connsiteX3" fmla="*/ 1527351 w 1727292"/>
              <a:gd name="connsiteY3" fmla="*/ 410953 h 2065568"/>
              <a:gd name="connsiteX4" fmla="*/ 781550 w 1727292"/>
              <a:gd name="connsiteY4" fmla="*/ 191 h 2065568"/>
              <a:gd name="connsiteX5" fmla="*/ 145066 w 1727292"/>
              <a:gd name="connsiteY5" fmla="*/ 376036 h 2065568"/>
              <a:gd name="connsiteX0" fmla="*/ 66036 w 1825071"/>
              <a:gd name="connsiteY0" fmla="*/ 411686 h 2000774"/>
              <a:gd name="connsiteX1" fmla="*/ 211617 w 1825071"/>
              <a:gd name="connsiteY1" fmla="*/ 1525730 h 2000774"/>
              <a:gd name="connsiteX2" fmla="*/ 1503769 w 1825071"/>
              <a:gd name="connsiteY2" fmla="*/ 1575810 h 2000774"/>
              <a:gd name="connsiteX3" fmla="*/ 1625130 w 1825071"/>
              <a:gd name="connsiteY3" fmla="*/ 410762 h 2000774"/>
              <a:gd name="connsiteX4" fmla="*/ 879329 w 1825071"/>
              <a:gd name="connsiteY4" fmla="*/ 0 h 2000774"/>
              <a:gd name="connsiteX5" fmla="*/ 66036 w 1825071"/>
              <a:gd name="connsiteY5" fmla="*/ 411686 h 2000774"/>
              <a:gd name="connsiteX0" fmla="*/ 66036 w 1631514"/>
              <a:gd name="connsiteY0" fmla="*/ 411838 h 1697878"/>
              <a:gd name="connsiteX1" fmla="*/ 211617 w 1631514"/>
              <a:gd name="connsiteY1" fmla="*/ 1525882 h 1697878"/>
              <a:gd name="connsiteX2" fmla="*/ 1503769 w 1631514"/>
              <a:gd name="connsiteY2" fmla="*/ 1575962 h 1697878"/>
              <a:gd name="connsiteX3" fmla="*/ 1474526 w 1631514"/>
              <a:gd name="connsiteY3" fmla="*/ 375576 h 1697878"/>
              <a:gd name="connsiteX4" fmla="*/ 879329 w 1631514"/>
              <a:gd name="connsiteY4" fmla="*/ 152 h 1697878"/>
              <a:gd name="connsiteX5" fmla="*/ 66036 w 1631514"/>
              <a:gd name="connsiteY5" fmla="*/ 411838 h 1697878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2056456"/>
              <a:gd name="connsiteX1" fmla="*/ 205557 w 1559519"/>
              <a:gd name="connsiteY1" fmla="*/ 1525882 h 2056456"/>
              <a:gd name="connsiteX2" fmla="*/ 1356201 w 1559519"/>
              <a:gd name="connsiteY2" fmla="*/ 1722264 h 2056456"/>
              <a:gd name="connsiteX3" fmla="*/ 1468466 w 1559519"/>
              <a:gd name="connsiteY3" fmla="*/ 375576 h 2056456"/>
              <a:gd name="connsiteX4" fmla="*/ 873269 w 1559519"/>
              <a:gd name="connsiteY4" fmla="*/ 152 h 2056456"/>
              <a:gd name="connsiteX5" fmla="*/ 59976 w 1559519"/>
              <a:gd name="connsiteY5" fmla="*/ 411838 h 2056456"/>
              <a:gd name="connsiteX0" fmla="*/ 59976 w 1559519"/>
              <a:gd name="connsiteY0" fmla="*/ 411838 h 2056456"/>
              <a:gd name="connsiteX1" fmla="*/ 205557 w 1559519"/>
              <a:gd name="connsiteY1" fmla="*/ 1525882 h 2056456"/>
              <a:gd name="connsiteX2" fmla="*/ 1356201 w 1559519"/>
              <a:gd name="connsiteY2" fmla="*/ 1722264 h 2056456"/>
              <a:gd name="connsiteX3" fmla="*/ 1468466 w 1559519"/>
              <a:gd name="connsiteY3" fmla="*/ 375576 h 2056456"/>
              <a:gd name="connsiteX4" fmla="*/ 873269 w 1559519"/>
              <a:gd name="connsiteY4" fmla="*/ 152 h 2056456"/>
              <a:gd name="connsiteX5" fmla="*/ 59976 w 1559519"/>
              <a:gd name="connsiteY5" fmla="*/ 411838 h 2056456"/>
              <a:gd name="connsiteX0" fmla="*/ 59976 w 1669260"/>
              <a:gd name="connsiteY0" fmla="*/ 411838 h 2056456"/>
              <a:gd name="connsiteX1" fmla="*/ 205557 w 1669260"/>
              <a:gd name="connsiteY1" fmla="*/ 1525882 h 2056456"/>
              <a:gd name="connsiteX2" fmla="*/ 1356201 w 1669260"/>
              <a:gd name="connsiteY2" fmla="*/ 1722264 h 2056456"/>
              <a:gd name="connsiteX3" fmla="*/ 1468466 w 1669260"/>
              <a:gd name="connsiteY3" fmla="*/ 375576 h 2056456"/>
              <a:gd name="connsiteX4" fmla="*/ 873269 w 1669260"/>
              <a:gd name="connsiteY4" fmla="*/ 152 h 2056456"/>
              <a:gd name="connsiteX5" fmla="*/ 59976 w 1669260"/>
              <a:gd name="connsiteY5" fmla="*/ 411838 h 2056456"/>
              <a:gd name="connsiteX0" fmla="*/ 104588 w 1713872"/>
              <a:gd name="connsiteY0" fmla="*/ 411838 h 2056456"/>
              <a:gd name="connsiteX1" fmla="*/ 250169 w 1713872"/>
              <a:gd name="connsiteY1" fmla="*/ 1525882 h 2056456"/>
              <a:gd name="connsiteX2" fmla="*/ 1400813 w 1713872"/>
              <a:gd name="connsiteY2" fmla="*/ 1722264 h 2056456"/>
              <a:gd name="connsiteX3" fmla="*/ 1513078 w 1713872"/>
              <a:gd name="connsiteY3" fmla="*/ 375576 h 2056456"/>
              <a:gd name="connsiteX4" fmla="*/ 917881 w 1713872"/>
              <a:gd name="connsiteY4" fmla="*/ 152 h 2056456"/>
              <a:gd name="connsiteX5" fmla="*/ 104588 w 1713872"/>
              <a:gd name="connsiteY5" fmla="*/ 411838 h 2056456"/>
              <a:gd name="connsiteX0" fmla="*/ 104588 w 1713872"/>
              <a:gd name="connsiteY0" fmla="*/ 411838 h 2056456"/>
              <a:gd name="connsiteX1" fmla="*/ 250169 w 1713872"/>
              <a:gd name="connsiteY1" fmla="*/ 1525882 h 2056456"/>
              <a:gd name="connsiteX2" fmla="*/ 1400814 w 1713872"/>
              <a:gd name="connsiteY2" fmla="*/ 1722264 h 2056456"/>
              <a:gd name="connsiteX3" fmla="*/ 1513078 w 1713872"/>
              <a:gd name="connsiteY3" fmla="*/ 375576 h 2056456"/>
              <a:gd name="connsiteX4" fmla="*/ 917881 w 1713872"/>
              <a:gd name="connsiteY4" fmla="*/ 152 h 2056456"/>
              <a:gd name="connsiteX5" fmla="*/ 104588 w 1713872"/>
              <a:gd name="connsiteY5" fmla="*/ 411838 h 2056456"/>
              <a:gd name="connsiteX0" fmla="*/ 104588 w 1694832"/>
              <a:gd name="connsiteY0" fmla="*/ 411838 h 2068123"/>
              <a:gd name="connsiteX1" fmla="*/ 250169 w 1694832"/>
              <a:gd name="connsiteY1" fmla="*/ 1525882 h 2068123"/>
              <a:gd name="connsiteX2" fmla="*/ 1400814 w 1694832"/>
              <a:gd name="connsiteY2" fmla="*/ 1722264 h 2068123"/>
              <a:gd name="connsiteX3" fmla="*/ 1513078 w 1694832"/>
              <a:gd name="connsiteY3" fmla="*/ 375576 h 2068123"/>
              <a:gd name="connsiteX4" fmla="*/ 917881 w 1694832"/>
              <a:gd name="connsiteY4" fmla="*/ 152 h 2068123"/>
              <a:gd name="connsiteX5" fmla="*/ 104588 w 1694832"/>
              <a:gd name="connsiteY5" fmla="*/ 411838 h 2068123"/>
              <a:gd name="connsiteX0" fmla="*/ 104588 w 1747622"/>
              <a:gd name="connsiteY0" fmla="*/ 411838 h 2067634"/>
              <a:gd name="connsiteX1" fmla="*/ 250169 w 1747622"/>
              <a:gd name="connsiteY1" fmla="*/ 1525882 h 2067634"/>
              <a:gd name="connsiteX2" fmla="*/ 1400814 w 1747622"/>
              <a:gd name="connsiteY2" fmla="*/ 1722264 h 2067634"/>
              <a:gd name="connsiteX3" fmla="*/ 1513078 w 1747622"/>
              <a:gd name="connsiteY3" fmla="*/ 375576 h 2067634"/>
              <a:gd name="connsiteX4" fmla="*/ 917881 w 1747622"/>
              <a:gd name="connsiteY4" fmla="*/ 152 h 2067634"/>
              <a:gd name="connsiteX5" fmla="*/ 104588 w 1747622"/>
              <a:gd name="connsiteY5" fmla="*/ 411838 h 2067634"/>
              <a:gd name="connsiteX0" fmla="*/ 104588 w 1737482"/>
              <a:gd name="connsiteY0" fmla="*/ 411838 h 2111466"/>
              <a:gd name="connsiteX1" fmla="*/ 250169 w 1737482"/>
              <a:gd name="connsiteY1" fmla="*/ 1525882 h 2111466"/>
              <a:gd name="connsiteX2" fmla="*/ 1371631 w 1737482"/>
              <a:gd name="connsiteY2" fmla="*/ 1823038 h 2111466"/>
              <a:gd name="connsiteX3" fmla="*/ 1513078 w 1737482"/>
              <a:gd name="connsiteY3" fmla="*/ 375576 h 2111466"/>
              <a:gd name="connsiteX4" fmla="*/ 917881 w 1737482"/>
              <a:gd name="connsiteY4" fmla="*/ 152 h 2111466"/>
              <a:gd name="connsiteX5" fmla="*/ 104588 w 1737482"/>
              <a:gd name="connsiteY5" fmla="*/ 411838 h 2111466"/>
              <a:gd name="connsiteX0" fmla="*/ 104588 w 1730889"/>
              <a:gd name="connsiteY0" fmla="*/ 411883 h 2101572"/>
              <a:gd name="connsiteX1" fmla="*/ 250169 w 1730889"/>
              <a:gd name="connsiteY1" fmla="*/ 1525927 h 2101572"/>
              <a:gd name="connsiteX2" fmla="*/ 1371631 w 1730889"/>
              <a:gd name="connsiteY2" fmla="*/ 1823083 h 2101572"/>
              <a:gd name="connsiteX3" fmla="*/ 1545524 w 1730889"/>
              <a:gd name="connsiteY3" fmla="*/ 334469 h 2101572"/>
              <a:gd name="connsiteX4" fmla="*/ 917881 w 1730889"/>
              <a:gd name="connsiteY4" fmla="*/ 197 h 2101572"/>
              <a:gd name="connsiteX5" fmla="*/ 104588 w 1730889"/>
              <a:gd name="connsiteY5" fmla="*/ 411883 h 210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0889" h="2101572">
                <a:moveTo>
                  <a:pt x="104588" y="411883"/>
                </a:moveTo>
                <a:cubicBezTo>
                  <a:pt x="-107292" y="730006"/>
                  <a:pt x="34131" y="1307523"/>
                  <a:pt x="250169" y="1525927"/>
                </a:cubicBezTo>
                <a:cubicBezTo>
                  <a:pt x="1023052" y="2461819"/>
                  <a:pt x="1155739" y="2021659"/>
                  <a:pt x="1371631" y="1823083"/>
                </a:cubicBezTo>
                <a:cubicBezTo>
                  <a:pt x="1587523" y="1624507"/>
                  <a:pt x="1955987" y="650863"/>
                  <a:pt x="1545524" y="334469"/>
                </a:cubicBezTo>
                <a:cubicBezTo>
                  <a:pt x="1383914" y="127491"/>
                  <a:pt x="1152629" y="-5847"/>
                  <a:pt x="917881" y="197"/>
                </a:cubicBezTo>
                <a:cubicBezTo>
                  <a:pt x="683133" y="6241"/>
                  <a:pt x="215873" y="157595"/>
                  <a:pt x="104588" y="411883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7" name="淘宝网Chenying0907出品 16"/>
          <p:cNvSpPr/>
          <p:nvPr/>
        </p:nvSpPr>
        <p:spPr>
          <a:xfrm>
            <a:off x="1449495" y="5665644"/>
            <a:ext cx="1011786" cy="99250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A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  <p:sp>
        <p:nvSpPr>
          <p:cNvPr id="18" name="淘宝网Chenying0907出品 17"/>
          <p:cNvSpPr/>
          <p:nvPr/>
        </p:nvSpPr>
        <p:spPr>
          <a:xfrm rot="19830685">
            <a:off x="3291343" y="5609749"/>
            <a:ext cx="1011786" cy="99250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Y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  <p:sp>
        <p:nvSpPr>
          <p:cNvPr id="19" name="淘宝网Chenying0907出品 18"/>
          <p:cNvSpPr/>
          <p:nvPr/>
        </p:nvSpPr>
        <p:spPr>
          <a:xfrm rot="1162033">
            <a:off x="2395569" y="5473180"/>
            <a:ext cx="1011786" cy="99250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B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  <p:sp>
        <p:nvSpPr>
          <p:cNvPr id="20" name="淘宝网Chenying0907出品 19"/>
          <p:cNvSpPr/>
          <p:nvPr/>
        </p:nvSpPr>
        <p:spPr>
          <a:xfrm rot="1666016">
            <a:off x="407964" y="5040591"/>
            <a:ext cx="1251282" cy="1227440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B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5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271" y="1534892"/>
            <a:ext cx="783826" cy="624366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115" y="402426"/>
            <a:ext cx="582271" cy="602836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815" y="277525"/>
            <a:ext cx="649455" cy="882724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811777">
            <a:off x="325836" y="1208484"/>
            <a:ext cx="783826" cy="753545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409" y="1022484"/>
            <a:ext cx="761430" cy="495186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747" y="1890355"/>
            <a:ext cx="9197594" cy="1390340"/>
          </a:xfrm>
          <a:prstGeom prst="rect">
            <a:avLst/>
          </a:prstGeom>
        </p:spPr>
      </p:pic>
      <p:sp>
        <p:nvSpPr>
          <p:cNvPr id="14" name="KSO_Img1"/>
          <p:cNvSpPr/>
          <p:nvPr/>
        </p:nvSpPr>
        <p:spPr>
          <a:xfrm>
            <a:off x="717748" y="2787131"/>
            <a:ext cx="2858560" cy="3604470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5" name="KSO_Img2"/>
          <p:cNvSpPr/>
          <p:nvPr/>
        </p:nvSpPr>
        <p:spPr>
          <a:xfrm>
            <a:off x="3793098" y="2683773"/>
            <a:ext cx="4061789" cy="3604470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10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6" name="KSO_Img3"/>
          <p:cNvSpPr/>
          <p:nvPr/>
        </p:nvSpPr>
        <p:spPr>
          <a:xfrm rot="840000">
            <a:off x="8122323" y="3280694"/>
            <a:ext cx="1990724" cy="3007549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11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" y="5863957"/>
            <a:ext cx="821477" cy="1254293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9205" y="5863957"/>
            <a:ext cx="821477" cy="1254293"/>
          </a:xfrm>
          <a:prstGeom prst="rect">
            <a:avLst/>
          </a:prstGeom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530" y="5863957"/>
            <a:ext cx="821477" cy="1254293"/>
          </a:xfrm>
          <a:prstGeom prst="rect">
            <a:avLst/>
          </a:prstGeom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1856" y="5863957"/>
            <a:ext cx="821477" cy="1254293"/>
          </a:xfrm>
          <a:prstGeom prst="rect">
            <a:avLst/>
          </a:prstGeom>
        </p:spPr>
      </p:pic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8181" y="5863957"/>
            <a:ext cx="821477" cy="1254293"/>
          </a:xfrm>
          <a:prstGeom prst="rect">
            <a:avLst/>
          </a:prstGeom>
        </p:spPr>
      </p:pic>
      <p:pic>
        <p:nvPicPr>
          <p:cNvPr id="22" name="淘宝网chenying0907出品 21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4506" y="5863957"/>
            <a:ext cx="821477" cy="1254293"/>
          </a:xfrm>
          <a:prstGeom prst="rect">
            <a:avLst/>
          </a:prstGeom>
        </p:spPr>
      </p:pic>
      <p:pic>
        <p:nvPicPr>
          <p:cNvPr id="23" name="淘宝网chenying0907出品 22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831" y="5863957"/>
            <a:ext cx="821477" cy="1254293"/>
          </a:xfrm>
          <a:prstGeom prst="rect">
            <a:avLst/>
          </a:prstGeom>
        </p:spPr>
      </p:pic>
      <p:pic>
        <p:nvPicPr>
          <p:cNvPr id="24" name="淘宝网chenying0907出品 23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7156" y="5863957"/>
            <a:ext cx="821477" cy="1254293"/>
          </a:xfrm>
          <a:prstGeom prst="rect">
            <a:avLst/>
          </a:prstGeom>
        </p:spPr>
      </p:pic>
      <p:pic>
        <p:nvPicPr>
          <p:cNvPr id="25" name="淘宝网chenying0907出品 24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482" y="5863957"/>
            <a:ext cx="821477" cy="1254293"/>
          </a:xfrm>
          <a:prstGeom prst="rect">
            <a:avLst/>
          </a:prstGeom>
        </p:spPr>
      </p:pic>
      <p:pic>
        <p:nvPicPr>
          <p:cNvPr id="26" name="淘宝网chenying0907出品 25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9802" y="5863957"/>
            <a:ext cx="821477" cy="1254293"/>
          </a:xfrm>
          <a:prstGeom prst="rect">
            <a:avLst/>
          </a:prstGeom>
        </p:spPr>
      </p:pic>
      <p:pic>
        <p:nvPicPr>
          <p:cNvPr id="32" name="淘宝网chenying0907出品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00771" y="585248"/>
            <a:ext cx="1224733" cy="1962364"/>
          </a:xfrm>
          <a:prstGeom prst="rect">
            <a:avLst/>
          </a:prstGeom>
        </p:spPr>
      </p:pic>
      <p:sp>
        <p:nvSpPr>
          <p:cNvPr id="33" name="淘宝网Chenying0907出品 32"/>
          <p:cNvSpPr/>
          <p:nvPr/>
        </p:nvSpPr>
        <p:spPr>
          <a:xfrm rot="20162435">
            <a:off x="5763714" y="249901"/>
            <a:ext cx="1995397" cy="609101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My  LOVE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33" y="-13725"/>
            <a:ext cx="3072244" cy="220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1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0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0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淘宝网chenying0907出品 1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82" t="78691" r="41255"/>
          <a:stretch/>
        </p:blipFill>
        <p:spPr>
          <a:xfrm>
            <a:off x="2225240" y="2711358"/>
            <a:ext cx="649921" cy="659569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531725" y="3324170"/>
            <a:ext cx="6078999" cy="3457631"/>
          </a:xfrm>
          <a:prstGeom prst="rect">
            <a:avLst/>
          </a:prstGeom>
        </p:spPr>
      </p:pic>
      <p:sp>
        <p:nvSpPr>
          <p:cNvPr id="3" name="KSO_Img4"/>
          <p:cNvSpPr/>
          <p:nvPr/>
        </p:nvSpPr>
        <p:spPr>
          <a:xfrm>
            <a:off x="7647459" y="158431"/>
            <a:ext cx="1867520" cy="1831934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Img2"/>
          <p:cNvSpPr/>
          <p:nvPr/>
        </p:nvSpPr>
        <p:spPr>
          <a:xfrm>
            <a:off x="988070" y="1200170"/>
            <a:ext cx="1664195" cy="1632483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KSO_Img3"/>
          <p:cNvSpPr/>
          <p:nvPr/>
        </p:nvSpPr>
        <p:spPr>
          <a:xfrm>
            <a:off x="2934794" y="761498"/>
            <a:ext cx="2826176" cy="2772323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KSO_Img1"/>
          <p:cNvSpPr/>
          <p:nvPr/>
        </p:nvSpPr>
        <p:spPr>
          <a:xfrm>
            <a:off x="476916" y="3091894"/>
            <a:ext cx="2175350" cy="213389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568926"/>
            <a:ext cx="1275245" cy="755242"/>
          </a:xfrm>
          <a:prstGeom prst="rect">
            <a:avLst/>
          </a:prstGeom>
        </p:spPr>
      </p:pic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5431309" y="468598"/>
            <a:ext cx="4432300" cy="3095625"/>
            <a:chOff x="3202" y="10"/>
            <a:chExt cx="2792" cy="1950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3202" y="10"/>
              <a:ext cx="2792" cy="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淘宝网Chenying0907出品 5"/>
            <p:cNvSpPr>
              <a:spLocks/>
            </p:cNvSpPr>
            <p:nvPr/>
          </p:nvSpPr>
          <p:spPr bwMode="auto">
            <a:xfrm>
              <a:off x="5457" y="864"/>
              <a:ext cx="203" cy="211"/>
            </a:xfrm>
            <a:custGeom>
              <a:avLst/>
              <a:gdLst>
                <a:gd name="T0" fmla="*/ 15 w 78"/>
                <a:gd name="T1" fmla="*/ 37 h 81"/>
                <a:gd name="T2" fmla="*/ 2 w 78"/>
                <a:gd name="T3" fmla="*/ 45 h 81"/>
                <a:gd name="T4" fmla="*/ 12 w 78"/>
                <a:gd name="T5" fmla="*/ 49 h 81"/>
                <a:gd name="T6" fmla="*/ 34 w 78"/>
                <a:gd name="T7" fmla="*/ 61 h 81"/>
                <a:gd name="T8" fmla="*/ 41 w 78"/>
                <a:gd name="T9" fmla="*/ 80 h 81"/>
                <a:gd name="T10" fmla="*/ 57 w 78"/>
                <a:gd name="T11" fmla="*/ 49 h 81"/>
                <a:gd name="T12" fmla="*/ 71 w 78"/>
                <a:gd name="T13" fmla="*/ 37 h 81"/>
                <a:gd name="T14" fmla="*/ 57 w 78"/>
                <a:gd name="T15" fmla="*/ 35 h 81"/>
                <a:gd name="T16" fmla="*/ 48 w 78"/>
                <a:gd name="T17" fmla="*/ 15 h 81"/>
                <a:gd name="T18" fmla="*/ 43 w 78"/>
                <a:gd name="T19" fmla="*/ 3 h 81"/>
                <a:gd name="T20" fmla="*/ 35 w 78"/>
                <a:gd name="T21" fmla="*/ 15 h 81"/>
                <a:gd name="T22" fmla="*/ 15 w 78"/>
                <a:gd name="T23" fmla="*/ 37 h 81"/>
                <a:gd name="T24" fmla="*/ 16 w 78"/>
                <a:gd name="T25" fmla="*/ 40 h 81"/>
                <a:gd name="T26" fmla="*/ 37 w 78"/>
                <a:gd name="T27" fmla="*/ 24 h 81"/>
                <a:gd name="T28" fmla="*/ 41 w 78"/>
                <a:gd name="T29" fmla="*/ 12 h 81"/>
                <a:gd name="T30" fmla="*/ 43 w 78"/>
                <a:gd name="T31" fmla="*/ 15 h 81"/>
                <a:gd name="T32" fmla="*/ 49 w 78"/>
                <a:gd name="T33" fmla="*/ 36 h 81"/>
                <a:gd name="T34" fmla="*/ 63 w 78"/>
                <a:gd name="T35" fmla="*/ 44 h 81"/>
                <a:gd name="T36" fmla="*/ 46 w 78"/>
                <a:gd name="T37" fmla="*/ 57 h 81"/>
                <a:gd name="T38" fmla="*/ 43 w 78"/>
                <a:gd name="T39" fmla="*/ 73 h 81"/>
                <a:gd name="T40" fmla="*/ 40 w 78"/>
                <a:gd name="T41" fmla="*/ 67 h 81"/>
                <a:gd name="T42" fmla="*/ 31 w 78"/>
                <a:gd name="T43" fmla="*/ 50 h 81"/>
                <a:gd name="T44" fmla="*/ 14 w 78"/>
                <a:gd name="T45" fmla="*/ 46 h 81"/>
                <a:gd name="T46" fmla="*/ 16 w 78"/>
                <a:gd name="T47" fmla="*/ 40 h 81"/>
                <a:gd name="T48" fmla="*/ 15 w 78"/>
                <a:gd name="T49" fmla="*/ 3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8" h="81">
                  <a:moveTo>
                    <a:pt x="15" y="37"/>
                  </a:moveTo>
                  <a:cubicBezTo>
                    <a:pt x="12" y="38"/>
                    <a:pt x="1" y="40"/>
                    <a:pt x="2" y="45"/>
                  </a:cubicBezTo>
                  <a:cubicBezTo>
                    <a:pt x="2" y="48"/>
                    <a:pt x="10" y="49"/>
                    <a:pt x="12" y="49"/>
                  </a:cubicBezTo>
                  <a:cubicBezTo>
                    <a:pt x="21" y="51"/>
                    <a:pt x="32" y="51"/>
                    <a:pt x="34" y="61"/>
                  </a:cubicBezTo>
                  <a:cubicBezTo>
                    <a:pt x="35" y="65"/>
                    <a:pt x="34" y="81"/>
                    <a:pt x="41" y="80"/>
                  </a:cubicBezTo>
                  <a:cubicBezTo>
                    <a:pt x="54" y="79"/>
                    <a:pt x="47" y="54"/>
                    <a:pt x="57" y="49"/>
                  </a:cubicBezTo>
                  <a:cubicBezTo>
                    <a:pt x="58" y="48"/>
                    <a:pt x="78" y="42"/>
                    <a:pt x="71" y="37"/>
                  </a:cubicBezTo>
                  <a:cubicBezTo>
                    <a:pt x="67" y="34"/>
                    <a:pt x="62" y="35"/>
                    <a:pt x="57" y="35"/>
                  </a:cubicBezTo>
                  <a:cubicBezTo>
                    <a:pt x="47" y="34"/>
                    <a:pt x="48" y="22"/>
                    <a:pt x="48" y="15"/>
                  </a:cubicBezTo>
                  <a:cubicBezTo>
                    <a:pt x="48" y="11"/>
                    <a:pt x="49" y="0"/>
                    <a:pt x="43" y="3"/>
                  </a:cubicBezTo>
                  <a:cubicBezTo>
                    <a:pt x="38" y="5"/>
                    <a:pt x="37" y="11"/>
                    <a:pt x="35" y="15"/>
                  </a:cubicBezTo>
                  <a:cubicBezTo>
                    <a:pt x="31" y="27"/>
                    <a:pt x="28" y="33"/>
                    <a:pt x="15" y="37"/>
                  </a:cubicBezTo>
                  <a:cubicBezTo>
                    <a:pt x="12" y="38"/>
                    <a:pt x="13" y="41"/>
                    <a:pt x="16" y="40"/>
                  </a:cubicBezTo>
                  <a:cubicBezTo>
                    <a:pt x="25" y="37"/>
                    <a:pt x="33" y="33"/>
                    <a:pt x="37" y="24"/>
                  </a:cubicBezTo>
                  <a:cubicBezTo>
                    <a:pt x="39" y="20"/>
                    <a:pt x="40" y="16"/>
                    <a:pt x="41" y="12"/>
                  </a:cubicBezTo>
                  <a:cubicBezTo>
                    <a:pt x="45" y="4"/>
                    <a:pt x="43" y="10"/>
                    <a:pt x="43" y="15"/>
                  </a:cubicBezTo>
                  <a:cubicBezTo>
                    <a:pt x="43" y="22"/>
                    <a:pt x="43" y="31"/>
                    <a:pt x="49" y="36"/>
                  </a:cubicBezTo>
                  <a:cubicBezTo>
                    <a:pt x="52" y="39"/>
                    <a:pt x="73" y="38"/>
                    <a:pt x="63" y="44"/>
                  </a:cubicBezTo>
                  <a:cubicBezTo>
                    <a:pt x="55" y="48"/>
                    <a:pt x="48" y="47"/>
                    <a:pt x="46" y="57"/>
                  </a:cubicBezTo>
                  <a:cubicBezTo>
                    <a:pt x="45" y="63"/>
                    <a:pt x="45" y="68"/>
                    <a:pt x="43" y="73"/>
                  </a:cubicBezTo>
                  <a:cubicBezTo>
                    <a:pt x="40" y="80"/>
                    <a:pt x="40" y="70"/>
                    <a:pt x="40" y="67"/>
                  </a:cubicBezTo>
                  <a:cubicBezTo>
                    <a:pt x="40" y="60"/>
                    <a:pt x="38" y="53"/>
                    <a:pt x="31" y="50"/>
                  </a:cubicBezTo>
                  <a:cubicBezTo>
                    <a:pt x="26" y="48"/>
                    <a:pt x="20" y="47"/>
                    <a:pt x="14" y="46"/>
                  </a:cubicBezTo>
                  <a:cubicBezTo>
                    <a:pt x="0" y="43"/>
                    <a:pt x="12" y="41"/>
                    <a:pt x="16" y="40"/>
                  </a:cubicBezTo>
                  <a:cubicBezTo>
                    <a:pt x="19" y="40"/>
                    <a:pt x="18" y="36"/>
                    <a:pt x="15" y="37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淘宝网Chenying0907出品 6"/>
            <p:cNvSpPr>
              <a:spLocks/>
            </p:cNvSpPr>
            <p:nvPr/>
          </p:nvSpPr>
          <p:spPr bwMode="auto">
            <a:xfrm>
              <a:off x="5006" y="1005"/>
              <a:ext cx="318" cy="284"/>
            </a:xfrm>
            <a:custGeom>
              <a:avLst/>
              <a:gdLst>
                <a:gd name="T0" fmla="*/ 23 w 122"/>
                <a:gd name="T1" fmla="*/ 49 h 109"/>
                <a:gd name="T2" fmla="*/ 10 w 122"/>
                <a:gd name="T3" fmla="*/ 60 h 109"/>
                <a:gd name="T4" fmla="*/ 39 w 122"/>
                <a:gd name="T5" fmla="*/ 67 h 109"/>
                <a:gd name="T6" fmla="*/ 54 w 122"/>
                <a:gd name="T7" fmla="*/ 98 h 109"/>
                <a:gd name="T8" fmla="*/ 69 w 122"/>
                <a:gd name="T9" fmla="*/ 99 h 109"/>
                <a:gd name="T10" fmla="*/ 84 w 122"/>
                <a:gd name="T11" fmla="*/ 66 h 109"/>
                <a:gd name="T12" fmla="*/ 111 w 122"/>
                <a:gd name="T13" fmla="*/ 50 h 109"/>
                <a:gd name="T14" fmla="*/ 95 w 122"/>
                <a:gd name="T15" fmla="*/ 46 h 109"/>
                <a:gd name="T16" fmla="*/ 73 w 122"/>
                <a:gd name="T17" fmla="*/ 39 h 109"/>
                <a:gd name="T18" fmla="*/ 69 w 122"/>
                <a:gd name="T19" fmla="*/ 20 h 109"/>
                <a:gd name="T20" fmla="*/ 62 w 122"/>
                <a:gd name="T21" fmla="*/ 2 h 109"/>
                <a:gd name="T22" fmla="*/ 52 w 122"/>
                <a:gd name="T23" fmla="*/ 21 h 109"/>
                <a:gd name="T24" fmla="*/ 23 w 122"/>
                <a:gd name="T25" fmla="*/ 49 h 109"/>
                <a:gd name="T26" fmla="*/ 27 w 122"/>
                <a:gd name="T27" fmla="*/ 52 h 109"/>
                <a:gd name="T28" fmla="*/ 58 w 122"/>
                <a:gd name="T29" fmla="*/ 20 h 109"/>
                <a:gd name="T30" fmla="*/ 62 w 122"/>
                <a:gd name="T31" fmla="*/ 10 h 109"/>
                <a:gd name="T32" fmla="*/ 64 w 122"/>
                <a:gd name="T33" fmla="*/ 12 h 109"/>
                <a:gd name="T34" fmla="*/ 66 w 122"/>
                <a:gd name="T35" fmla="*/ 32 h 109"/>
                <a:gd name="T36" fmla="*/ 84 w 122"/>
                <a:gd name="T37" fmla="*/ 49 h 109"/>
                <a:gd name="T38" fmla="*/ 106 w 122"/>
                <a:gd name="T39" fmla="*/ 54 h 109"/>
                <a:gd name="T40" fmla="*/ 80 w 122"/>
                <a:gd name="T41" fmla="*/ 64 h 109"/>
                <a:gd name="T42" fmla="*/ 66 w 122"/>
                <a:gd name="T43" fmla="*/ 79 h 109"/>
                <a:gd name="T44" fmla="*/ 65 w 122"/>
                <a:gd name="T45" fmla="*/ 95 h 109"/>
                <a:gd name="T46" fmla="*/ 58 w 122"/>
                <a:gd name="T47" fmla="*/ 91 h 109"/>
                <a:gd name="T48" fmla="*/ 45 w 122"/>
                <a:gd name="T49" fmla="*/ 67 h 109"/>
                <a:gd name="T50" fmla="*/ 21 w 122"/>
                <a:gd name="T51" fmla="*/ 61 h 109"/>
                <a:gd name="T52" fmla="*/ 27 w 122"/>
                <a:gd name="T53" fmla="*/ 52 h 109"/>
                <a:gd name="T54" fmla="*/ 23 w 122"/>
                <a:gd name="T55" fmla="*/ 4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2" h="109">
                  <a:moveTo>
                    <a:pt x="23" y="49"/>
                  </a:moveTo>
                  <a:cubicBezTo>
                    <a:pt x="20" y="50"/>
                    <a:pt x="0" y="55"/>
                    <a:pt x="10" y="60"/>
                  </a:cubicBezTo>
                  <a:cubicBezTo>
                    <a:pt x="18" y="65"/>
                    <a:pt x="30" y="65"/>
                    <a:pt x="39" y="67"/>
                  </a:cubicBezTo>
                  <a:cubicBezTo>
                    <a:pt x="55" y="72"/>
                    <a:pt x="52" y="85"/>
                    <a:pt x="54" y="98"/>
                  </a:cubicBezTo>
                  <a:cubicBezTo>
                    <a:pt x="56" y="109"/>
                    <a:pt x="64" y="108"/>
                    <a:pt x="69" y="99"/>
                  </a:cubicBezTo>
                  <a:cubicBezTo>
                    <a:pt x="77" y="85"/>
                    <a:pt x="63" y="73"/>
                    <a:pt x="84" y="66"/>
                  </a:cubicBezTo>
                  <a:cubicBezTo>
                    <a:pt x="84" y="66"/>
                    <a:pt x="122" y="58"/>
                    <a:pt x="111" y="50"/>
                  </a:cubicBezTo>
                  <a:cubicBezTo>
                    <a:pt x="106" y="47"/>
                    <a:pt x="101" y="47"/>
                    <a:pt x="95" y="46"/>
                  </a:cubicBezTo>
                  <a:cubicBezTo>
                    <a:pt x="87" y="46"/>
                    <a:pt x="79" y="47"/>
                    <a:pt x="73" y="39"/>
                  </a:cubicBezTo>
                  <a:cubicBezTo>
                    <a:pt x="69" y="34"/>
                    <a:pt x="69" y="26"/>
                    <a:pt x="69" y="20"/>
                  </a:cubicBezTo>
                  <a:cubicBezTo>
                    <a:pt x="69" y="16"/>
                    <a:pt x="70" y="0"/>
                    <a:pt x="62" y="2"/>
                  </a:cubicBezTo>
                  <a:cubicBezTo>
                    <a:pt x="56" y="4"/>
                    <a:pt x="54" y="16"/>
                    <a:pt x="52" y="21"/>
                  </a:cubicBezTo>
                  <a:cubicBezTo>
                    <a:pt x="47" y="36"/>
                    <a:pt x="39" y="44"/>
                    <a:pt x="23" y="49"/>
                  </a:cubicBezTo>
                  <a:cubicBezTo>
                    <a:pt x="21" y="50"/>
                    <a:pt x="25" y="53"/>
                    <a:pt x="27" y="52"/>
                  </a:cubicBezTo>
                  <a:cubicBezTo>
                    <a:pt x="45" y="46"/>
                    <a:pt x="52" y="37"/>
                    <a:pt x="58" y="20"/>
                  </a:cubicBezTo>
                  <a:cubicBezTo>
                    <a:pt x="59" y="16"/>
                    <a:pt x="60" y="13"/>
                    <a:pt x="62" y="10"/>
                  </a:cubicBezTo>
                  <a:cubicBezTo>
                    <a:pt x="66" y="1"/>
                    <a:pt x="64" y="8"/>
                    <a:pt x="64" y="12"/>
                  </a:cubicBezTo>
                  <a:cubicBezTo>
                    <a:pt x="65" y="19"/>
                    <a:pt x="64" y="25"/>
                    <a:pt x="66" y="32"/>
                  </a:cubicBezTo>
                  <a:cubicBezTo>
                    <a:pt x="68" y="41"/>
                    <a:pt x="76" y="47"/>
                    <a:pt x="84" y="49"/>
                  </a:cubicBezTo>
                  <a:cubicBezTo>
                    <a:pt x="87" y="49"/>
                    <a:pt x="110" y="50"/>
                    <a:pt x="106" y="54"/>
                  </a:cubicBezTo>
                  <a:cubicBezTo>
                    <a:pt x="100" y="61"/>
                    <a:pt x="88" y="61"/>
                    <a:pt x="80" y="64"/>
                  </a:cubicBezTo>
                  <a:cubicBezTo>
                    <a:pt x="72" y="66"/>
                    <a:pt x="65" y="70"/>
                    <a:pt x="66" y="79"/>
                  </a:cubicBezTo>
                  <a:cubicBezTo>
                    <a:pt x="67" y="85"/>
                    <a:pt x="67" y="89"/>
                    <a:pt x="65" y="95"/>
                  </a:cubicBezTo>
                  <a:cubicBezTo>
                    <a:pt x="60" y="109"/>
                    <a:pt x="58" y="99"/>
                    <a:pt x="58" y="91"/>
                  </a:cubicBezTo>
                  <a:cubicBezTo>
                    <a:pt x="58" y="81"/>
                    <a:pt x="55" y="71"/>
                    <a:pt x="45" y="67"/>
                  </a:cubicBezTo>
                  <a:cubicBezTo>
                    <a:pt x="37" y="64"/>
                    <a:pt x="29" y="63"/>
                    <a:pt x="21" y="61"/>
                  </a:cubicBezTo>
                  <a:cubicBezTo>
                    <a:pt x="3" y="58"/>
                    <a:pt x="22" y="53"/>
                    <a:pt x="27" y="52"/>
                  </a:cubicBezTo>
                  <a:cubicBezTo>
                    <a:pt x="29" y="52"/>
                    <a:pt x="25" y="49"/>
                    <a:pt x="23" y="49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淘宝网Chenying0907出品 7"/>
            <p:cNvSpPr>
              <a:spLocks/>
            </p:cNvSpPr>
            <p:nvPr/>
          </p:nvSpPr>
          <p:spPr bwMode="auto">
            <a:xfrm>
              <a:off x="5712" y="1093"/>
              <a:ext cx="285" cy="290"/>
            </a:xfrm>
            <a:custGeom>
              <a:avLst/>
              <a:gdLst>
                <a:gd name="T0" fmla="*/ 63 w 109"/>
                <a:gd name="T1" fmla="*/ 22 h 111"/>
                <a:gd name="T2" fmla="*/ 48 w 109"/>
                <a:gd name="T3" fmla="*/ 10 h 111"/>
                <a:gd name="T4" fmla="*/ 34 w 109"/>
                <a:gd name="T5" fmla="*/ 40 h 111"/>
                <a:gd name="T6" fmla="*/ 3 w 109"/>
                <a:gd name="T7" fmla="*/ 50 h 111"/>
                <a:gd name="T8" fmla="*/ 8 w 109"/>
                <a:gd name="T9" fmla="*/ 56 h 111"/>
                <a:gd name="T10" fmla="*/ 41 w 109"/>
                <a:gd name="T11" fmla="*/ 71 h 111"/>
                <a:gd name="T12" fmla="*/ 56 w 109"/>
                <a:gd name="T13" fmla="*/ 107 h 111"/>
                <a:gd name="T14" fmla="*/ 58 w 109"/>
                <a:gd name="T15" fmla="*/ 106 h 111"/>
                <a:gd name="T16" fmla="*/ 79 w 109"/>
                <a:gd name="T17" fmla="*/ 68 h 111"/>
                <a:gd name="T18" fmla="*/ 107 w 109"/>
                <a:gd name="T19" fmla="*/ 58 h 111"/>
                <a:gd name="T20" fmla="*/ 75 w 109"/>
                <a:gd name="T21" fmla="*/ 50 h 111"/>
                <a:gd name="T22" fmla="*/ 66 w 109"/>
                <a:gd name="T23" fmla="*/ 42 h 111"/>
                <a:gd name="T24" fmla="*/ 63 w 109"/>
                <a:gd name="T25" fmla="*/ 22 h 111"/>
                <a:gd name="T26" fmla="*/ 58 w 109"/>
                <a:gd name="T27" fmla="*/ 21 h 111"/>
                <a:gd name="T28" fmla="*/ 76 w 109"/>
                <a:gd name="T29" fmla="*/ 52 h 111"/>
                <a:gd name="T30" fmla="*/ 99 w 109"/>
                <a:gd name="T31" fmla="*/ 60 h 111"/>
                <a:gd name="T32" fmla="*/ 72 w 109"/>
                <a:gd name="T33" fmla="*/ 66 h 111"/>
                <a:gd name="T34" fmla="*/ 58 w 109"/>
                <a:gd name="T35" fmla="*/ 88 h 111"/>
                <a:gd name="T36" fmla="*/ 53 w 109"/>
                <a:gd name="T37" fmla="*/ 99 h 111"/>
                <a:gd name="T38" fmla="*/ 47 w 109"/>
                <a:gd name="T39" fmla="*/ 75 h 111"/>
                <a:gd name="T40" fmla="*/ 19 w 109"/>
                <a:gd name="T41" fmla="*/ 57 h 111"/>
                <a:gd name="T42" fmla="*/ 11 w 109"/>
                <a:gd name="T43" fmla="*/ 50 h 111"/>
                <a:gd name="T44" fmla="*/ 35 w 109"/>
                <a:gd name="T45" fmla="*/ 44 h 111"/>
                <a:gd name="T46" fmla="*/ 48 w 109"/>
                <a:gd name="T47" fmla="*/ 29 h 111"/>
                <a:gd name="T48" fmla="*/ 50 w 109"/>
                <a:gd name="T49" fmla="*/ 18 h 111"/>
                <a:gd name="T50" fmla="*/ 58 w 109"/>
                <a:gd name="T51" fmla="*/ 21 h 111"/>
                <a:gd name="T52" fmla="*/ 63 w 109"/>
                <a:gd name="T53" fmla="*/ 2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9" h="111">
                  <a:moveTo>
                    <a:pt x="63" y="22"/>
                  </a:moveTo>
                  <a:cubicBezTo>
                    <a:pt x="62" y="18"/>
                    <a:pt x="54" y="0"/>
                    <a:pt x="48" y="10"/>
                  </a:cubicBezTo>
                  <a:cubicBezTo>
                    <a:pt x="41" y="20"/>
                    <a:pt x="45" y="31"/>
                    <a:pt x="34" y="40"/>
                  </a:cubicBezTo>
                  <a:cubicBezTo>
                    <a:pt x="25" y="48"/>
                    <a:pt x="12" y="43"/>
                    <a:pt x="3" y="50"/>
                  </a:cubicBezTo>
                  <a:cubicBezTo>
                    <a:pt x="0" y="53"/>
                    <a:pt x="7" y="55"/>
                    <a:pt x="8" y="56"/>
                  </a:cubicBezTo>
                  <a:cubicBezTo>
                    <a:pt x="19" y="62"/>
                    <a:pt x="32" y="59"/>
                    <a:pt x="41" y="71"/>
                  </a:cubicBezTo>
                  <a:cubicBezTo>
                    <a:pt x="46" y="80"/>
                    <a:pt x="44" y="104"/>
                    <a:pt x="56" y="107"/>
                  </a:cubicBezTo>
                  <a:cubicBezTo>
                    <a:pt x="56" y="107"/>
                    <a:pt x="57" y="107"/>
                    <a:pt x="58" y="106"/>
                  </a:cubicBezTo>
                  <a:cubicBezTo>
                    <a:pt x="69" y="94"/>
                    <a:pt x="57" y="72"/>
                    <a:pt x="79" y="68"/>
                  </a:cubicBezTo>
                  <a:cubicBezTo>
                    <a:pt x="86" y="66"/>
                    <a:pt x="104" y="67"/>
                    <a:pt x="107" y="58"/>
                  </a:cubicBezTo>
                  <a:cubicBezTo>
                    <a:pt x="109" y="52"/>
                    <a:pt x="77" y="50"/>
                    <a:pt x="75" y="50"/>
                  </a:cubicBezTo>
                  <a:cubicBezTo>
                    <a:pt x="69" y="49"/>
                    <a:pt x="65" y="48"/>
                    <a:pt x="66" y="42"/>
                  </a:cubicBezTo>
                  <a:cubicBezTo>
                    <a:pt x="66" y="35"/>
                    <a:pt x="63" y="28"/>
                    <a:pt x="63" y="22"/>
                  </a:cubicBezTo>
                  <a:cubicBezTo>
                    <a:pt x="63" y="20"/>
                    <a:pt x="58" y="19"/>
                    <a:pt x="58" y="21"/>
                  </a:cubicBezTo>
                  <a:cubicBezTo>
                    <a:pt x="59" y="40"/>
                    <a:pt x="57" y="49"/>
                    <a:pt x="76" y="52"/>
                  </a:cubicBezTo>
                  <a:cubicBezTo>
                    <a:pt x="79" y="53"/>
                    <a:pt x="104" y="56"/>
                    <a:pt x="99" y="60"/>
                  </a:cubicBezTo>
                  <a:cubicBezTo>
                    <a:pt x="92" y="65"/>
                    <a:pt x="81" y="64"/>
                    <a:pt x="72" y="66"/>
                  </a:cubicBezTo>
                  <a:cubicBezTo>
                    <a:pt x="62" y="68"/>
                    <a:pt x="60" y="79"/>
                    <a:pt x="58" y="88"/>
                  </a:cubicBezTo>
                  <a:cubicBezTo>
                    <a:pt x="57" y="91"/>
                    <a:pt x="55" y="111"/>
                    <a:pt x="53" y="99"/>
                  </a:cubicBezTo>
                  <a:cubicBezTo>
                    <a:pt x="52" y="91"/>
                    <a:pt x="50" y="83"/>
                    <a:pt x="47" y="75"/>
                  </a:cubicBezTo>
                  <a:cubicBezTo>
                    <a:pt x="43" y="64"/>
                    <a:pt x="30" y="60"/>
                    <a:pt x="19" y="57"/>
                  </a:cubicBezTo>
                  <a:cubicBezTo>
                    <a:pt x="18" y="56"/>
                    <a:pt x="5" y="52"/>
                    <a:pt x="11" y="50"/>
                  </a:cubicBezTo>
                  <a:cubicBezTo>
                    <a:pt x="19" y="47"/>
                    <a:pt x="27" y="50"/>
                    <a:pt x="35" y="44"/>
                  </a:cubicBezTo>
                  <a:cubicBezTo>
                    <a:pt x="41" y="40"/>
                    <a:pt x="45" y="36"/>
                    <a:pt x="48" y="29"/>
                  </a:cubicBezTo>
                  <a:cubicBezTo>
                    <a:pt x="49" y="26"/>
                    <a:pt x="49" y="21"/>
                    <a:pt x="50" y="18"/>
                  </a:cubicBezTo>
                  <a:cubicBezTo>
                    <a:pt x="51" y="9"/>
                    <a:pt x="57" y="16"/>
                    <a:pt x="58" y="21"/>
                  </a:cubicBezTo>
                  <a:cubicBezTo>
                    <a:pt x="59" y="22"/>
                    <a:pt x="63" y="23"/>
                    <a:pt x="63" y="22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淘宝网Chenying0907出品 8"/>
            <p:cNvSpPr>
              <a:spLocks/>
            </p:cNvSpPr>
            <p:nvPr/>
          </p:nvSpPr>
          <p:spPr bwMode="auto">
            <a:xfrm>
              <a:off x="5548" y="600"/>
              <a:ext cx="297" cy="324"/>
            </a:xfrm>
            <a:custGeom>
              <a:avLst/>
              <a:gdLst>
                <a:gd name="T0" fmla="*/ 63 w 114"/>
                <a:gd name="T1" fmla="*/ 24 h 124"/>
                <a:gd name="T2" fmla="*/ 45 w 114"/>
                <a:gd name="T3" fmla="*/ 14 h 124"/>
                <a:gd name="T4" fmla="*/ 35 w 114"/>
                <a:gd name="T5" fmla="*/ 47 h 124"/>
                <a:gd name="T6" fmla="*/ 3 w 114"/>
                <a:gd name="T7" fmla="*/ 58 h 124"/>
                <a:gd name="T8" fmla="*/ 3 w 114"/>
                <a:gd name="T9" fmla="*/ 64 h 124"/>
                <a:gd name="T10" fmla="*/ 14 w 114"/>
                <a:gd name="T11" fmla="*/ 68 h 124"/>
                <a:gd name="T12" fmla="*/ 37 w 114"/>
                <a:gd name="T13" fmla="*/ 84 h 124"/>
                <a:gd name="T14" fmla="*/ 53 w 114"/>
                <a:gd name="T15" fmla="*/ 124 h 124"/>
                <a:gd name="T16" fmla="*/ 56 w 114"/>
                <a:gd name="T17" fmla="*/ 123 h 124"/>
                <a:gd name="T18" fmla="*/ 66 w 114"/>
                <a:gd name="T19" fmla="*/ 88 h 124"/>
                <a:gd name="T20" fmla="*/ 110 w 114"/>
                <a:gd name="T21" fmla="*/ 71 h 124"/>
                <a:gd name="T22" fmla="*/ 108 w 114"/>
                <a:gd name="T23" fmla="*/ 62 h 124"/>
                <a:gd name="T24" fmla="*/ 70 w 114"/>
                <a:gd name="T25" fmla="*/ 51 h 124"/>
                <a:gd name="T26" fmla="*/ 63 w 114"/>
                <a:gd name="T27" fmla="*/ 24 h 124"/>
                <a:gd name="T28" fmla="*/ 58 w 114"/>
                <a:gd name="T29" fmla="*/ 26 h 124"/>
                <a:gd name="T30" fmla="*/ 66 w 114"/>
                <a:gd name="T31" fmla="*/ 54 h 124"/>
                <a:gd name="T32" fmla="*/ 82 w 114"/>
                <a:gd name="T33" fmla="*/ 61 h 124"/>
                <a:gd name="T34" fmla="*/ 102 w 114"/>
                <a:gd name="T35" fmla="*/ 71 h 124"/>
                <a:gd name="T36" fmla="*/ 63 w 114"/>
                <a:gd name="T37" fmla="*/ 85 h 124"/>
                <a:gd name="T38" fmla="*/ 60 w 114"/>
                <a:gd name="T39" fmla="*/ 94 h 124"/>
                <a:gd name="T40" fmla="*/ 52 w 114"/>
                <a:gd name="T41" fmla="*/ 116 h 124"/>
                <a:gd name="T42" fmla="*/ 44 w 114"/>
                <a:gd name="T43" fmla="*/ 85 h 124"/>
                <a:gd name="T44" fmla="*/ 10 w 114"/>
                <a:gd name="T45" fmla="*/ 63 h 124"/>
                <a:gd name="T46" fmla="*/ 21 w 114"/>
                <a:gd name="T47" fmla="*/ 57 h 124"/>
                <a:gd name="T48" fmla="*/ 27 w 114"/>
                <a:gd name="T49" fmla="*/ 56 h 124"/>
                <a:gd name="T50" fmla="*/ 40 w 114"/>
                <a:gd name="T51" fmla="*/ 46 h 124"/>
                <a:gd name="T52" fmla="*/ 45 w 114"/>
                <a:gd name="T53" fmla="*/ 33 h 124"/>
                <a:gd name="T54" fmla="*/ 47 w 114"/>
                <a:gd name="T55" fmla="*/ 21 h 124"/>
                <a:gd name="T56" fmla="*/ 58 w 114"/>
                <a:gd name="T57" fmla="*/ 26 h 124"/>
                <a:gd name="T58" fmla="*/ 63 w 114"/>
                <a:gd name="T59" fmla="*/ 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" h="124">
                  <a:moveTo>
                    <a:pt x="63" y="24"/>
                  </a:moveTo>
                  <a:cubicBezTo>
                    <a:pt x="61" y="18"/>
                    <a:pt x="52" y="0"/>
                    <a:pt x="45" y="14"/>
                  </a:cubicBezTo>
                  <a:cubicBezTo>
                    <a:pt x="40" y="25"/>
                    <a:pt x="43" y="37"/>
                    <a:pt x="35" y="47"/>
                  </a:cubicBezTo>
                  <a:cubicBezTo>
                    <a:pt x="27" y="57"/>
                    <a:pt x="13" y="52"/>
                    <a:pt x="3" y="58"/>
                  </a:cubicBezTo>
                  <a:cubicBezTo>
                    <a:pt x="0" y="60"/>
                    <a:pt x="1" y="62"/>
                    <a:pt x="3" y="64"/>
                  </a:cubicBezTo>
                  <a:cubicBezTo>
                    <a:pt x="6" y="67"/>
                    <a:pt x="11" y="67"/>
                    <a:pt x="14" y="68"/>
                  </a:cubicBezTo>
                  <a:cubicBezTo>
                    <a:pt x="23" y="71"/>
                    <a:pt x="32" y="76"/>
                    <a:pt x="37" y="84"/>
                  </a:cubicBezTo>
                  <a:cubicBezTo>
                    <a:pt x="43" y="91"/>
                    <a:pt x="42" y="121"/>
                    <a:pt x="53" y="124"/>
                  </a:cubicBezTo>
                  <a:cubicBezTo>
                    <a:pt x="54" y="124"/>
                    <a:pt x="55" y="123"/>
                    <a:pt x="56" y="123"/>
                  </a:cubicBezTo>
                  <a:cubicBezTo>
                    <a:pt x="64" y="114"/>
                    <a:pt x="61" y="99"/>
                    <a:pt x="66" y="88"/>
                  </a:cubicBezTo>
                  <a:cubicBezTo>
                    <a:pt x="72" y="75"/>
                    <a:pt x="98" y="79"/>
                    <a:pt x="110" y="71"/>
                  </a:cubicBezTo>
                  <a:cubicBezTo>
                    <a:pt x="114" y="68"/>
                    <a:pt x="113" y="63"/>
                    <a:pt x="108" y="62"/>
                  </a:cubicBezTo>
                  <a:cubicBezTo>
                    <a:pt x="95" y="59"/>
                    <a:pt x="81" y="59"/>
                    <a:pt x="70" y="51"/>
                  </a:cubicBezTo>
                  <a:cubicBezTo>
                    <a:pt x="62" y="46"/>
                    <a:pt x="63" y="33"/>
                    <a:pt x="63" y="24"/>
                  </a:cubicBezTo>
                  <a:cubicBezTo>
                    <a:pt x="62" y="22"/>
                    <a:pt x="58" y="24"/>
                    <a:pt x="58" y="26"/>
                  </a:cubicBezTo>
                  <a:cubicBezTo>
                    <a:pt x="58" y="36"/>
                    <a:pt x="58" y="47"/>
                    <a:pt x="66" y="54"/>
                  </a:cubicBezTo>
                  <a:cubicBezTo>
                    <a:pt x="70" y="58"/>
                    <a:pt x="77" y="60"/>
                    <a:pt x="82" y="61"/>
                  </a:cubicBezTo>
                  <a:cubicBezTo>
                    <a:pt x="85" y="62"/>
                    <a:pt x="113" y="68"/>
                    <a:pt x="102" y="71"/>
                  </a:cubicBezTo>
                  <a:cubicBezTo>
                    <a:pt x="90" y="75"/>
                    <a:pt x="71" y="72"/>
                    <a:pt x="63" y="85"/>
                  </a:cubicBezTo>
                  <a:cubicBezTo>
                    <a:pt x="62" y="88"/>
                    <a:pt x="60" y="90"/>
                    <a:pt x="60" y="94"/>
                  </a:cubicBezTo>
                  <a:cubicBezTo>
                    <a:pt x="59" y="97"/>
                    <a:pt x="53" y="118"/>
                    <a:pt x="52" y="116"/>
                  </a:cubicBezTo>
                  <a:cubicBezTo>
                    <a:pt x="47" y="107"/>
                    <a:pt x="48" y="95"/>
                    <a:pt x="44" y="85"/>
                  </a:cubicBezTo>
                  <a:cubicBezTo>
                    <a:pt x="38" y="72"/>
                    <a:pt x="23" y="66"/>
                    <a:pt x="10" y="63"/>
                  </a:cubicBezTo>
                  <a:cubicBezTo>
                    <a:pt x="2" y="60"/>
                    <a:pt x="21" y="57"/>
                    <a:pt x="21" y="57"/>
                  </a:cubicBezTo>
                  <a:cubicBezTo>
                    <a:pt x="23" y="57"/>
                    <a:pt x="25" y="57"/>
                    <a:pt x="27" y="56"/>
                  </a:cubicBezTo>
                  <a:cubicBezTo>
                    <a:pt x="33" y="53"/>
                    <a:pt x="37" y="51"/>
                    <a:pt x="40" y="46"/>
                  </a:cubicBezTo>
                  <a:cubicBezTo>
                    <a:pt x="43" y="43"/>
                    <a:pt x="44" y="38"/>
                    <a:pt x="45" y="33"/>
                  </a:cubicBezTo>
                  <a:cubicBezTo>
                    <a:pt x="46" y="29"/>
                    <a:pt x="46" y="25"/>
                    <a:pt x="47" y="21"/>
                  </a:cubicBezTo>
                  <a:cubicBezTo>
                    <a:pt x="50" y="3"/>
                    <a:pt x="58" y="27"/>
                    <a:pt x="58" y="26"/>
                  </a:cubicBezTo>
                  <a:cubicBezTo>
                    <a:pt x="58" y="28"/>
                    <a:pt x="63" y="27"/>
                    <a:pt x="63" y="24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9"/>
            <p:cNvSpPr>
              <a:spLocks/>
            </p:cNvSpPr>
            <p:nvPr/>
          </p:nvSpPr>
          <p:spPr bwMode="auto">
            <a:xfrm>
              <a:off x="3734" y="1415"/>
              <a:ext cx="631" cy="558"/>
            </a:xfrm>
            <a:custGeom>
              <a:avLst/>
              <a:gdLst>
                <a:gd name="T0" fmla="*/ 108 w 242"/>
                <a:gd name="T1" fmla="*/ 90 h 214"/>
                <a:gd name="T2" fmla="*/ 152 w 242"/>
                <a:gd name="T3" fmla="*/ 84 h 214"/>
                <a:gd name="T4" fmla="*/ 61 w 242"/>
                <a:gd name="T5" fmla="*/ 110 h 214"/>
                <a:gd name="T6" fmla="*/ 182 w 242"/>
                <a:gd name="T7" fmla="*/ 148 h 214"/>
                <a:gd name="T8" fmla="*/ 160 w 242"/>
                <a:gd name="T9" fmla="*/ 33 h 214"/>
                <a:gd name="T10" fmla="*/ 33 w 242"/>
                <a:gd name="T11" fmla="*/ 73 h 214"/>
                <a:gd name="T12" fmla="*/ 80 w 242"/>
                <a:gd name="T13" fmla="*/ 191 h 214"/>
                <a:gd name="T14" fmla="*/ 214 w 242"/>
                <a:gd name="T15" fmla="*/ 168 h 214"/>
                <a:gd name="T16" fmla="*/ 204 w 242"/>
                <a:gd name="T17" fmla="*/ 39 h 214"/>
                <a:gd name="T18" fmla="*/ 161 w 242"/>
                <a:gd name="T19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2" h="214">
                  <a:moveTo>
                    <a:pt x="108" y="90"/>
                  </a:moveTo>
                  <a:cubicBezTo>
                    <a:pt x="62" y="104"/>
                    <a:pt x="184" y="178"/>
                    <a:pt x="152" y="84"/>
                  </a:cubicBezTo>
                  <a:cubicBezTo>
                    <a:pt x="134" y="31"/>
                    <a:pt x="63" y="69"/>
                    <a:pt x="61" y="110"/>
                  </a:cubicBezTo>
                  <a:cubicBezTo>
                    <a:pt x="58" y="171"/>
                    <a:pt x="146" y="196"/>
                    <a:pt x="182" y="148"/>
                  </a:cubicBezTo>
                  <a:cubicBezTo>
                    <a:pt x="209" y="114"/>
                    <a:pt x="201" y="56"/>
                    <a:pt x="160" y="33"/>
                  </a:cubicBezTo>
                  <a:cubicBezTo>
                    <a:pt x="117" y="8"/>
                    <a:pt x="59" y="37"/>
                    <a:pt x="33" y="73"/>
                  </a:cubicBezTo>
                  <a:cubicBezTo>
                    <a:pt x="0" y="116"/>
                    <a:pt x="34" y="171"/>
                    <a:pt x="80" y="191"/>
                  </a:cubicBezTo>
                  <a:cubicBezTo>
                    <a:pt x="127" y="212"/>
                    <a:pt x="185" y="214"/>
                    <a:pt x="214" y="168"/>
                  </a:cubicBezTo>
                  <a:cubicBezTo>
                    <a:pt x="242" y="123"/>
                    <a:pt x="230" y="81"/>
                    <a:pt x="204" y="39"/>
                  </a:cubicBezTo>
                  <a:cubicBezTo>
                    <a:pt x="195" y="23"/>
                    <a:pt x="183" y="2"/>
                    <a:pt x="161" y="0"/>
                  </a:cubicBezTo>
                </a:path>
              </a:pathLst>
            </a:custGeom>
            <a:solidFill>
              <a:srgbClr val="F5E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10"/>
            <p:cNvSpPr>
              <a:spLocks/>
            </p:cNvSpPr>
            <p:nvPr/>
          </p:nvSpPr>
          <p:spPr bwMode="auto">
            <a:xfrm>
              <a:off x="3716" y="1409"/>
              <a:ext cx="638" cy="577"/>
            </a:xfrm>
            <a:custGeom>
              <a:avLst/>
              <a:gdLst>
                <a:gd name="T0" fmla="*/ 114 w 245"/>
                <a:gd name="T1" fmla="*/ 90 h 221"/>
                <a:gd name="T2" fmla="*/ 151 w 245"/>
                <a:gd name="T3" fmla="*/ 135 h 221"/>
                <a:gd name="T4" fmla="*/ 162 w 245"/>
                <a:gd name="T5" fmla="*/ 90 h 221"/>
                <a:gd name="T6" fmla="*/ 106 w 245"/>
                <a:gd name="T7" fmla="*/ 62 h 221"/>
                <a:gd name="T8" fmla="*/ 68 w 245"/>
                <a:gd name="T9" fmla="*/ 129 h 221"/>
                <a:gd name="T10" fmla="*/ 126 w 245"/>
                <a:gd name="T11" fmla="*/ 177 h 221"/>
                <a:gd name="T12" fmla="*/ 181 w 245"/>
                <a:gd name="T13" fmla="*/ 42 h 221"/>
                <a:gd name="T14" fmla="*/ 38 w 245"/>
                <a:gd name="T15" fmla="*/ 73 h 221"/>
                <a:gd name="T16" fmla="*/ 92 w 245"/>
                <a:gd name="T17" fmla="*/ 198 h 221"/>
                <a:gd name="T18" fmla="*/ 176 w 245"/>
                <a:gd name="T19" fmla="*/ 206 h 221"/>
                <a:gd name="T20" fmla="*/ 235 w 245"/>
                <a:gd name="T21" fmla="*/ 144 h 221"/>
                <a:gd name="T22" fmla="*/ 220 w 245"/>
                <a:gd name="T23" fmla="*/ 52 h 221"/>
                <a:gd name="T24" fmla="*/ 168 w 245"/>
                <a:gd name="T25" fmla="*/ 0 h 221"/>
                <a:gd name="T26" fmla="*/ 169 w 245"/>
                <a:gd name="T27" fmla="*/ 5 h 221"/>
                <a:gd name="T28" fmla="*/ 226 w 245"/>
                <a:gd name="T29" fmla="*/ 73 h 221"/>
                <a:gd name="T30" fmla="*/ 212 w 245"/>
                <a:gd name="T31" fmla="*/ 177 h 221"/>
                <a:gd name="T32" fmla="*/ 68 w 245"/>
                <a:gd name="T33" fmla="*/ 180 h 221"/>
                <a:gd name="T34" fmla="*/ 29 w 245"/>
                <a:gd name="T35" fmla="*/ 106 h 221"/>
                <a:gd name="T36" fmla="*/ 83 w 245"/>
                <a:gd name="T37" fmla="*/ 41 h 221"/>
                <a:gd name="T38" fmla="*/ 162 w 245"/>
                <a:gd name="T39" fmla="*/ 34 h 221"/>
                <a:gd name="T40" fmla="*/ 203 w 245"/>
                <a:gd name="T41" fmla="*/ 109 h 221"/>
                <a:gd name="T42" fmla="*/ 106 w 245"/>
                <a:gd name="T43" fmla="*/ 167 h 221"/>
                <a:gd name="T44" fmla="*/ 70 w 245"/>
                <a:gd name="T45" fmla="*/ 113 h 221"/>
                <a:gd name="T46" fmla="*/ 105 w 245"/>
                <a:gd name="T47" fmla="*/ 67 h 221"/>
                <a:gd name="T48" fmla="*/ 160 w 245"/>
                <a:gd name="T49" fmla="*/ 95 h 221"/>
                <a:gd name="T50" fmla="*/ 150 w 245"/>
                <a:gd name="T51" fmla="*/ 130 h 221"/>
                <a:gd name="T52" fmla="*/ 112 w 245"/>
                <a:gd name="T53" fmla="*/ 96 h 221"/>
                <a:gd name="T54" fmla="*/ 116 w 245"/>
                <a:gd name="T55" fmla="*/ 94 h 221"/>
                <a:gd name="T56" fmla="*/ 114 w 245"/>
                <a:gd name="T57" fmla="*/ 9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5" h="221">
                  <a:moveTo>
                    <a:pt x="114" y="90"/>
                  </a:moveTo>
                  <a:cubicBezTo>
                    <a:pt x="79" y="102"/>
                    <a:pt x="132" y="137"/>
                    <a:pt x="151" y="135"/>
                  </a:cubicBezTo>
                  <a:cubicBezTo>
                    <a:pt x="172" y="133"/>
                    <a:pt x="167" y="103"/>
                    <a:pt x="162" y="90"/>
                  </a:cubicBezTo>
                  <a:cubicBezTo>
                    <a:pt x="154" y="65"/>
                    <a:pt x="133" y="50"/>
                    <a:pt x="106" y="62"/>
                  </a:cubicBezTo>
                  <a:cubicBezTo>
                    <a:pt x="79" y="74"/>
                    <a:pt x="61" y="99"/>
                    <a:pt x="68" y="129"/>
                  </a:cubicBezTo>
                  <a:cubicBezTo>
                    <a:pt x="74" y="157"/>
                    <a:pt x="101" y="173"/>
                    <a:pt x="126" y="177"/>
                  </a:cubicBezTo>
                  <a:cubicBezTo>
                    <a:pt x="203" y="189"/>
                    <a:pt x="229" y="90"/>
                    <a:pt x="181" y="42"/>
                  </a:cubicBezTo>
                  <a:cubicBezTo>
                    <a:pt x="138" y="0"/>
                    <a:pt x="69" y="33"/>
                    <a:pt x="38" y="73"/>
                  </a:cubicBezTo>
                  <a:cubicBezTo>
                    <a:pt x="0" y="121"/>
                    <a:pt x="47" y="178"/>
                    <a:pt x="92" y="198"/>
                  </a:cubicBezTo>
                  <a:cubicBezTo>
                    <a:pt x="119" y="209"/>
                    <a:pt x="149" y="213"/>
                    <a:pt x="176" y="206"/>
                  </a:cubicBezTo>
                  <a:cubicBezTo>
                    <a:pt x="207" y="199"/>
                    <a:pt x="225" y="172"/>
                    <a:pt x="235" y="144"/>
                  </a:cubicBezTo>
                  <a:cubicBezTo>
                    <a:pt x="245" y="114"/>
                    <a:pt x="235" y="80"/>
                    <a:pt x="220" y="52"/>
                  </a:cubicBezTo>
                  <a:cubicBezTo>
                    <a:pt x="208" y="31"/>
                    <a:pt x="195" y="4"/>
                    <a:pt x="168" y="0"/>
                  </a:cubicBezTo>
                  <a:cubicBezTo>
                    <a:pt x="165" y="0"/>
                    <a:pt x="167" y="4"/>
                    <a:pt x="169" y="5"/>
                  </a:cubicBezTo>
                  <a:cubicBezTo>
                    <a:pt x="198" y="9"/>
                    <a:pt x="215" y="49"/>
                    <a:pt x="226" y="73"/>
                  </a:cubicBezTo>
                  <a:cubicBezTo>
                    <a:pt x="241" y="108"/>
                    <a:pt x="236" y="147"/>
                    <a:pt x="212" y="177"/>
                  </a:cubicBezTo>
                  <a:cubicBezTo>
                    <a:pt x="178" y="221"/>
                    <a:pt x="108" y="207"/>
                    <a:pt x="68" y="180"/>
                  </a:cubicBezTo>
                  <a:cubicBezTo>
                    <a:pt x="44" y="164"/>
                    <a:pt x="27" y="136"/>
                    <a:pt x="29" y="106"/>
                  </a:cubicBezTo>
                  <a:cubicBezTo>
                    <a:pt x="31" y="77"/>
                    <a:pt x="60" y="54"/>
                    <a:pt x="83" y="41"/>
                  </a:cubicBezTo>
                  <a:cubicBezTo>
                    <a:pt x="107" y="28"/>
                    <a:pt x="136" y="23"/>
                    <a:pt x="162" y="34"/>
                  </a:cubicBezTo>
                  <a:cubicBezTo>
                    <a:pt x="191" y="47"/>
                    <a:pt x="204" y="80"/>
                    <a:pt x="203" y="109"/>
                  </a:cubicBezTo>
                  <a:cubicBezTo>
                    <a:pt x="200" y="159"/>
                    <a:pt x="150" y="184"/>
                    <a:pt x="106" y="167"/>
                  </a:cubicBezTo>
                  <a:cubicBezTo>
                    <a:pt x="84" y="158"/>
                    <a:pt x="70" y="137"/>
                    <a:pt x="70" y="113"/>
                  </a:cubicBezTo>
                  <a:cubicBezTo>
                    <a:pt x="71" y="93"/>
                    <a:pt x="89" y="76"/>
                    <a:pt x="105" y="67"/>
                  </a:cubicBezTo>
                  <a:cubicBezTo>
                    <a:pt x="132" y="54"/>
                    <a:pt x="152" y="69"/>
                    <a:pt x="160" y="95"/>
                  </a:cubicBezTo>
                  <a:cubicBezTo>
                    <a:pt x="163" y="107"/>
                    <a:pt x="166" y="127"/>
                    <a:pt x="150" y="130"/>
                  </a:cubicBezTo>
                  <a:cubicBezTo>
                    <a:pt x="136" y="133"/>
                    <a:pt x="91" y="108"/>
                    <a:pt x="112" y="96"/>
                  </a:cubicBezTo>
                  <a:cubicBezTo>
                    <a:pt x="114" y="95"/>
                    <a:pt x="115" y="95"/>
                    <a:pt x="116" y="94"/>
                  </a:cubicBezTo>
                  <a:cubicBezTo>
                    <a:pt x="119" y="94"/>
                    <a:pt x="117" y="89"/>
                    <a:pt x="114" y="90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11"/>
            <p:cNvSpPr>
              <a:spLocks/>
            </p:cNvSpPr>
            <p:nvPr/>
          </p:nvSpPr>
          <p:spPr bwMode="auto">
            <a:xfrm>
              <a:off x="4260" y="1012"/>
              <a:ext cx="449" cy="416"/>
            </a:xfrm>
            <a:custGeom>
              <a:avLst/>
              <a:gdLst>
                <a:gd name="T0" fmla="*/ 110 w 172"/>
                <a:gd name="T1" fmla="*/ 77 h 159"/>
                <a:gd name="T2" fmla="*/ 107 w 172"/>
                <a:gd name="T3" fmla="*/ 107 h 159"/>
                <a:gd name="T4" fmla="*/ 103 w 172"/>
                <a:gd name="T5" fmla="*/ 42 h 159"/>
                <a:gd name="T6" fmla="*/ 52 w 172"/>
                <a:gd name="T7" fmla="*/ 115 h 159"/>
                <a:gd name="T8" fmla="*/ 145 w 172"/>
                <a:gd name="T9" fmla="*/ 121 h 159"/>
                <a:gd name="T10" fmla="*/ 137 w 172"/>
                <a:gd name="T11" fmla="*/ 29 h 159"/>
                <a:gd name="T12" fmla="*/ 37 w 172"/>
                <a:gd name="T13" fmla="*/ 40 h 159"/>
                <a:gd name="T14" fmla="*/ 31 w 172"/>
                <a:gd name="T15" fmla="*/ 133 h 159"/>
                <a:gd name="T16" fmla="*/ 132 w 172"/>
                <a:gd name="T17" fmla="*/ 150 h 159"/>
                <a:gd name="T18" fmla="*/ 170 w 172"/>
                <a:gd name="T19" fmla="*/ 128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59">
                  <a:moveTo>
                    <a:pt x="110" y="77"/>
                  </a:moveTo>
                  <a:cubicBezTo>
                    <a:pt x="108" y="43"/>
                    <a:pt x="28" y="111"/>
                    <a:pt x="107" y="107"/>
                  </a:cubicBezTo>
                  <a:cubicBezTo>
                    <a:pt x="151" y="104"/>
                    <a:pt x="134" y="51"/>
                    <a:pt x="103" y="42"/>
                  </a:cubicBezTo>
                  <a:cubicBezTo>
                    <a:pt x="56" y="29"/>
                    <a:pt x="22" y="82"/>
                    <a:pt x="52" y="115"/>
                  </a:cubicBezTo>
                  <a:cubicBezTo>
                    <a:pt x="74" y="139"/>
                    <a:pt x="119" y="144"/>
                    <a:pt x="145" y="121"/>
                  </a:cubicBezTo>
                  <a:cubicBezTo>
                    <a:pt x="172" y="97"/>
                    <a:pt x="160" y="53"/>
                    <a:pt x="137" y="29"/>
                  </a:cubicBezTo>
                  <a:cubicBezTo>
                    <a:pt x="109" y="0"/>
                    <a:pt x="61" y="13"/>
                    <a:pt x="37" y="40"/>
                  </a:cubicBezTo>
                  <a:cubicBezTo>
                    <a:pt x="12" y="67"/>
                    <a:pt x="0" y="105"/>
                    <a:pt x="31" y="133"/>
                  </a:cubicBezTo>
                  <a:cubicBezTo>
                    <a:pt x="61" y="159"/>
                    <a:pt x="95" y="159"/>
                    <a:pt x="132" y="150"/>
                  </a:cubicBezTo>
                  <a:cubicBezTo>
                    <a:pt x="146" y="146"/>
                    <a:pt x="165" y="142"/>
                    <a:pt x="170" y="128"/>
                  </a:cubicBezTo>
                </a:path>
              </a:pathLst>
            </a:custGeom>
            <a:solidFill>
              <a:srgbClr val="F5E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12"/>
            <p:cNvSpPr>
              <a:spLocks/>
            </p:cNvSpPr>
            <p:nvPr/>
          </p:nvSpPr>
          <p:spPr bwMode="auto">
            <a:xfrm>
              <a:off x="4224" y="1023"/>
              <a:ext cx="487" cy="405"/>
            </a:xfrm>
            <a:custGeom>
              <a:avLst/>
              <a:gdLst>
                <a:gd name="T0" fmla="*/ 126 w 187"/>
                <a:gd name="T1" fmla="*/ 73 h 155"/>
                <a:gd name="T2" fmla="*/ 93 w 187"/>
                <a:gd name="T3" fmla="*/ 102 h 155"/>
                <a:gd name="T4" fmla="*/ 150 w 187"/>
                <a:gd name="T5" fmla="*/ 78 h 155"/>
                <a:gd name="T6" fmla="*/ 101 w 187"/>
                <a:gd name="T7" fmla="*/ 33 h 155"/>
                <a:gd name="T8" fmla="*/ 54 w 187"/>
                <a:gd name="T9" fmla="*/ 91 h 155"/>
                <a:gd name="T10" fmla="*/ 127 w 187"/>
                <a:gd name="T11" fmla="*/ 134 h 155"/>
                <a:gd name="T12" fmla="*/ 173 w 187"/>
                <a:gd name="T13" fmla="*/ 61 h 155"/>
                <a:gd name="T14" fmla="*/ 99 w 187"/>
                <a:gd name="T15" fmla="*/ 7 h 155"/>
                <a:gd name="T16" fmla="*/ 36 w 187"/>
                <a:gd name="T17" fmla="*/ 121 h 155"/>
                <a:gd name="T18" fmla="*/ 111 w 187"/>
                <a:gd name="T19" fmla="*/ 153 h 155"/>
                <a:gd name="T20" fmla="*/ 186 w 187"/>
                <a:gd name="T21" fmla="*/ 125 h 155"/>
                <a:gd name="T22" fmla="*/ 182 w 187"/>
                <a:gd name="T23" fmla="*/ 123 h 155"/>
                <a:gd name="T24" fmla="*/ 133 w 187"/>
                <a:gd name="T25" fmla="*/ 146 h 155"/>
                <a:gd name="T26" fmla="*/ 76 w 187"/>
                <a:gd name="T27" fmla="*/ 145 h 155"/>
                <a:gd name="T28" fmla="*/ 29 w 187"/>
                <a:gd name="T29" fmla="*/ 91 h 155"/>
                <a:gd name="T30" fmla="*/ 53 w 187"/>
                <a:gd name="T31" fmla="*/ 38 h 155"/>
                <a:gd name="T32" fmla="*/ 150 w 187"/>
                <a:gd name="T33" fmla="*/ 27 h 155"/>
                <a:gd name="T34" fmla="*/ 136 w 187"/>
                <a:gd name="T35" fmla="*/ 127 h 155"/>
                <a:gd name="T36" fmla="*/ 58 w 187"/>
                <a:gd name="T37" fmla="*/ 72 h 155"/>
                <a:gd name="T38" fmla="*/ 138 w 187"/>
                <a:gd name="T39" fmla="*/ 56 h 155"/>
                <a:gd name="T40" fmla="*/ 138 w 187"/>
                <a:gd name="T41" fmla="*/ 95 h 155"/>
                <a:gd name="T42" fmla="*/ 95 w 187"/>
                <a:gd name="T43" fmla="*/ 98 h 155"/>
                <a:gd name="T44" fmla="*/ 122 w 187"/>
                <a:gd name="T45" fmla="*/ 72 h 155"/>
                <a:gd name="T46" fmla="*/ 126 w 187"/>
                <a:gd name="T47" fmla="*/ 7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7" h="155">
                  <a:moveTo>
                    <a:pt x="126" y="73"/>
                  </a:moveTo>
                  <a:cubicBezTo>
                    <a:pt x="121" y="39"/>
                    <a:pt x="62" y="88"/>
                    <a:pt x="93" y="102"/>
                  </a:cubicBezTo>
                  <a:cubicBezTo>
                    <a:pt x="114" y="111"/>
                    <a:pt x="149" y="107"/>
                    <a:pt x="150" y="78"/>
                  </a:cubicBezTo>
                  <a:cubicBezTo>
                    <a:pt x="150" y="52"/>
                    <a:pt x="125" y="34"/>
                    <a:pt x="101" y="33"/>
                  </a:cubicBezTo>
                  <a:cubicBezTo>
                    <a:pt x="71" y="32"/>
                    <a:pt x="49" y="63"/>
                    <a:pt x="54" y="91"/>
                  </a:cubicBezTo>
                  <a:cubicBezTo>
                    <a:pt x="59" y="124"/>
                    <a:pt x="99" y="136"/>
                    <a:pt x="127" y="134"/>
                  </a:cubicBezTo>
                  <a:cubicBezTo>
                    <a:pt x="164" y="130"/>
                    <a:pt x="184" y="95"/>
                    <a:pt x="173" y="61"/>
                  </a:cubicBezTo>
                  <a:cubicBezTo>
                    <a:pt x="162" y="26"/>
                    <a:pt x="136" y="3"/>
                    <a:pt x="99" y="7"/>
                  </a:cubicBezTo>
                  <a:cubicBezTo>
                    <a:pt x="53" y="13"/>
                    <a:pt x="0" y="78"/>
                    <a:pt x="36" y="121"/>
                  </a:cubicBezTo>
                  <a:cubicBezTo>
                    <a:pt x="54" y="143"/>
                    <a:pt x="82" y="155"/>
                    <a:pt x="111" y="153"/>
                  </a:cubicBezTo>
                  <a:cubicBezTo>
                    <a:pt x="134" y="152"/>
                    <a:pt x="174" y="149"/>
                    <a:pt x="186" y="125"/>
                  </a:cubicBezTo>
                  <a:cubicBezTo>
                    <a:pt x="187" y="123"/>
                    <a:pt x="183" y="120"/>
                    <a:pt x="182" y="123"/>
                  </a:cubicBezTo>
                  <a:cubicBezTo>
                    <a:pt x="173" y="140"/>
                    <a:pt x="150" y="142"/>
                    <a:pt x="133" y="146"/>
                  </a:cubicBezTo>
                  <a:cubicBezTo>
                    <a:pt x="114" y="150"/>
                    <a:pt x="95" y="150"/>
                    <a:pt x="76" y="145"/>
                  </a:cubicBezTo>
                  <a:cubicBezTo>
                    <a:pt x="52" y="138"/>
                    <a:pt x="30" y="117"/>
                    <a:pt x="29" y="91"/>
                  </a:cubicBezTo>
                  <a:cubicBezTo>
                    <a:pt x="28" y="71"/>
                    <a:pt x="40" y="52"/>
                    <a:pt x="53" y="38"/>
                  </a:cubicBezTo>
                  <a:cubicBezTo>
                    <a:pt x="76" y="10"/>
                    <a:pt x="122" y="0"/>
                    <a:pt x="150" y="27"/>
                  </a:cubicBezTo>
                  <a:cubicBezTo>
                    <a:pt x="181" y="57"/>
                    <a:pt x="180" y="112"/>
                    <a:pt x="136" y="127"/>
                  </a:cubicBezTo>
                  <a:cubicBezTo>
                    <a:pt x="100" y="139"/>
                    <a:pt x="48" y="114"/>
                    <a:pt x="58" y="72"/>
                  </a:cubicBezTo>
                  <a:cubicBezTo>
                    <a:pt x="67" y="36"/>
                    <a:pt x="117" y="27"/>
                    <a:pt x="138" y="56"/>
                  </a:cubicBezTo>
                  <a:cubicBezTo>
                    <a:pt x="147" y="67"/>
                    <a:pt x="149" y="84"/>
                    <a:pt x="138" y="95"/>
                  </a:cubicBezTo>
                  <a:cubicBezTo>
                    <a:pt x="128" y="104"/>
                    <a:pt x="107" y="102"/>
                    <a:pt x="95" y="98"/>
                  </a:cubicBezTo>
                  <a:cubicBezTo>
                    <a:pt x="69" y="90"/>
                    <a:pt x="119" y="51"/>
                    <a:pt x="122" y="72"/>
                  </a:cubicBezTo>
                  <a:cubicBezTo>
                    <a:pt x="122" y="75"/>
                    <a:pt x="126" y="76"/>
                    <a:pt x="126" y="73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13"/>
            <p:cNvSpPr>
              <a:spLocks/>
            </p:cNvSpPr>
            <p:nvPr/>
          </p:nvSpPr>
          <p:spPr bwMode="auto">
            <a:xfrm>
              <a:off x="4472" y="1587"/>
              <a:ext cx="339" cy="313"/>
            </a:xfrm>
            <a:custGeom>
              <a:avLst/>
              <a:gdLst>
                <a:gd name="T0" fmla="*/ 83 w 130"/>
                <a:gd name="T1" fmla="*/ 58 h 120"/>
                <a:gd name="T2" fmla="*/ 80 w 130"/>
                <a:gd name="T3" fmla="*/ 80 h 120"/>
                <a:gd name="T4" fmla="*/ 77 w 130"/>
                <a:gd name="T5" fmla="*/ 31 h 120"/>
                <a:gd name="T6" fmla="*/ 39 w 130"/>
                <a:gd name="T7" fmla="*/ 87 h 120"/>
                <a:gd name="T8" fmla="*/ 109 w 130"/>
                <a:gd name="T9" fmla="*/ 92 h 120"/>
                <a:gd name="T10" fmla="*/ 103 w 130"/>
                <a:gd name="T11" fmla="*/ 22 h 120"/>
                <a:gd name="T12" fmla="*/ 28 w 130"/>
                <a:gd name="T13" fmla="*/ 30 h 120"/>
                <a:gd name="T14" fmla="*/ 23 w 130"/>
                <a:gd name="T15" fmla="*/ 100 h 120"/>
                <a:gd name="T16" fmla="*/ 100 w 130"/>
                <a:gd name="T17" fmla="*/ 113 h 120"/>
                <a:gd name="T18" fmla="*/ 128 w 130"/>
                <a:gd name="T19" fmla="*/ 9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20">
                  <a:moveTo>
                    <a:pt x="83" y="58"/>
                  </a:moveTo>
                  <a:cubicBezTo>
                    <a:pt x="81" y="33"/>
                    <a:pt x="21" y="84"/>
                    <a:pt x="80" y="80"/>
                  </a:cubicBezTo>
                  <a:cubicBezTo>
                    <a:pt x="114" y="79"/>
                    <a:pt x="101" y="38"/>
                    <a:pt x="77" y="31"/>
                  </a:cubicBezTo>
                  <a:cubicBezTo>
                    <a:pt x="42" y="21"/>
                    <a:pt x="16" y="62"/>
                    <a:pt x="39" y="87"/>
                  </a:cubicBezTo>
                  <a:cubicBezTo>
                    <a:pt x="55" y="105"/>
                    <a:pt x="90" y="109"/>
                    <a:pt x="109" y="92"/>
                  </a:cubicBezTo>
                  <a:cubicBezTo>
                    <a:pt x="130" y="73"/>
                    <a:pt x="120" y="40"/>
                    <a:pt x="103" y="22"/>
                  </a:cubicBezTo>
                  <a:cubicBezTo>
                    <a:pt x="82" y="0"/>
                    <a:pt x="46" y="9"/>
                    <a:pt x="28" y="30"/>
                  </a:cubicBezTo>
                  <a:cubicBezTo>
                    <a:pt x="9" y="50"/>
                    <a:pt x="0" y="79"/>
                    <a:pt x="23" y="100"/>
                  </a:cubicBezTo>
                  <a:cubicBezTo>
                    <a:pt x="46" y="120"/>
                    <a:pt x="72" y="120"/>
                    <a:pt x="100" y="113"/>
                  </a:cubicBezTo>
                  <a:cubicBezTo>
                    <a:pt x="110" y="110"/>
                    <a:pt x="124" y="107"/>
                    <a:pt x="128" y="96"/>
                  </a:cubicBezTo>
                </a:path>
              </a:pathLst>
            </a:custGeom>
            <a:solidFill>
              <a:srgbClr val="F5E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14"/>
            <p:cNvSpPr>
              <a:spLocks/>
            </p:cNvSpPr>
            <p:nvPr/>
          </p:nvSpPr>
          <p:spPr bwMode="auto">
            <a:xfrm>
              <a:off x="4354" y="1485"/>
              <a:ext cx="459" cy="415"/>
            </a:xfrm>
            <a:custGeom>
              <a:avLst/>
              <a:gdLst>
                <a:gd name="T0" fmla="*/ 130 w 176"/>
                <a:gd name="T1" fmla="*/ 97 h 159"/>
                <a:gd name="T2" fmla="*/ 101 w 176"/>
                <a:gd name="T3" fmla="*/ 100 h 159"/>
                <a:gd name="T4" fmla="*/ 131 w 176"/>
                <a:gd name="T5" fmla="*/ 121 h 159"/>
                <a:gd name="T6" fmla="*/ 133 w 176"/>
                <a:gd name="T7" fmla="*/ 73 h 159"/>
                <a:gd name="T8" fmla="*/ 73 w 176"/>
                <a:gd name="T9" fmla="*/ 101 h 159"/>
                <a:gd name="T10" fmla="*/ 137 w 176"/>
                <a:gd name="T11" fmla="*/ 142 h 159"/>
                <a:gd name="T12" fmla="*/ 153 w 176"/>
                <a:gd name="T13" fmla="*/ 64 h 159"/>
                <a:gd name="T14" fmla="*/ 84 w 176"/>
                <a:gd name="T15" fmla="*/ 152 h 159"/>
                <a:gd name="T16" fmla="*/ 133 w 176"/>
                <a:gd name="T17" fmla="*/ 157 h 159"/>
                <a:gd name="T18" fmla="*/ 175 w 176"/>
                <a:gd name="T19" fmla="*/ 137 h 159"/>
                <a:gd name="T20" fmla="*/ 171 w 176"/>
                <a:gd name="T21" fmla="*/ 134 h 159"/>
                <a:gd name="T22" fmla="*/ 107 w 176"/>
                <a:gd name="T23" fmla="*/ 154 h 159"/>
                <a:gd name="T24" fmla="*/ 62 w 176"/>
                <a:gd name="T25" fmla="*/ 129 h 159"/>
                <a:gd name="T26" fmla="*/ 70 w 176"/>
                <a:gd name="T27" fmla="*/ 75 h 159"/>
                <a:gd name="T28" fmla="*/ 131 w 176"/>
                <a:gd name="T29" fmla="*/ 52 h 159"/>
                <a:gd name="T30" fmla="*/ 149 w 176"/>
                <a:gd name="T31" fmla="*/ 132 h 159"/>
                <a:gd name="T32" fmla="*/ 78 w 176"/>
                <a:gd name="T33" fmla="*/ 111 h 159"/>
                <a:gd name="T34" fmla="*/ 126 w 176"/>
                <a:gd name="T35" fmla="*/ 74 h 159"/>
                <a:gd name="T36" fmla="*/ 143 w 176"/>
                <a:gd name="T37" fmla="*/ 105 h 159"/>
                <a:gd name="T38" fmla="*/ 115 w 176"/>
                <a:gd name="T39" fmla="*/ 117 h 159"/>
                <a:gd name="T40" fmla="*/ 126 w 176"/>
                <a:gd name="T41" fmla="*/ 96 h 159"/>
                <a:gd name="T42" fmla="*/ 130 w 176"/>
                <a:gd name="T43" fmla="*/ 9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59">
                  <a:moveTo>
                    <a:pt x="130" y="97"/>
                  </a:moveTo>
                  <a:cubicBezTo>
                    <a:pt x="127" y="79"/>
                    <a:pt x="107" y="91"/>
                    <a:pt x="101" y="100"/>
                  </a:cubicBezTo>
                  <a:cubicBezTo>
                    <a:pt x="85" y="120"/>
                    <a:pt x="120" y="122"/>
                    <a:pt x="131" y="121"/>
                  </a:cubicBezTo>
                  <a:cubicBezTo>
                    <a:pt x="157" y="118"/>
                    <a:pt x="148" y="84"/>
                    <a:pt x="133" y="73"/>
                  </a:cubicBezTo>
                  <a:cubicBezTo>
                    <a:pt x="108" y="57"/>
                    <a:pt x="77" y="73"/>
                    <a:pt x="73" y="101"/>
                  </a:cubicBezTo>
                  <a:cubicBezTo>
                    <a:pt x="69" y="134"/>
                    <a:pt x="112" y="147"/>
                    <a:pt x="137" y="142"/>
                  </a:cubicBezTo>
                  <a:cubicBezTo>
                    <a:pt x="176" y="134"/>
                    <a:pt x="171" y="89"/>
                    <a:pt x="153" y="64"/>
                  </a:cubicBezTo>
                  <a:cubicBezTo>
                    <a:pt x="106" y="0"/>
                    <a:pt x="0" y="117"/>
                    <a:pt x="84" y="152"/>
                  </a:cubicBezTo>
                  <a:cubicBezTo>
                    <a:pt x="100" y="159"/>
                    <a:pt x="116" y="159"/>
                    <a:pt x="133" y="157"/>
                  </a:cubicBezTo>
                  <a:cubicBezTo>
                    <a:pt x="147" y="155"/>
                    <a:pt x="167" y="151"/>
                    <a:pt x="175" y="137"/>
                  </a:cubicBezTo>
                  <a:cubicBezTo>
                    <a:pt x="176" y="135"/>
                    <a:pt x="172" y="131"/>
                    <a:pt x="171" y="134"/>
                  </a:cubicBezTo>
                  <a:cubicBezTo>
                    <a:pt x="161" y="152"/>
                    <a:pt x="125" y="154"/>
                    <a:pt x="107" y="154"/>
                  </a:cubicBezTo>
                  <a:cubicBezTo>
                    <a:pt x="89" y="153"/>
                    <a:pt x="72" y="143"/>
                    <a:pt x="62" y="129"/>
                  </a:cubicBezTo>
                  <a:cubicBezTo>
                    <a:pt x="49" y="111"/>
                    <a:pt x="60" y="89"/>
                    <a:pt x="70" y="75"/>
                  </a:cubicBezTo>
                  <a:cubicBezTo>
                    <a:pt x="84" y="57"/>
                    <a:pt x="109" y="47"/>
                    <a:pt x="131" y="52"/>
                  </a:cubicBezTo>
                  <a:cubicBezTo>
                    <a:pt x="164" y="61"/>
                    <a:pt x="174" y="111"/>
                    <a:pt x="149" y="132"/>
                  </a:cubicBezTo>
                  <a:cubicBezTo>
                    <a:pt x="127" y="149"/>
                    <a:pt x="85" y="138"/>
                    <a:pt x="78" y="111"/>
                  </a:cubicBezTo>
                  <a:cubicBezTo>
                    <a:pt x="71" y="83"/>
                    <a:pt x="104" y="66"/>
                    <a:pt x="126" y="74"/>
                  </a:cubicBezTo>
                  <a:cubicBezTo>
                    <a:pt x="138" y="78"/>
                    <a:pt x="145" y="93"/>
                    <a:pt x="143" y="105"/>
                  </a:cubicBezTo>
                  <a:cubicBezTo>
                    <a:pt x="141" y="118"/>
                    <a:pt x="124" y="117"/>
                    <a:pt x="115" y="117"/>
                  </a:cubicBezTo>
                  <a:cubicBezTo>
                    <a:pt x="78" y="116"/>
                    <a:pt x="124" y="82"/>
                    <a:pt x="126" y="96"/>
                  </a:cubicBezTo>
                  <a:cubicBezTo>
                    <a:pt x="126" y="99"/>
                    <a:pt x="130" y="100"/>
                    <a:pt x="130" y="97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15"/>
            <p:cNvSpPr>
              <a:spLocks/>
            </p:cNvSpPr>
            <p:nvPr/>
          </p:nvSpPr>
          <p:spPr bwMode="auto">
            <a:xfrm>
              <a:off x="3202" y="-37"/>
              <a:ext cx="730" cy="728"/>
            </a:xfrm>
            <a:custGeom>
              <a:avLst/>
              <a:gdLst>
                <a:gd name="T0" fmla="*/ 18 w 280"/>
                <a:gd name="T1" fmla="*/ 215 h 279"/>
                <a:gd name="T2" fmla="*/ 187 w 280"/>
                <a:gd name="T3" fmla="*/ 228 h 279"/>
                <a:gd name="T4" fmla="*/ 188 w 280"/>
                <a:gd name="T5" fmla="*/ 227 h 279"/>
                <a:gd name="T6" fmla="*/ 157 w 280"/>
                <a:gd name="T7" fmla="*/ 116 h 279"/>
                <a:gd name="T8" fmla="*/ 94 w 280"/>
                <a:gd name="T9" fmla="*/ 23 h 279"/>
                <a:gd name="T10" fmla="*/ 25 w 280"/>
                <a:gd name="T11" fmla="*/ 94 h 279"/>
                <a:gd name="T12" fmla="*/ 81 w 280"/>
                <a:gd name="T13" fmla="*/ 276 h 279"/>
                <a:gd name="T14" fmla="*/ 83 w 280"/>
                <a:gd name="T15" fmla="*/ 278 h 279"/>
                <a:gd name="T16" fmla="*/ 279 w 280"/>
                <a:gd name="T17" fmla="*/ 25 h 279"/>
                <a:gd name="T18" fmla="*/ 277 w 280"/>
                <a:gd name="T19" fmla="*/ 21 h 279"/>
                <a:gd name="T20" fmla="*/ 214 w 280"/>
                <a:gd name="T21" fmla="*/ 33 h 279"/>
                <a:gd name="T22" fmla="*/ 120 w 280"/>
                <a:gd name="T23" fmla="*/ 92 h 279"/>
                <a:gd name="T24" fmla="*/ 37 w 280"/>
                <a:gd name="T25" fmla="*/ 167 h 279"/>
                <a:gd name="T26" fmla="*/ 0 w 280"/>
                <a:gd name="T27" fmla="*/ 229 h 279"/>
                <a:gd name="T28" fmla="*/ 3 w 280"/>
                <a:gd name="T29" fmla="*/ 233 h 279"/>
                <a:gd name="T30" fmla="*/ 20 w 280"/>
                <a:gd name="T31" fmla="*/ 232 h 279"/>
                <a:gd name="T32" fmla="*/ 18 w 280"/>
                <a:gd name="T33" fmla="*/ 228 h 279"/>
                <a:gd name="T34" fmla="*/ 5 w 280"/>
                <a:gd name="T35" fmla="*/ 225 h 279"/>
                <a:gd name="T36" fmla="*/ 11 w 280"/>
                <a:gd name="T37" fmla="*/ 210 h 279"/>
                <a:gd name="T38" fmla="*/ 35 w 280"/>
                <a:gd name="T39" fmla="*/ 177 h 279"/>
                <a:gd name="T40" fmla="*/ 115 w 280"/>
                <a:gd name="T41" fmla="*/ 102 h 279"/>
                <a:gd name="T42" fmla="*/ 203 w 280"/>
                <a:gd name="T43" fmla="*/ 44 h 279"/>
                <a:gd name="T44" fmla="*/ 275 w 280"/>
                <a:gd name="T45" fmla="*/ 24 h 279"/>
                <a:gd name="T46" fmla="*/ 251 w 280"/>
                <a:gd name="T47" fmla="*/ 78 h 279"/>
                <a:gd name="T48" fmla="*/ 205 w 280"/>
                <a:gd name="T49" fmla="*/ 145 h 279"/>
                <a:gd name="T50" fmla="*/ 93 w 280"/>
                <a:gd name="T51" fmla="*/ 263 h 279"/>
                <a:gd name="T52" fmla="*/ 80 w 280"/>
                <a:gd name="T53" fmla="*/ 271 h 279"/>
                <a:gd name="T54" fmla="*/ 73 w 280"/>
                <a:gd name="T55" fmla="*/ 257 h 279"/>
                <a:gd name="T56" fmla="*/ 56 w 280"/>
                <a:gd name="T57" fmla="*/ 222 h 279"/>
                <a:gd name="T58" fmla="*/ 30 w 280"/>
                <a:gd name="T59" fmla="*/ 137 h 279"/>
                <a:gd name="T60" fmla="*/ 70 w 280"/>
                <a:gd name="T61" fmla="*/ 24 h 279"/>
                <a:gd name="T62" fmla="*/ 132 w 280"/>
                <a:gd name="T63" fmla="*/ 70 h 279"/>
                <a:gd name="T64" fmla="*/ 173 w 280"/>
                <a:gd name="T65" fmla="*/ 167 h 279"/>
                <a:gd name="T66" fmla="*/ 182 w 280"/>
                <a:gd name="T67" fmla="*/ 205 h 279"/>
                <a:gd name="T68" fmla="*/ 185 w 280"/>
                <a:gd name="T69" fmla="*/ 221 h 279"/>
                <a:gd name="T70" fmla="*/ 155 w 280"/>
                <a:gd name="T71" fmla="*/ 228 h 279"/>
                <a:gd name="T72" fmla="*/ 17 w 280"/>
                <a:gd name="T73" fmla="*/ 211 h 279"/>
                <a:gd name="T74" fmla="*/ 18 w 280"/>
                <a:gd name="T75" fmla="*/ 21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0" h="279">
                  <a:moveTo>
                    <a:pt x="18" y="215"/>
                  </a:moveTo>
                  <a:cubicBezTo>
                    <a:pt x="68" y="238"/>
                    <a:pt x="134" y="239"/>
                    <a:pt x="187" y="228"/>
                  </a:cubicBezTo>
                  <a:cubicBezTo>
                    <a:pt x="188" y="228"/>
                    <a:pt x="188" y="228"/>
                    <a:pt x="188" y="227"/>
                  </a:cubicBezTo>
                  <a:cubicBezTo>
                    <a:pt x="186" y="189"/>
                    <a:pt x="171" y="150"/>
                    <a:pt x="157" y="116"/>
                  </a:cubicBezTo>
                  <a:cubicBezTo>
                    <a:pt x="144" y="84"/>
                    <a:pt x="126" y="40"/>
                    <a:pt x="94" y="23"/>
                  </a:cubicBezTo>
                  <a:cubicBezTo>
                    <a:pt x="52" y="0"/>
                    <a:pt x="29" y="63"/>
                    <a:pt x="25" y="94"/>
                  </a:cubicBezTo>
                  <a:cubicBezTo>
                    <a:pt x="18" y="157"/>
                    <a:pt x="52" y="222"/>
                    <a:pt x="81" y="276"/>
                  </a:cubicBezTo>
                  <a:cubicBezTo>
                    <a:pt x="81" y="277"/>
                    <a:pt x="82" y="279"/>
                    <a:pt x="83" y="278"/>
                  </a:cubicBezTo>
                  <a:cubicBezTo>
                    <a:pt x="162" y="211"/>
                    <a:pt x="246" y="125"/>
                    <a:pt x="279" y="25"/>
                  </a:cubicBezTo>
                  <a:cubicBezTo>
                    <a:pt x="280" y="24"/>
                    <a:pt x="278" y="21"/>
                    <a:pt x="277" y="21"/>
                  </a:cubicBezTo>
                  <a:cubicBezTo>
                    <a:pt x="257" y="13"/>
                    <a:pt x="232" y="24"/>
                    <a:pt x="214" y="33"/>
                  </a:cubicBezTo>
                  <a:cubicBezTo>
                    <a:pt x="180" y="48"/>
                    <a:pt x="149" y="70"/>
                    <a:pt x="120" y="92"/>
                  </a:cubicBezTo>
                  <a:cubicBezTo>
                    <a:pt x="90" y="115"/>
                    <a:pt x="62" y="140"/>
                    <a:pt x="37" y="167"/>
                  </a:cubicBezTo>
                  <a:cubicBezTo>
                    <a:pt x="22" y="184"/>
                    <a:pt x="2" y="206"/>
                    <a:pt x="0" y="229"/>
                  </a:cubicBezTo>
                  <a:cubicBezTo>
                    <a:pt x="0" y="230"/>
                    <a:pt x="1" y="233"/>
                    <a:pt x="3" y="233"/>
                  </a:cubicBezTo>
                  <a:cubicBezTo>
                    <a:pt x="9" y="233"/>
                    <a:pt x="14" y="232"/>
                    <a:pt x="20" y="232"/>
                  </a:cubicBezTo>
                  <a:cubicBezTo>
                    <a:pt x="22" y="232"/>
                    <a:pt x="20" y="228"/>
                    <a:pt x="18" y="228"/>
                  </a:cubicBezTo>
                  <a:cubicBezTo>
                    <a:pt x="10" y="228"/>
                    <a:pt x="2" y="234"/>
                    <a:pt x="5" y="225"/>
                  </a:cubicBezTo>
                  <a:cubicBezTo>
                    <a:pt x="6" y="220"/>
                    <a:pt x="9" y="215"/>
                    <a:pt x="11" y="210"/>
                  </a:cubicBezTo>
                  <a:cubicBezTo>
                    <a:pt x="18" y="198"/>
                    <a:pt x="27" y="187"/>
                    <a:pt x="35" y="177"/>
                  </a:cubicBezTo>
                  <a:cubicBezTo>
                    <a:pt x="59" y="149"/>
                    <a:pt x="87" y="125"/>
                    <a:pt x="115" y="102"/>
                  </a:cubicBezTo>
                  <a:cubicBezTo>
                    <a:pt x="143" y="80"/>
                    <a:pt x="172" y="60"/>
                    <a:pt x="203" y="44"/>
                  </a:cubicBezTo>
                  <a:cubicBezTo>
                    <a:pt x="223" y="33"/>
                    <a:pt x="251" y="18"/>
                    <a:pt x="275" y="24"/>
                  </a:cubicBezTo>
                  <a:cubicBezTo>
                    <a:pt x="277" y="25"/>
                    <a:pt x="254" y="71"/>
                    <a:pt x="251" y="78"/>
                  </a:cubicBezTo>
                  <a:cubicBezTo>
                    <a:pt x="237" y="101"/>
                    <a:pt x="222" y="124"/>
                    <a:pt x="205" y="145"/>
                  </a:cubicBezTo>
                  <a:cubicBezTo>
                    <a:pt x="172" y="188"/>
                    <a:pt x="133" y="227"/>
                    <a:pt x="93" y="263"/>
                  </a:cubicBezTo>
                  <a:cubicBezTo>
                    <a:pt x="92" y="264"/>
                    <a:pt x="82" y="274"/>
                    <a:pt x="80" y="271"/>
                  </a:cubicBezTo>
                  <a:cubicBezTo>
                    <a:pt x="78" y="266"/>
                    <a:pt x="76" y="262"/>
                    <a:pt x="73" y="257"/>
                  </a:cubicBezTo>
                  <a:cubicBezTo>
                    <a:pt x="67" y="245"/>
                    <a:pt x="62" y="234"/>
                    <a:pt x="56" y="222"/>
                  </a:cubicBezTo>
                  <a:cubicBezTo>
                    <a:pt x="44" y="195"/>
                    <a:pt x="35" y="166"/>
                    <a:pt x="30" y="137"/>
                  </a:cubicBezTo>
                  <a:cubicBezTo>
                    <a:pt x="24" y="101"/>
                    <a:pt x="30" y="40"/>
                    <a:pt x="70" y="24"/>
                  </a:cubicBezTo>
                  <a:cubicBezTo>
                    <a:pt x="98" y="13"/>
                    <a:pt x="121" y="52"/>
                    <a:pt x="132" y="70"/>
                  </a:cubicBezTo>
                  <a:cubicBezTo>
                    <a:pt x="150" y="100"/>
                    <a:pt x="163" y="134"/>
                    <a:pt x="173" y="167"/>
                  </a:cubicBezTo>
                  <a:cubicBezTo>
                    <a:pt x="176" y="180"/>
                    <a:pt x="180" y="192"/>
                    <a:pt x="182" y="205"/>
                  </a:cubicBezTo>
                  <a:cubicBezTo>
                    <a:pt x="183" y="210"/>
                    <a:pt x="184" y="216"/>
                    <a:pt x="185" y="221"/>
                  </a:cubicBezTo>
                  <a:cubicBezTo>
                    <a:pt x="185" y="227"/>
                    <a:pt x="160" y="228"/>
                    <a:pt x="155" y="228"/>
                  </a:cubicBezTo>
                  <a:cubicBezTo>
                    <a:pt x="110" y="233"/>
                    <a:pt x="58" y="230"/>
                    <a:pt x="17" y="211"/>
                  </a:cubicBezTo>
                  <a:cubicBezTo>
                    <a:pt x="15" y="210"/>
                    <a:pt x="17" y="214"/>
                    <a:pt x="18" y="215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16"/>
            <p:cNvSpPr>
              <a:spLocks/>
            </p:cNvSpPr>
            <p:nvPr/>
          </p:nvSpPr>
          <p:spPr bwMode="auto">
            <a:xfrm>
              <a:off x="4075" y="175"/>
              <a:ext cx="329" cy="323"/>
            </a:xfrm>
            <a:custGeom>
              <a:avLst/>
              <a:gdLst>
                <a:gd name="T0" fmla="*/ 1 w 126"/>
                <a:gd name="T1" fmla="*/ 81 h 124"/>
                <a:gd name="T2" fmla="*/ 42 w 126"/>
                <a:gd name="T3" fmla="*/ 96 h 124"/>
                <a:gd name="T4" fmla="*/ 98 w 126"/>
                <a:gd name="T5" fmla="*/ 104 h 124"/>
                <a:gd name="T6" fmla="*/ 102 w 126"/>
                <a:gd name="T7" fmla="*/ 101 h 124"/>
                <a:gd name="T8" fmla="*/ 56 w 126"/>
                <a:gd name="T9" fmla="*/ 6 h 124"/>
                <a:gd name="T10" fmla="*/ 52 w 126"/>
                <a:gd name="T11" fmla="*/ 7 h 124"/>
                <a:gd name="T12" fmla="*/ 39 w 126"/>
                <a:gd name="T13" fmla="*/ 123 h 124"/>
                <a:gd name="T14" fmla="*/ 41 w 126"/>
                <a:gd name="T15" fmla="*/ 124 h 124"/>
                <a:gd name="T16" fmla="*/ 89 w 126"/>
                <a:gd name="T17" fmla="*/ 92 h 124"/>
                <a:gd name="T18" fmla="*/ 126 w 126"/>
                <a:gd name="T19" fmla="*/ 41 h 124"/>
                <a:gd name="T20" fmla="*/ 124 w 126"/>
                <a:gd name="T21" fmla="*/ 39 h 124"/>
                <a:gd name="T22" fmla="*/ 48 w 126"/>
                <a:gd name="T23" fmla="*/ 54 h 124"/>
                <a:gd name="T24" fmla="*/ 12 w 126"/>
                <a:gd name="T25" fmla="*/ 85 h 124"/>
                <a:gd name="T26" fmla="*/ 17 w 126"/>
                <a:gd name="T27" fmla="*/ 83 h 124"/>
                <a:gd name="T28" fmla="*/ 121 w 126"/>
                <a:gd name="T29" fmla="*/ 43 h 124"/>
                <a:gd name="T30" fmla="*/ 108 w 126"/>
                <a:gd name="T31" fmla="*/ 65 h 124"/>
                <a:gd name="T32" fmla="*/ 82 w 126"/>
                <a:gd name="T33" fmla="*/ 93 h 124"/>
                <a:gd name="T34" fmla="*/ 55 w 126"/>
                <a:gd name="T35" fmla="*/ 115 h 124"/>
                <a:gd name="T36" fmla="*/ 40 w 126"/>
                <a:gd name="T37" fmla="*/ 98 h 124"/>
                <a:gd name="T38" fmla="*/ 50 w 126"/>
                <a:gd name="T39" fmla="*/ 16 h 124"/>
                <a:gd name="T40" fmla="*/ 91 w 126"/>
                <a:gd name="T41" fmla="*/ 80 h 124"/>
                <a:gd name="T42" fmla="*/ 95 w 126"/>
                <a:gd name="T43" fmla="*/ 94 h 124"/>
                <a:gd name="T44" fmla="*/ 92 w 126"/>
                <a:gd name="T45" fmla="*/ 100 h 124"/>
                <a:gd name="T46" fmla="*/ 63 w 126"/>
                <a:gd name="T47" fmla="*/ 96 h 124"/>
                <a:gd name="T48" fmla="*/ 5 w 126"/>
                <a:gd name="T49" fmla="*/ 79 h 124"/>
                <a:gd name="T50" fmla="*/ 1 w 126"/>
                <a:gd name="T51" fmla="*/ 8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6" h="124">
                  <a:moveTo>
                    <a:pt x="1" y="81"/>
                  </a:moveTo>
                  <a:cubicBezTo>
                    <a:pt x="10" y="91"/>
                    <a:pt x="30" y="93"/>
                    <a:pt x="42" y="96"/>
                  </a:cubicBezTo>
                  <a:cubicBezTo>
                    <a:pt x="60" y="100"/>
                    <a:pt x="80" y="105"/>
                    <a:pt x="98" y="104"/>
                  </a:cubicBezTo>
                  <a:cubicBezTo>
                    <a:pt x="100" y="104"/>
                    <a:pt x="102" y="103"/>
                    <a:pt x="102" y="101"/>
                  </a:cubicBezTo>
                  <a:cubicBezTo>
                    <a:pt x="93" y="68"/>
                    <a:pt x="84" y="28"/>
                    <a:pt x="56" y="6"/>
                  </a:cubicBezTo>
                  <a:cubicBezTo>
                    <a:pt x="55" y="6"/>
                    <a:pt x="53" y="6"/>
                    <a:pt x="52" y="7"/>
                  </a:cubicBezTo>
                  <a:cubicBezTo>
                    <a:pt x="24" y="37"/>
                    <a:pt x="33" y="86"/>
                    <a:pt x="39" y="123"/>
                  </a:cubicBezTo>
                  <a:cubicBezTo>
                    <a:pt x="39" y="124"/>
                    <a:pt x="40" y="124"/>
                    <a:pt x="41" y="124"/>
                  </a:cubicBezTo>
                  <a:cubicBezTo>
                    <a:pt x="60" y="121"/>
                    <a:pt x="76" y="105"/>
                    <a:pt x="89" y="92"/>
                  </a:cubicBezTo>
                  <a:cubicBezTo>
                    <a:pt x="103" y="78"/>
                    <a:pt x="119" y="61"/>
                    <a:pt x="126" y="41"/>
                  </a:cubicBezTo>
                  <a:cubicBezTo>
                    <a:pt x="126" y="40"/>
                    <a:pt x="126" y="39"/>
                    <a:pt x="124" y="39"/>
                  </a:cubicBezTo>
                  <a:cubicBezTo>
                    <a:pt x="99" y="39"/>
                    <a:pt x="72" y="46"/>
                    <a:pt x="48" y="54"/>
                  </a:cubicBezTo>
                  <a:cubicBezTo>
                    <a:pt x="37" y="58"/>
                    <a:pt x="9" y="68"/>
                    <a:pt x="12" y="85"/>
                  </a:cubicBezTo>
                  <a:cubicBezTo>
                    <a:pt x="13" y="87"/>
                    <a:pt x="18" y="85"/>
                    <a:pt x="17" y="83"/>
                  </a:cubicBezTo>
                  <a:cubicBezTo>
                    <a:pt x="11" y="56"/>
                    <a:pt x="102" y="44"/>
                    <a:pt x="121" y="43"/>
                  </a:cubicBezTo>
                  <a:cubicBezTo>
                    <a:pt x="121" y="43"/>
                    <a:pt x="109" y="63"/>
                    <a:pt x="108" y="65"/>
                  </a:cubicBezTo>
                  <a:cubicBezTo>
                    <a:pt x="100" y="75"/>
                    <a:pt x="91" y="84"/>
                    <a:pt x="82" y="93"/>
                  </a:cubicBezTo>
                  <a:cubicBezTo>
                    <a:pt x="74" y="101"/>
                    <a:pt x="65" y="109"/>
                    <a:pt x="55" y="115"/>
                  </a:cubicBezTo>
                  <a:cubicBezTo>
                    <a:pt x="40" y="124"/>
                    <a:pt x="42" y="110"/>
                    <a:pt x="40" y="98"/>
                  </a:cubicBezTo>
                  <a:cubicBezTo>
                    <a:pt x="37" y="71"/>
                    <a:pt x="35" y="40"/>
                    <a:pt x="50" y="16"/>
                  </a:cubicBezTo>
                  <a:cubicBezTo>
                    <a:pt x="60" y="0"/>
                    <a:pt x="89" y="73"/>
                    <a:pt x="91" y="80"/>
                  </a:cubicBezTo>
                  <a:cubicBezTo>
                    <a:pt x="92" y="85"/>
                    <a:pt x="93" y="90"/>
                    <a:pt x="95" y="94"/>
                  </a:cubicBezTo>
                  <a:cubicBezTo>
                    <a:pt x="97" y="101"/>
                    <a:pt x="99" y="100"/>
                    <a:pt x="92" y="100"/>
                  </a:cubicBezTo>
                  <a:cubicBezTo>
                    <a:pt x="82" y="99"/>
                    <a:pt x="72" y="98"/>
                    <a:pt x="63" y="96"/>
                  </a:cubicBezTo>
                  <a:cubicBezTo>
                    <a:pt x="48" y="93"/>
                    <a:pt x="16" y="91"/>
                    <a:pt x="5" y="79"/>
                  </a:cubicBezTo>
                  <a:cubicBezTo>
                    <a:pt x="4" y="77"/>
                    <a:pt x="0" y="79"/>
                    <a:pt x="1" y="81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17"/>
            <p:cNvSpPr>
              <a:spLocks/>
            </p:cNvSpPr>
            <p:nvPr/>
          </p:nvSpPr>
          <p:spPr bwMode="auto">
            <a:xfrm>
              <a:off x="3739" y="530"/>
              <a:ext cx="548" cy="357"/>
            </a:xfrm>
            <a:custGeom>
              <a:avLst/>
              <a:gdLst>
                <a:gd name="T0" fmla="*/ 2 w 210"/>
                <a:gd name="T1" fmla="*/ 70 h 137"/>
                <a:gd name="T2" fmla="*/ 38 w 210"/>
                <a:gd name="T3" fmla="*/ 88 h 137"/>
                <a:gd name="T4" fmla="*/ 105 w 210"/>
                <a:gd name="T5" fmla="*/ 98 h 137"/>
                <a:gd name="T6" fmla="*/ 180 w 210"/>
                <a:gd name="T7" fmla="*/ 81 h 137"/>
                <a:gd name="T8" fmla="*/ 92 w 210"/>
                <a:gd name="T9" fmla="*/ 11 h 137"/>
                <a:gd name="T10" fmla="*/ 62 w 210"/>
                <a:gd name="T11" fmla="*/ 122 h 137"/>
                <a:gd name="T12" fmla="*/ 63 w 210"/>
                <a:gd name="T13" fmla="*/ 124 h 137"/>
                <a:gd name="T14" fmla="*/ 134 w 210"/>
                <a:gd name="T15" fmla="*/ 100 h 137"/>
                <a:gd name="T16" fmla="*/ 210 w 210"/>
                <a:gd name="T17" fmla="*/ 30 h 137"/>
                <a:gd name="T18" fmla="*/ 209 w 210"/>
                <a:gd name="T19" fmla="*/ 29 h 137"/>
                <a:gd name="T20" fmla="*/ 12 w 210"/>
                <a:gd name="T21" fmla="*/ 59 h 137"/>
                <a:gd name="T22" fmla="*/ 9 w 210"/>
                <a:gd name="T23" fmla="*/ 61 h 137"/>
                <a:gd name="T24" fmla="*/ 8 w 210"/>
                <a:gd name="T25" fmla="*/ 71 h 137"/>
                <a:gd name="T26" fmla="*/ 8 w 210"/>
                <a:gd name="T27" fmla="*/ 72 h 137"/>
                <a:gd name="T28" fmla="*/ 17 w 210"/>
                <a:gd name="T29" fmla="*/ 74 h 137"/>
                <a:gd name="T30" fmla="*/ 19 w 210"/>
                <a:gd name="T31" fmla="*/ 71 h 137"/>
                <a:gd name="T32" fmla="*/ 24 w 210"/>
                <a:gd name="T33" fmla="*/ 59 h 137"/>
                <a:gd name="T34" fmla="*/ 36 w 210"/>
                <a:gd name="T35" fmla="*/ 56 h 137"/>
                <a:gd name="T36" fmla="*/ 66 w 210"/>
                <a:gd name="T37" fmla="*/ 46 h 137"/>
                <a:gd name="T38" fmla="*/ 123 w 210"/>
                <a:gd name="T39" fmla="*/ 29 h 137"/>
                <a:gd name="T40" fmla="*/ 199 w 210"/>
                <a:gd name="T41" fmla="*/ 30 h 137"/>
                <a:gd name="T42" fmla="*/ 187 w 210"/>
                <a:gd name="T43" fmla="*/ 54 h 137"/>
                <a:gd name="T44" fmla="*/ 124 w 210"/>
                <a:gd name="T45" fmla="*/ 102 h 137"/>
                <a:gd name="T46" fmla="*/ 88 w 210"/>
                <a:gd name="T47" fmla="*/ 120 h 137"/>
                <a:gd name="T48" fmla="*/ 72 w 210"/>
                <a:gd name="T49" fmla="*/ 123 h 137"/>
                <a:gd name="T50" fmla="*/ 69 w 210"/>
                <a:gd name="T51" fmla="*/ 109 h 137"/>
                <a:gd name="T52" fmla="*/ 112 w 210"/>
                <a:gd name="T53" fmla="*/ 16 h 137"/>
                <a:gd name="T54" fmla="*/ 176 w 210"/>
                <a:gd name="T55" fmla="*/ 87 h 137"/>
                <a:gd name="T56" fmla="*/ 119 w 210"/>
                <a:gd name="T57" fmla="*/ 97 h 137"/>
                <a:gd name="T58" fmla="*/ 86 w 210"/>
                <a:gd name="T59" fmla="*/ 92 h 137"/>
                <a:gd name="T60" fmla="*/ 6 w 210"/>
                <a:gd name="T61" fmla="*/ 67 h 137"/>
                <a:gd name="T62" fmla="*/ 2 w 210"/>
                <a:gd name="T63" fmla="*/ 7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0" h="137">
                  <a:moveTo>
                    <a:pt x="2" y="70"/>
                  </a:moveTo>
                  <a:cubicBezTo>
                    <a:pt x="9" y="81"/>
                    <a:pt x="26" y="85"/>
                    <a:pt x="38" y="88"/>
                  </a:cubicBezTo>
                  <a:cubicBezTo>
                    <a:pt x="60" y="93"/>
                    <a:pt x="82" y="95"/>
                    <a:pt x="105" y="98"/>
                  </a:cubicBezTo>
                  <a:cubicBezTo>
                    <a:pt x="122" y="101"/>
                    <a:pt x="193" y="128"/>
                    <a:pt x="180" y="81"/>
                  </a:cubicBezTo>
                  <a:cubicBezTo>
                    <a:pt x="170" y="46"/>
                    <a:pt x="131" y="4"/>
                    <a:pt x="92" y="11"/>
                  </a:cubicBezTo>
                  <a:cubicBezTo>
                    <a:pt x="45" y="20"/>
                    <a:pt x="70" y="93"/>
                    <a:pt x="62" y="122"/>
                  </a:cubicBezTo>
                  <a:cubicBezTo>
                    <a:pt x="62" y="123"/>
                    <a:pt x="62" y="123"/>
                    <a:pt x="63" y="124"/>
                  </a:cubicBezTo>
                  <a:cubicBezTo>
                    <a:pt x="81" y="137"/>
                    <a:pt x="119" y="109"/>
                    <a:pt x="134" y="100"/>
                  </a:cubicBezTo>
                  <a:cubicBezTo>
                    <a:pt x="159" y="84"/>
                    <a:pt x="198" y="60"/>
                    <a:pt x="210" y="30"/>
                  </a:cubicBezTo>
                  <a:cubicBezTo>
                    <a:pt x="210" y="30"/>
                    <a:pt x="209" y="29"/>
                    <a:pt x="209" y="29"/>
                  </a:cubicBezTo>
                  <a:cubicBezTo>
                    <a:pt x="140" y="5"/>
                    <a:pt x="78" y="45"/>
                    <a:pt x="12" y="59"/>
                  </a:cubicBezTo>
                  <a:cubicBezTo>
                    <a:pt x="11" y="59"/>
                    <a:pt x="10" y="60"/>
                    <a:pt x="9" y="61"/>
                  </a:cubicBezTo>
                  <a:cubicBezTo>
                    <a:pt x="8" y="66"/>
                    <a:pt x="8" y="65"/>
                    <a:pt x="8" y="71"/>
                  </a:cubicBezTo>
                  <a:cubicBezTo>
                    <a:pt x="8" y="71"/>
                    <a:pt x="8" y="71"/>
                    <a:pt x="8" y="72"/>
                  </a:cubicBezTo>
                  <a:cubicBezTo>
                    <a:pt x="13" y="74"/>
                    <a:pt x="12" y="73"/>
                    <a:pt x="17" y="74"/>
                  </a:cubicBezTo>
                  <a:cubicBezTo>
                    <a:pt x="19" y="74"/>
                    <a:pt x="22" y="71"/>
                    <a:pt x="19" y="71"/>
                  </a:cubicBezTo>
                  <a:cubicBezTo>
                    <a:pt x="15" y="63"/>
                    <a:pt x="16" y="59"/>
                    <a:pt x="24" y="59"/>
                  </a:cubicBezTo>
                  <a:cubicBezTo>
                    <a:pt x="28" y="58"/>
                    <a:pt x="32" y="57"/>
                    <a:pt x="36" y="56"/>
                  </a:cubicBezTo>
                  <a:cubicBezTo>
                    <a:pt x="46" y="53"/>
                    <a:pt x="56" y="49"/>
                    <a:pt x="66" y="46"/>
                  </a:cubicBezTo>
                  <a:cubicBezTo>
                    <a:pt x="85" y="40"/>
                    <a:pt x="104" y="33"/>
                    <a:pt x="123" y="29"/>
                  </a:cubicBezTo>
                  <a:cubicBezTo>
                    <a:pt x="148" y="23"/>
                    <a:pt x="174" y="23"/>
                    <a:pt x="199" y="30"/>
                  </a:cubicBezTo>
                  <a:cubicBezTo>
                    <a:pt x="210" y="33"/>
                    <a:pt x="191" y="50"/>
                    <a:pt x="187" y="54"/>
                  </a:cubicBezTo>
                  <a:cubicBezTo>
                    <a:pt x="169" y="73"/>
                    <a:pt x="146" y="88"/>
                    <a:pt x="124" y="102"/>
                  </a:cubicBezTo>
                  <a:cubicBezTo>
                    <a:pt x="113" y="109"/>
                    <a:pt x="101" y="116"/>
                    <a:pt x="88" y="120"/>
                  </a:cubicBezTo>
                  <a:cubicBezTo>
                    <a:pt x="83" y="122"/>
                    <a:pt x="77" y="123"/>
                    <a:pt x="72" y="123"/>
                  </a:cubicBezTo>
                  <a:cubicBezTo>
                    <a:pt x="65" y="123"/>
                    <a:pt x="69" y="113"/>
                    <a:pt x="69" y="109"/>
                  </a:cubicBezTo>
                  <a:cubicBezTo>
                    <a:pt x="72" y="78"/>
                    <a:pt x="52" y="0"/>
                    <a:pt x="112" y="16"/>
                  </a:cubicBezTo>
                  <a:cubicBezTo>
                    <a:pt x="142" y="24"/>
                    <a:pt x="171" y="57"/>
                    <a:pt x="176" y="87"/>
                  </a:cubicBezTo>
                  <a:cubicBezTo>
                    <a:pt x="181" y="119"/>
                    <a:pt x="131" y="99"/>
                    <a:pt x="119" y="97"/>
                  </a:cubicBezTo>
                  <a:cubicBezTo>
                    <a:pt x="109" y="95"/>
                    <a:pt x="97" y="93"/>
                    <a:pt x="86" y="92"/>
                  </a:cubicBezTo>
                  <a:cubicBezTo>
                    <a:pt x="64" y="89"/>
                    <a:pt x="19" y="89"/>
                    <a:pt x="6" y="67"/>
                  </a:cubicBezTo>
                  <a:cubicBezTo>
                    <a:pt x="5" y="66"/>
                    <a:pt x="0" y="68"/>
                    <a:pt x="2" y="70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淘宝网Chenying0907出品 27"/>
          <p:cNvSpPr txBox="1"/>
          <p:nvPr/>
        </p:nvSpPr>
        <p:spPr>
          <a:xfrm>
            <a:off x="4233570" y="5523814"/>
            <a:ext cx="43140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rgbClr val="FFA7C0"/>
                </a:solidFill>
                <a:latin typeface="【梦轩】御心情咒" panose="02000000000000000000" pitchFamily="2" charset="-122"/>
                <a:ea typeface="【梦轩】御心情咒" panose="02000000000000000000" pitchFamily="2" charset="-122"/>
              </a:rPr>
              <a:t>I’S A Boy!</a:t>
            </a:r>
            <a:endParaRPr lang="zh-CN" altLang="en-US" sz="6000" dirty="0">
              <a:solidFill>
                <a:srgbClr val="FFA7C0"/>
              </a:solidFill>
              <a:latin typeface="【梦轩】御心情咒" panose="02000000000000000000" pitchFamily="2" charset="-122"/>
              <a:ea typeface="【梦轩】御心情咒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034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7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7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7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7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2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914" y="638594"/>
            <a:ext cx="3657600" cy="6096000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525" y="5485500"/>
            <a:ext cx="1068750" cy="137250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335" y="828676"/>
            <a:ext cx="4694966" cy="6029325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807688" y="5485500"/>
            <a:ext cx="1068750" cy="1372500"/>
          </a:xfrm>
          <a:prstGeom prst="rect">
            <a:avLst/>
          </a:prstGeom>
        </p:spPr>
      </p:pic>
      <p:sp>
        <p:nvSpPr>
          <p:cNvPr id="7" name="KSO_Img1"/>
          <p:cNvSpPr/>
          <p:nvPr/>
        </p:nvSpPr>
        <p:spPr>
          <a:xfrm>
            <a:off x="2240887" y="908055"/>
            <a:ext cx="3011277" cy="3003156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25538 w 1589977"/>
              <a:gd name="connsiteY0" fmla="*/ 442500 h 1448416"/>
              <a:gd name="connsiteX1" fmla="*/ 244531 w 1589977"/>
              <a:gd name="connsiteY1" fmla="*/ 1371883 h 1448416"/>
              <a:gd name="connsiteX2" fmla="*/ 1546108 w 1589977"/>
              <a:gd name="connsiteY2" fmla="*/ 1174175 h 1448416"/>
              <a:gd name="connsiteX3" fmla="*/ 1480206 w 1589977"/>
              <a:gd name="connsiteY3" fmla="*/ 276251 h 1448416"/>
              <a:gd name="connsiteX4" fmla="*/ 582281 w 1589977"/>
              <a:gd name="connsiteY4" fmla="*/ 4401 h 1448416"/>
              <a:gd name="connsiteX5" fmla="*/ 25538 w 1589977"/>
              <a:gd name="connsiteY5" fmla="*/ 442500 h 1448416"/>
              <a:gd name="connsiteX0" fmla="*/ 12160 w 1640006"/>
              <a:gd name="connsiteY0" fmla="*/ 442500 h 1447145"/>
              <a:gd name="connsiteX1" fmla="*/ 297909 w 1640006"/>
              <a:gd name="connsiteY1" fmla="*/ 1405261 h 1447145"/>
              <a:gd name="connsiteX2" fmla="*/ 1532730 w 1640006"/>
              <a:gd name="connsiteY2" fmla="*/ 1174175 h 1447145"/>
              <a:gd name="connsiteX3" fmla="*/ 1466828 w 1640006"/>
              <a:gd name="connsiteY3" fmla="*/ 276251 h 1447145"/>
              <a:gd name="connsiteX4" fmla="*/ 568903 w 1640006"/>
              <a:gd name="connsiteY4" fmla="*/ 4401 h 1447145"/>
              <a:gd name="connsiteX5" fmla="*/ 12160 w 1640006"/>
              <a:gd name="connsiteY5" fmla="*/ 442500 h 1447145"/>
              <a:gd name="connsiteX0" fmla="*/ 16743 w 1646607"/>
              <a:gd name="connsiteY0" fmla="*/ 442500 h 1452038"/>
              <a:gd name="connsiteX1" fmla="*/ 274677 w 1646607"/>
              <a:gd name="connsiteY1" fmla="*/ 1410824 h 1452038"/>
              <a:gd name="connsiteX2" fmla="*/ 1537313 w 1646607"/>
              <a:gd name="connsiteY2" fmla="*/ 1174175 h 1452038"/>
              <a:gd name="connsiteX3" fmla="*/ 1471411 w 1646607"/>
              <a:gd name="connsiteY3" fmla="*/ 276251 h 1452038"/>
              <a:gd name="connsiteX4" fmla="*/ 573486 w 1646607"/>
              <a:gd name="connsiteY4" fmla="*/ 4401 h 1452038"/>
              <a:gd name="connsiteX5" fmla="*/ 16743 w 1646607"/>
              <a:gd name="connsiteY5" fmla="*/ 442500 h 1452038"/>
              <a:gd name="connsiteX0" fmla="*/ 37952 w 1667816"/>
              <a:gd name="connsiteY0" fmla="*/ 442500 h 1518514"/>
              <a:gd name="connsiteX1" fmla="*/ 295886 w 1667816"/>
              <a:gd name="connsiteY1" fmla="*/ 1410824 h 1518514"/>
              <a:gd name="connsiteX2" fmla="*/ 1558522 w 1667816"/>
              <a:gd name="connsiteY2" fmla="*/ 1174175 h 1518514"/>
              <a:gd name="connsiteX3" fmla="*/ 1492620 w 1667816"/>
              <a:gd name="connsiteY3" fmla="*/ 276251 h 1518514"/>
              <a:gd name="connsiteX4" fmla="*/ 594695 w 1667816"/>
              <a:gd name="connsiteY4" fmla="*/ 4401 h 1518514"/>
              <a:gd name="connsiteX5" fmla="*/ 37952 w 1667816"/>
              <a:gd name="connsiteY5" fmla="*/ 442500 h 1518514"/>
              <a:gd name="connsiteX0" fmla="*/ 37952 w 1667816"/>
              <a:gd name="connsiteY0" fmla="*/ 444653 h 1520667"/>
              <a:gd name="connsiteX1" fmla="*/ 295886 w 1667816"/>
              <a:gd name="connsiteY1" fmla="*/ 1412977 h 1520667"/>
              <a:gd name="connsiteX2" fmla="*/ 1558522 w 1667816"/>
              <a:gd name="connsiteY2" fmla="*/ 1176328 h 1520667"/>
              <a:gd name="connsiteX3" fmla="*/ 1492620 w 1667816"/>
              <a:gd name="connsiteY3" fmla="*/ 278404 h 1520667"/>
              <a:gd name="connsiteX4" fmla="*/ 594695 w 1667816"/>
              <a:gd name="connsiteY4" fmla="*/ 6554 h 1520667"/>
              <a:gd name="connsiteX5" fmla="*/ 37952 w 1667816"/>
              <a:gd name="connsiteY5" fmla="*/ 444653 h 1520667"/>
              <a:gd name="connsiteX0" fmla="*/ 37952 w 1667816"/>
              <a:gd name="connsiteY0" fmla="*/ 465635 h 1541649"/>
              <a:gd name="connsiteX1" fmla="*/ 295886 w 1667816"/>
              <a:gd name="connsiteY1" fmla="*/ 1433959 h 1541649"/>
              <a:gd name="connsiteX2" fmla="*/ 1558522 w 1667816"/>
              <a:gd name="connsiteY2" fmla="*/ 1197310 h 1541649"/>
              <a:gd name="connsiteX3" fmla="*/ 1492620 w 1667816"/>
              <a:gd name="connsiteY3" fmla="*/ 299386 h 1541649"/>
              <a:gd name="connsiteX4" fmla="*/ 594695 w 1667816"/>
              <a:gd name="connsiteY4" fmla="*/ 27536 h 1541649"/>
              <a:gd name="connsiteX5" fmla="*/ 37952 w 1667816"/>
              <a:gd name="connsiteY5" fmla="*/ 465635 h 1541649"/>
              <a:gd name="connsiteX0" fmla="*/ 37543 w 1667407"/>
              <a:gd name="connsiteY0" fmla="*/ 490274 h 1566288"/>
              <a:gd name="connsiteX1" fmla="*/ 295477 w 1667407"/>
              <a:gd name="connsiteY1" fmla="*/ 1458598 h 1566288"/>
              <a:gd name="connsiteX2" fmla="*/ 1558113 w 1667407"/>
              <a:gd name="connsiteY2" fmla="*/ 1221949 h 1566288"/>
              <a:gd name="connsiteX3" fmla="*/ 1492211 w 1667407"/>
              <a:gd name="connsiteY3" fmla="*/ 324025 h 1566288"/>
              <a:gd name="connsiteX4" fmla="*/ 588723 w 1667407"/>
              <a:gd name="connsiteY4" fmla="*/ 24360 h 1566288"/>
              <a:gd name="connsiteX5" fmla="*/ 37543 w 1667407"/>
              <a:gd name="connsiteY5" fmla="*/ 490274 h 1566288"/>
              <a:gd name="connsiteX0" fmla="*/ 38771 w 1668635"/>
              <a:gd name="connsiteY0" fmla="*/ 530877 h 1606891"/>
              <a:gd name="connsiteX1" fmla="*/ 296705 w 1668635"/>
              <a:gd name="connsiteY1" fmla="*/ 1499201 h 1606891"/>
              <a:gd name="connsiteX2" fmla="*/ 1559341 w 1668635"/>
              <a:gd name="connsiteY2" fmla="*/ 1262552 h 1606891"/>
              <a:gd name="connsiteX3" fmla="*/ 1493439 w 1668635"/>
              <a:gd name="connsiteY3" fmla="*/ 364628 h 1606891"/>
              <a:gd name="connsiteX4" fmla="*/ 606640 w 1668635"/>
              <a:gd name="connsiteY4" fmla="*/ 20459 h 1606891"/>
              <a:gd name="connsiteX5" fmla="*/ 38771 w 1668635"/>
              <a:gd name="connsiteY5" fmla="*/ 530877 h 1606891"/>
              <a:gd name="connsiteX0" fmla="*/ 38771 w 1683192"/>
              <a:gd name="connsiteY0" fmla="*/ 516178 h 1592970"/>
              <a:gd name="connsiteX1" fmla="*/ 296705 w 1683192"/>
              <a:gd name="connsiteY1" fmla="*/ 1484502 h 1592970"/>
              <a:gd name="connsiteX2" fmla="*/ 1559341 w 1683192"/>
              <a:gd name="connsiteY2" fmla="*/ 1247853 h 1592970"/>
              <a:gd name="connsiteX3" fmla="*/ 1526817 w 1683192"/>
              <a:gd name="connsiteY3" fmla="*/ 322114 h 1592970"/>
              <a:gd name="connsiteX4" fmla="*/ 606640 w 1683192"/>
              <a:gd name="connsiteY4" fmla="*/ 5760 h 1592970"/>
              <a:gd name="connsiteX5" fmla="*/ 38771 w 1683192"/>
              <a:gd name="connsiteY5" fmla="*/ 516178 h 1592970"/>
              <a:gd name="connsiteX0" fmla="*/ 38771 w 1683192"/>
              <a:gd name="connsiteY0" fmla="*/ 515611 h 1592403"/>
              <a:gd name="connsiteX1" fmla="*/ 296705 w 1683192"/>
              <a:gd name="connsiteY1" fmla="*/ 1483935 h 1592403"/>
              <a:gd name="connsiteX2" fmla="*/ 1559341 w 1683192"/>
              <a:gd name="connsiteY2" fmla="*/ 1247286 h 1592403"/>
              <a:gd name="connsiteX3" fmla="*/ 1526817 w 1683192"/>
              <a:gd name="connsiteY3" fmla="*/ 321547 h 1592403"/>
              <a:gd name="connsiteX4" fmla="*/ 606640 w 1683192"/>
              <a:gd name="connsiteY4" fmla="*/ 5193 h 1592403"/>
              <a:gd name="connsiteX5" fmla="*/ 38771 w 1683192"/>
              <a:gd name="connsiteY5" fmla="*/ 515611 h 1592403"/>
              <a:gd name="connsiteX0" fmla="*/ 18130 w 1683795"/>
              <a:gd name="connsiteY0" fmla="*/ 515611 h 1555230"/>
              <a:gd name="connsiteX1" fmla="*/ 276064 w 1683795"/>
              <a:gd name="connsiteY1" fmla="*/ 1483935 h 1555230"/>
              <a:gd name="connsiteX2" fmla="*/ 1572078 w 1683795"/>
              <a:gd name="connsiteY2" fmla="*/ 1352984 h 1555230"/>
              <a:gd name="connsiteX3" fmla="*/ 1506176 w 1683795"/>
              <a:gd name="connsiteY3" fmla="*/ 321547 h 1555230"/>
              <a:gd name="connsiteX4" fmla="*/ 585999 w 1683795"/>
              <a:gd name="connsiteY4" fmla="*/ 5193 h 1555230"/>
              <a:gd name="connsiteX5" fmla="*/ 18130 w 1683795"/>
              <a:gd name="connsiteY5" fmla="*/ 515611 h 1555230"/>
              <a:gd name="connsiteX0" fmla="*/ 66726 w 1732391"/>
              <a:gd name="connsiteY0" fmla="*/ 515611 h 1728189"/>
              <a:gd name="connsiteX1" fmla="*/ 324660 w 1732391"/>
              <a:gd name="connsiteY1" fmla="*/ 1483935 h 1728189"/>
              <a:gd name="connsiteX2" fmla="*/ 1620674 w 1732391"/>
              <a:gd name="connsiteY2" fmla="*/ 1352984 h 1728189"/>
              <a:gd name="connsiteX3" fmla="*/ 1554772 w 1732391"/>
              <a:gd name="connsiteY3" fmla="*/ 321547 h 1728189"/>
              <a:gd name="connsiteX4" fmla="*/ 634595 w 1732391"/>
              <a:gd name="connsiteY4" fmla="*/ 5193 h 1728189"/>
              <a:gd name="connsiteX5" fmla="*/ 66726 w 1732391"/>
              <a:gd name="connsiteY5" fmla="*/ 515611 h 1728189"/>
              <a:gd name="connsiteX0" fmla="*/ 14537 w 1719143"/>
              <a:gd name="connsiteY0" fmla="*/ 538840 h 1554562"/>
              <a:gd name="connsiteX1" fmla="*/ 311412 w 1719143"/>
              <a:gd name="connsiteY1" fmla="*/ 1484912 h 1554562"/>
              <a:gd name="connsiteX2" fmla="*/ 1607426 w 1719143"/>
              <a:gd name="connsiteY2" fmla="*/ 1353961 h 1554562"/>
              <a:gd name="connsiteX3" fmla="*/ 1541524 w 1719143"/>
              <a:gd name="connsiteY3" fmla="*/ 322524 h 1554562"/>
              <a:gd name="connsiteX4" fmla="*/ 621347 w 1719143"/>
              <a:gd name="connsiteY4" fmla="*/ 6170 h 1554562"/>
              <a:gd name="connsiteX5" fmla="*/ 14537 w 1719143"/>
              <a:gd name="connsiteY5" fmla="*/ 538840 h 1554562"/>
              <a:gd name="connsiteX0" fmla="*/ 32218 w 1736824"/>
              <a:gd name="connsiteY0" fmla="*/ 538840 h 1665723"/>
              <a:gd name="connsiteX1" fmla="*/ 329093 w 1736824"/>
              <a:gd name="connsiteY1" fmla="*/ 1484912 h 1665723"/>
              <a:gd name="connsiteX2" fmla="*/ 1625107 w 1736824"/>
              <a:gd name="connsiteY2" fmla="*/ 1353961 h 1665723"/>
              <a:gd name="connsiteX3" fmla="*/ 1559205 w 1736824"/>
              <a:gd name="connsiteY3" fmla="*/ 322524 h 1665723"/>
              <a:gd name="connsiteX4" fmla="*/ 639028 w 1736824"/>
              <a:gd name="connsiteY4" fmla="*/ 6170 h 1665723"/>
              <a:gd name="connsiteX5" fmla="*/ 32218 w 1736824"/>
              <a:gd name="connsiteY5" fmla="*/ 538840 h 1665723"/>
              <a:gd name="connsiteX0" fmla="*/ 32218 w 1758719"/>
              <a:gd name="connsiteY0" fmla="*/ 538840 h 1733663"/>
              <a:gd name="connsiteX1" fmla="*/ 329093 w 1758719"/>
              <a:gd name="connsiteY1" fmla="*/ 1484912 h 1733663"/>
              <a:gd name="connsiteX2" fmla="*/ 1625107 w 1758719"/>
              <a:gd name="connsiteY2" fmla="*/ 1353961 h 1733663"/>
              <a:gd name="connsiteX3" fmla="*/ 1559205 w 1758719"/>
              <a:gd name="connsiteY3" fmla="*/ 322524 h 1733663"/>
              <a:gd name="connsiteX4" fmla="*/ 639028 w 1758719"/>
              <a:gd name="connsiteY4" fmla="*/ 6170 h 1733663"/>
              <a:gd name="connsiteX5" fmla="*/ 32218 w 1758719"/>
              <a:gd name="connsiteY5" fmla="*/ 538840 h 1733663"/>
              <a:gd name="connsiteX0" fmla="*/ 32218 w 1758719"/>
              <a:gd name="connsiteY0" fmla="*/ 559154 h 1753977"/>
              <a:gd name="connsiteX1" fmla="*/ 329093 w 1758719"/>
              <a:gd name="connsiteY1" fmla="*/ 1505226 h 1753977"/>
              <a:gd name="connsiteX2" fmla="*/ 1625107 w 1758719"/>
              <a:gd name="connsiteY2" fmla="*/ 1374275 h 1753977"/>
              <a:gd name="connsiteX3" fmla="*/ 1559205 w 1758719"/>
              <a:gd name="connsiteY3" fmla="*/ 342838 h 1753977"/>
              <a:gd name="connsiteX4" fmla="*/ 639028 w 1758719"/>
              <a:gd name="connsiteY4" fmla="*/ 26484 h 1753977"/>
              <a:gd name="connsiteX5" fmla="*/ 32218 w 1758719"/>
              <a:gd name="connsiteY5" fmla="*/ 559154 h 1753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58719" h="1753977">
                <a:moveTo>
                  <a:pt x="32218" y="559154"/>
                </a:moveTo>
                <a:cubicBezTo>
                  <a:pt x="-19438" y="805611"/>
                  <a:pt x="-58775" y="1119037"/>
                  <a:pt x="329093" y="1505226"/>
                </a:cubicBezTo>
                <a:cubicBezTo>
                  <a:pt x="716961" y="1891415"/>
                  <a:pt x="1370021" y="1812779"/>
                  <a:pt x="1625107" y="1374275"/>
                </a:cubicBezTo>
                <a:cubicBezTo>
                  <a:pt x="1880193" y="935771"/>
                  <a:pt x="1719843" y="537800"/>
                  <a:pt x="1559205" y="342838"/>
                </a:cubicBezTo>
                <a:cubicBezTo>
                  <a:pt x="1443072" y="114498"/>
                  <a:pt x="976971" y="-70763"/>
                  <a:pt x="639028" y="26484"/>
                </a:cubicBezTo>
                <a:cubicBezTo>
                  <a:pt x="301085" y="123731"/>
                  <a:pt x="83874" y="312697"/>
                  <a:pt x="32218" y="559154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461" y="70673"/>
            <a:ext cx="2819400" cy="75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4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3">
            <a:lum contrast="-10000"/>
          </a:blip>
          <a:srcRect b="16724"/>
          <a:stretch/>
        </p:blipFill>
        <p:spPr>
          <a:xfrm>
            <a:off x="0" y="1"/>
            <a:ext cx="10439400" cy="6858000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439400" cy="1770743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0478" y="371847"/>
            <a:ext cx="699151" cy="1296715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845" y="2100153"/>
            <a:ext cx="4676855" cy="1874267"/>
          </a:xfrm>
          <a:prstGeom prst="rect">
            <a:avLst/>
          </a:prstGeom>
        </p:spPr>
      </p:pic>
      <p:sp>
        <p:nvSpPr>
          <p:cNvPr id="12" name="前凸带形 11"/>
          <p:cNvSpPr/>
          <p:nvPr/>
        </p:nvSpPr>
        <p:spPr>
          <a:xfrm>
            <a:off x="460863" y="4527732"/>
            <a:ext cx="4676855" cy="713232"/>
          </a:xfrm>
          <a:prstGeom prst="ribbon">
            <a:avLst>
              <a:gd name="adj1" fmla="val 16667"/>
              <a:gd name="adj2" fmla="val 75000"/>
            </a:avLst>
          </a:prstGeom>
          <a:solidFill>
            <a:srgbClr val="E60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latin typeface="【梦轩】御心情咒" panose="02000000000000000000" pitchFamily="2" charset="-122"/>
              <a:ea typeface="【梦轩】御心情咒" panose="02000000000000000000" pitchFamily="2" charset="-122"/>
            </a:endParaRPr>
          </a:p>
        </p:txBody>
      </p:sp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8396" y="1266545"/>
            <a:ext cx="5784809" cy="5591456"/>
          </a:xfrm>
          <a:prstGeom prst="rect">
            <a:avLst/>
          </a:prstGeom>
        </p:spPr>
      </p:pic>
      <p:pic>
        <p:nvPicPr>
          <p:cNvPr id="13" name="淘宝网chenying0907出品 12" descr="7-3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54438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淘宝网chenying0907出品 13" descr="7-2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54550" y="-6386513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淘宝网chenying0907出品 14" descr="7-1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002213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淘宝网chenying0907出品 15" descr="7-3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淘宝网chenying0907出品 16" descr="7-1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30338" y="-626427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淘宝网chenying0907出品 17" descr="7-2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68550" y="-5545138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淘宝网chenying0907出品 18" descr="7-1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083425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淘宝网chenying0907出品 19" descr="7-3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43575" y="-4789488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淘宝网chenying0907出品 20" descr="7-3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482600" y="-3876675"/>
            <a:ext cx="1831975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淘宝网chenying0907出品 21" descr="7-2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389938" y="-4087813"/>
            <a:ext cx="1508125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淘宝网chenying0907出品 22" descr="7-3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54438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淘宝网chenying0907出品 23" descr="7-2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54550" y="-6386513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淘宝网chenying0907出品 24" descr="7-1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002213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淘宝网chenying0907出品 25" descr="7-3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淘宝网chenying0907出品 26" descr="7-1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30338" y="-626427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淘宝网chenying0907出品 27" descr="7-2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68550" y="-5545138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淘宝网chenying0907出品 28" descr="7-1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083425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淘宝网chenying0907出品 29" descr="7-3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43575" y="-4789488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淘宝网chenying0907出品 30" descr="7-3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482600" y="-3876675"/>
            <a:ext cx="1831975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淘宝网chenying0907出品 31" descr="7-2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389938" y="-4087813"/>
            <a:ext cx="1508125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2932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617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57</Words>
  <Application>Microsoft Office PowerPoint</Application>
  <PresentationFormat>自定义</PresentationFormat>
  <Paragraphs>48</Paragraphs>
  <Slides>18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Arial</vt:lpstr>
      <vt:lpstr>宋体</vt:lpstr>
      <vt:lpstr>Calibri Light</vt:lpstr>
      <vt:lpstr>【梦轩】御心情咒</vt:lpstr>
      <vt:lpstr>Bradley Hand ITC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3617</dc:title>
  <dc:creator/>
  <cp:lastModifiedBy/>
  <cp:revision>1</cp:revision>
  <dcterms:created xsi:type="dcterms:W3CDTF">2017-03-16T13:49:46Z</dcterms:created>
  <dcterms:modified xsi:type="dcterms:W3CDTF">2019-01-28T06:00:40Z</dcterms:modified>
</cp:coreProperties>
</file>