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05" r:id="rId2"/>
    <p:sldId id="280" r:id="rId3"/>
    <p:sldId id="260" r:id="rId4"/>
    <p:sldId id="257" r:id="rId5"/>
    <p:sldId id="259" r:id="rId6"/>
    <p:sldId id="266" r:id="rId7"/>
    <p:sldId id="262" r:id="rId8"/>
    <p:sldId id="306" r:id="rId9"/>
    <p:sldId id="263" r:id="rId10"/>
    <p:sldId id="265" r:id="rId11"/>
    <p:sldId id="267" r:id="rId12"/>
    <p:sldId id="282" r:id="rId13"/>
    <p:sldId id="307" r:id="rId14"/>
    <p:sldId id="281" r:id="rId15"/>
    <p:sldId id="271" r:id="rId16"/>
    <p:sldId id="269" r:id="rId17"/>
    <p:sldId id="270" r:id="rId18"/>
    <p:sldId id="308" r:id="rId19"/>
    <p:sldId id="272" r:id="rId20"/>
    <p:sldId id="268" r:id="rId21"/>
    <p:sldId id="274" r:id="rId22"/>
    <p:sldId id="275" r:id="rId23"/>
    <p:sldId id="309" r:id="rId24"/>
  </p:sldIdLst>
  <p:sldSz cx="12192000" cy="6858000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4B48"/>
    <a:srgbClr val="FBFEFF"/>
    <a:srgbClr val="E0E3EA"/>
    <a:srgbClr val="59595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24B4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24B48"/>
              </a:solidFill>
              <a:ln>
                <a:noFill/>
              </a:ln>
              <a:effectLst>
                <a:outerShdw dist="50800" sx="1000" sy="1000" algn="ctr" rotWithShape="0">
                  <a:srgbClr val="000000"/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8"/>
        <c:axId val="1060248672"/>
        <c:axId val="1060226912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rgbClr val="E6B87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zh-CN" sz="1195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  <a:sym typeface="Arial" panose="020B0604020202020204" pitchFamily="34" charset="0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</c:numCache>
                  </c:numRef>
                </c:val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系列 4</c:v>
                      </c:pt>
                    </c:strCache>
                  </c:strRef>
                </c:tx>
                <c:spPr>
                  <a:solidFill>
                    <a:srgbClr val="7D755D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zh-CN" sz="1195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+mn-cs"/>
                          <a:sym typeface="Arial" panose="020B0604020202020204" pitchFamily="34" charset="0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Sheet1!$E$2:$E$5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106024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060226912"/>
        <c:crosses val="autoZero"/>
        <c:auto val="1"/>
        <c:lblAlgn val="ctr"/>
        <c:lblOffset val="100"/>
        <c:noMultiLvlLbl val="0"/>
      </c:catAx>
      <c:valAx>
        <c:axId val="1060226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6024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448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31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474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839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4353-5049-4D6E-975D-6583BE8E98D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229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D6C5B-EA7F-4289-B648-FB7A3FDFCCD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270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D6C5B-EA7F-4289-B648-FB7A3FDFCCD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938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4353-5049-4D6E-975D-6583BE8E98D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500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4353-5049-4D6E-975D-6583BE8E98D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518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4353-5049-4D6E-975D-6583BE8E98D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059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4353-5049-4D6E-975D-6583BE8E98D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984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4353-5049-4D6E-975D-6583BE8E98D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572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EEA-F3CE-434C-AE1F-E01858C8E7D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440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3980D-4D29-43CC-AFB9-037BD9B3CC6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235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4353-5049-4D6E-975D-6583BE8E98D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9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3980D-4D29-43CC-AFB9-037BD9B3CC6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354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EEA-F3CE-434C-AE1F-E01858C8E7D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506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EEA-F3CE-434C-AE1F-E01858C8E7D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54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EEA-F3CE-434C-AE1F-E01858C8E7D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087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4353-5049-4D6E-975D-6583BE8E98D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4612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EEA-F3CE-434C-AE1F-E01858C8E7D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5006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EEA-F3CE-434C-AE1F-E01858C8E7D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628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EEA-F3CE-434C-AE1F-E01858C8E7D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86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D6C5B-EA7F-4289-B648-FB7A3FDFCCD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9011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394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婚礼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6507"/>
          <a:stretch>
            <a:fillRect/>
          </a:stretch>
        </p:blipFill>
        <p:spPr>
          <a:xfrm>
            <a:off x="0" y="0"/>
            <a:ext cx="12296447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32967" y="2346346"/>
            <a:ext cx="9526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D24B48"/>
                </a:solidFill>
                <a:latin typeface="思源宋体 Heavy" panose="02020900000000000000" charset="-122"/>
                <a:ea typeface="思源宋体 Heavy" panose="02020900000000000000" charset="-122"/>
              </a:rPr>
              <a:t>高端主题婚礼</a:t>
            </a:r>
            <a:r>
              <a:rPr lang="zh-CN" altLang="en-US" sz="5400" b="1" dirty="0" smtClean="0">
                <a:solidFill>
                  <a:srgbClr val="D24B48"/>
                </a:solidFill>
                <a:latin typeface="思源宋体 Heavy" panose="02020900000000000000" charset="-122"/>
                <a:ea typeface="思源宋体 Heavy" panose="02020900000000000000" charset="-122"/>
              </a:rPr>
              <a:t>策划</a:t>
            </a:r>
            <a:r>
              <a:rPr lang="en-US" altLang="zh-CN" sz="5400" b="1" dirty="0" smtClean="0">
                <a:solidFill>
                  <a:srgbClr val="D24B48"/>
                </a:solidFill>
                <a:latin typeface="思源宋体 Heavy" panose="02020900000000000000" charset="-122"/>
                <a:ea typeface="思源宋体 Heavy" panose="02020900000000000000" charset="-122"/>
              </a:rPr>
              <a:t>PPT</a:t>
            </a:r>
            <a:r>
              <a:rPr lang="zh-CN" altLang="en-US" sz="5400" b="1" dirty="0" smtClean="0">
                <a:solidFill>
                  <a:srgbClr val="D24B48"/>
                </a:solidFill>
                <a:latin typeface="思源宋体 Heavy" panose="02020900000000000000" charset="-122"/>
                <a:ea typeface="思源宋体 Heavy" panose="02020900000000000000" charset="-122"/>
              </a:rPr>
              <a:t>模板</a:t>
            </a:r>
            <a:endParaRPr lang="zh-CN" altLang="en-US" sz="5400" b="1" dirty="0">
              <a:solidFill>
                <a:srgbClr val="D24B48"/>
              </a:solidFill>
              <a:latin typeface="思源宋体 Heavy" panose="02020900000000000000" charset="-122"/>
              <a:ea typeface="思源宋体 Heavy" panose="020209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56529" y="3552694"/>
            <a:ext cx="7678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49962" y="4428039"/>
            <a:ext cx="558349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策划人</a:t>
            </a:r>
            <a:r>
              <a:rPr lang="zh-CN" altLang="en-US" sz="24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：我爱你       </a:t>
            </a:r>
            <a:r>
              <a:rPr lang="zh-CN" altLang="en-US" sz="2400" b="1" dirty="0" smtClean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r>
              <a:rPr lang="zh-CN" altLang="en-US" sz="24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4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201X</a:t>
            </a:r>
            <a:r>
              <a:rPr lang="zh-CN" altLang="en-US" sz="24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婚礼8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6507"/>
          <a:stretch>
            <a:fillRect/>
          </a:stretch>
        </p:blipFill>
        <p:spPr>
          <a:xfrm>
            <a:off x="0" y="0"/>
            <a:ext cx="12296447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99462" y="1422144"/>
            <a:ext cx="1415772" cy="2479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0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157882" y="1476640"/>
            <a:ext cx="615553" cy="26452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</a:p>
        </p:txBody>
      </p:sp>
      <p:sp>
        <p:nvSpPr>
          <p:cNvPr id="6" name="椭圆 5"/>
          <p:cNvSpPr/>
          <p:nvPr/>
        </p:nvSpPr>
        <p:spPr>
          <a:xfrm>
            <a:off x="6229350" y="1498435"/>
            <a:ext cx="523876" cy="523876"/>
          </a:xfrm>
          <a:prstGeom prst="ellipse">
            <a:avLst/>
          </a:prstGeom>
          <a:solidFill>
            <a:srgbClr val="D24B48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34201" y="1453637"/>
            <a:ext cx="3732072" cy="762765"/>
            <a:chOff x="6934201" y="1453637"/>
            <a:chExt cx="3732072" cy="762765"/>
          </a:xfrm>
        </p:grpSpPr>
        <p:sp>
          <p:nvSpPr>
            <p:cNvPr id="7" name="文本框 6"/>
            <p:cNvSpPr txBox="1"/>
            <p:nvPr/>
          </p:nvSpPr>
          <p:spPr>
            <a:xfrm>
              <a:off x="6934201" y="1453637"/>
              <a:ext cx="3732072" cy="52197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D24B48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7209784" y="1909697"/>
              <a:ext cx="1819275" cy="306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ENTER THE TITLE HERE</a:t>
              </a:r>
            </a:p>
          </p:txBody>
        </p:sp>
      </p:grpSp>
      <p:sp>
        <p:nvSpPr>
          <p:cNvPr id="10" name="椭圆 9"/>
          <p:cNvSpPr/>
          <p:nvPr/>
        </p:nvSpPr>
        <p:spPr>
          <a:xfrm>
            <a:off x="6229350" y="2564791"/>
            <a:ext cx="523876" cy="523876"/>
          </a:xfrm>
          <a:prstGeom prst="ellipse">
            <a:avLst/>
          </a:prstGeom>
          <a:solidFill>
            <a:srgbClr val="D24B48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34201" y="2519993"/>
            <a:ext cx="3732072" cy="711330"/>
            <a:chOff x="6934201" y="2519993"/>
            <a:chExt cx="3732072" cy="711330"/>
          </a:xfrm>
        </p:grpSpPr>
        <p:sp>
          <p:nvSpPr>
            <p:cNvPr id="11" name="文本框 10"/>
            <p:cNvSpPr txBox="1"/>
            <p:nvPr/>
          </p:nvSpPr>
          <p:spPr>
            <a:xfrm>
              <a:off x="6934201" y="2519993"/>
              <a:ext cx="3732072" cy="52197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D24B4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7209784" y="2924618"/>
              <a:ext cx="1819275" cy="306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ENTER THE TITLE HERE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6229350" y="3643500"/>
            <a:ext cx="523876" cy="523876"/>
          </a:xfrm>
          <a:prstGeom prst="ellipse">
            <a:avLst/>
          </a:prstGeom>
          <a:solidFill>
            <a:srgbClr val="D24B48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934201" y="3598702"/>
            <a:ext cx="3732072" cy="721490"/>
            <a:chOff x="6934201" y="3598702"/>
            <a:chExt cx="3732072" cy="721490"/>
          </a:xfrm>
        </p:grpSpPr>
        <p:sp>
          <p:nvSpPr>
            <p:cNvPr id="14" name="文本框 13"/>
            <p:cNvSpPr txBox="1"/>
            <p:nvPr/>
          </p:nvSpPr>
          <p:spPr>
            <a:xfrm>
              <a:off x="6934201" y="3598702"/>
              <a:ext cx="3732072" cy="52197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D24B4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7209784" y="4013487"/>
              <a:ext cx="1819275" cy="306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ENTER THE TITLE HERE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6229350" y="4665058"/>
            <a:ext cx="523876" cy="523876"/>
          </a:xfrm>
          <a:prstGeom prst="ellipse">
            <a:avLst/>
          </a:prstGeom>
          <a:solidFill>
            <a:srgbClr val="D24B48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934201" y="4620260"/>
            <a:ext cx="3732072" cy="721490"/>
            <a:chOff x="6934201" y="4620260"/>
            <a:chExt cx="3732072" cy="721490"/>
          </a:xfrm>
        </p:grpSpPr>
        <p:sp>
          <p:nvSpPr>
            <p:cNvPr id="17" name="文本框 16"/>
            <p:cNvSpPr txBox="1"/>
            <p:nvPr/>
          </p:nvSpPr>
          <p:spPr>
            <a:xfrm>
              <a:off x="6934201" y="4620260"/>
              <a:ext cx="3732072" cy="52197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D24B4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在此输入标题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7209784" y="5035045"/>
              <a:ext cx="1819275" cy="306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+mn-ea"/>
                </a:rPr>
                <a:t>ENTER THE TITLE HERE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10" grpId="0" bldLvl="0" animBg="1"/>
      <p:bldP spid="10" grpId="1" bldLvl="0" animBg="1"/>
      <p:bldP spid="13" grpId="0" bldLvl="0" animBg="1"/>
      <p:bldP spid="13" grpId="1" bldLvl="0" animBg="1"/>
      <p:bldP spid="16" grpId="0" bldLvl="0" animBg="1"/>
      <p:bldP spid="16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婚礼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6507"/>
          <a:stretch>
            <a:fillRect/>
          </a:stretch>
        </p:blipFill>
        <p:spPr>
          <a:xfrm>
            <a:off x="0" y="0"/>
            <a:ext cx="12296447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702822" y="1862533"/>
            <a:ext cx="8928355" cy="2159482"/>
          </a:xfrm>
          <a:prstGeom prst="rect">
            <a:avLst/>
          </a:prstGeom>
          <a:solidFill>
            <a:srgbClr val="D24B48">
              <a:alpha val="80000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65"/>
          </a:p>
        </p:txBody>
      </p:sp>
      <p:grpSp>
        <p:nvGrpSpPr>
          <p:cNvPr id="2" name="组合 1"/>
          <p:cNvGrpSpPr/>
          <p:nvPr/>
        </p:nvGrpSpPr>
        <p:grpSpPr>
          <a:xfrm>
            <a:off x="1934210" y="2307590"/>
            <a:ext cx="8463915" cy="1147445"/>
            <a:chOff x="3144" y="3392"/>
            <a:chExt cx="13329" cy="1807"/>
          </a:xfrm>
        </p:grpSpPr>
        <p:sp>
          <p:nvSpPr>
            <p:cNvPr id="3" name="矩形 2"/>
            <p:cNvSpPr/>
            <p:nvPr/>
          </p:nvSpPr>
          <p:spPr>
            <a:xfrm>
              <a:off x="7058" y="4736"/>
              <a:ext cx="6217" cy="4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315" i="0" spc="6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ENTER THE TITLE HERE</a:t>
              </a:r>
            </a:p>
          </p:txBody>
        </p:sp>
        <p:sp>
          <p:nvSpPr>
            <p:cNvPr id="7" name="文本框 2"/>
            <p:cNvSpPr txBox="1">
              <a:spLocks noChangeArrowheads="1"/>
            </p:cNvSpPr>
            <p:nvPr/>
          </p:nvSpPr>
          <p:spPr bwMode="auto">
            <a:xfrm>
              <a:off x="3144" y="3392"/>
              <a:ext cx="13329" cy="1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8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  入  标  题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0397888" y="5069553"/>
            <a:ext cx="3228766" cy="142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670" b="1" dirty="0">
                <a:solidFill>
                  <a:srgbClr val="D24B4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01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1523254" y="5399159"/>
            <a:ext cx="579754" cy="1398971"/>
          </a:xfrm>
          <a:prstGeom prst="line">
            <a:avLst/>
          </a:prstGeom>
          <a:ln>
            <a:solidFill>
              <a:srgbClr val="C745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88885" y="5558449"/>
            <a:ext cx="3427122" cy="939847"/>
            <a:chOff x="2491" y="7871"/>
            <a:chExt cx="5477" cy="1502"/>
          </a:xfrm>
        </p:grpSpPr>
        <p:sp>
          <p:nvSpPr>
            <p:cNvPr id="7" name="直角三角形 6"/>
            <p:cNvSpPr/>
            <p:nvPr/>
          </p:nvSpPr>
          <p:spPr>
            <a:xfrm flipH="1" flipV="1">
              <a:off x="3803" y="9183"/>
              <a:ext cx="191" cy="191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3240" y="8063"/>
              <a:ext cx="4728" cy="11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  <p:sp>
          <p:nvSpPr>
            <p:cNvPr id="9" name="燕尾形 9"/>
            <p:cNvSpPr/>
            <p:nvPr/>
          </p:nvSpPr>
          <p:spPr>
            <a:xfrm flipH="1">
              <a:off x="2491" y="7871"/>
              <a:ext cx="1489" cy="1489"/>
            </a:xfrm>
            <a:prstGeom prst="chevron">
              <a:avLst>
                <a:gd name="adj" fmla="val 48220"/>
              </a:avLst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 dirty="0"/>
            </a:p>
          </p:txBody>
        </p:sp>
        <p:sp>
          <p:nvSpPr>
            <p:cNvPr id="10" name="直角三角形 9"/>
            <p:cNvSpPr/>
            <p:nvPr/>
          </p:nvSpPr>
          <p:spPr>
            <a:xfrm flipH="1">
              <a:off x="3788" y="7872"/>
              <a:ext cx="191" cy="191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74058" y="5832390"/>
            <a:ext cx="1242648" cy="3046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3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8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182685" y="5549559"/>
            <a:ext cx="3427122" cy="939847"/>
            <a:chOff x="2491" y="7871"/>
            <a:chExt cx="5477" cy="1502"/>
          </a:xfrm>
        </p:grpSpPr>
        <p:sp>
          <p:nvSpPr>
            <p:cNvPr id="13" name="直角三角形 12"/>
            <p:cNvSpPr/>
            <p:nvPr/>
          </p:nvSpPr>
          <p:spPr>
            <a:xfrm flipH="1" flipV="1">
              <a:off x="3803" y="9183"/>
              <a:ext cx="191" cy="191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  <p:sp>
          <p:nvSpPr>
            <p:cNvPr id="14" name="矩形 13"/>
            <p:cNvSpPr/>
            <p:nvPr/>
          </p:nvSpPr>
          <p:spPr>
            <a:xfrm flipV="1">
              <a:off x="3240" y="8063"/>
              <a:ext cx="4728" cy="11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  <p:sp>
          <p:nvSpPr>
            <p:cNvPr id="15" name="燕尾形 16"/>
            <p:cNvSpPr/>
            <p:nvPr/>
          </p:nvSpPr>
          <p:spPr>
            <a:xfrm flipH="1">
              <a:off x="2491" y="7871"/>
              <a:ext cx="1489" cy="1489"/>
            </a:xfrm>
            <a:prstGeom prst="chevron">
              <a:avLst>
                <a:gd name="adj" fmla="val 4822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  <p:sp>
          <p:nvSpPr>
            <p:cNvPr id="16" name="直角三角形 15"/>
            <p:cNvSpPr/>
            <p:nvPr/>
          </p:nvSpPr>
          <p:spPr>
            <a:xfrm flipH="1">
              <a:off x="3788" y="7872"/>
              <a:ext cx="191" cy="191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867859" y="5832390"/>
            <a:ext cx="1242648" cy="3046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3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8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976485" y="5549559"/>
            <a:ext cx="3427122" cy="939847"/>
            <a:chOff x="2491" y="7871"/>
            <a:chExt cx="5477" cy="1502"/>
          </a:xfrm>
        </p:grpSpPr>
        <p:sp>
          <p:nvSpPr>
            <p:cNvPr id="19" name="直角三角形 18"/>
            <p:cNvSpPr/>
            <p:nvPr/>
          </p:nvSpPr>
          <p:spPr>
            <a:xfrm flipH="1" flipV="1">
              <a:off x="3803" y="9183"/>
              <a:ext cx="191" cy="191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  <p:sp>
          <p:nvSpPr>
            <p:cNvPr id="20" name="矩形 19"/>
            <p:cNvSpPr/>
            <p:nvPr/>
          </p:nvSpPr>
          <p:spPr>
            <a:xfrm flipV="1">
              <a:off x="3240" y="8063"/>
              <a:ext cx="4728" cy="11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D7F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 dirty="0"/>
            </a:p>
          </p:txBody>
        </p:sp>
        <p:sp>
          <p:nvSpPr>
            <p:cNvPr id="21" name="燕尾形 23"/>
            <p:cNvSpPr/>
            <p:nvPr/>
          </p:nvSpPr>
          <p:spPr>
            <a:xfrm flipH="1">
              <a:off x="2491" y="7871"/>
              <a:ext cx="1489" cy="1489"/>
            </a:xfrm>
            <a:prstGeom prst="chevron">
              <a:avLst>
                <a:gd name="adj" fmla="val 48220"/>
              </a:avLst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 dirty="0"/>
            </a:p>
          </p:txBody>
        </p:sp>
        <p:sp>
          <p:nvSpPr>
            <p:cNvPr id="22" name="直角三角形 21"/>
            <p:cNvSpPr/>
            <p:nvPr/>
          </p:nvSpPr>
          <p:spPr>
            <a:xfrm flipH="1">
              <a:off x="3788" y="7872"/>
              <a:ext cx="191" cy="191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0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8661658" y="5832390"/>
            <a:ext cx="1884680" cy="2971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34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单击此处添加简要内容</a:t>
            </a:r>
            <a:endParaRPr lang="zh-CN" altLang="en-US" sz="1340" dirty="0"/>
          </a:p>
        </p:txBody>
      </p:sp>
      <p:sp>
        <p:nvSpPr>
          <p:cNvPr id="24" name="Freeform 5"/>
          <p:cNvSpPr>
            <a:spLocks noEditPoints="1"/>
          </p:cNvSpPr>
          <p:nvPr/>
        </p:nvSpPr>
        <p:spPr>
          <a:xfrm>
            <a:off x="7886693" y="1834915"/>
            <a:ext cx="481813" cy="484941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D24B48"/>
          </a:solidFill>
          <a:ln w="9525">
            <a:noFill/>
          </a:ln>
        </p:spPr>
        <p:txBody>
          <a:bodyPr/>
          <a:lstStyle/>
          <a:p>
            <a:endParaRPr lang="zh-CN" altLang="en-US" sz="1340"/>
          </a:p>
        </p:txBody>
      </p:sp>
      <p:sp>
        <p:nvSpPr>
          <p:cNvPr id="25" name="文本框 20"/>
          <p:cNvSpPr txBox="1"/>
          <p:nvPr/>
        </p:nvSpPr>
        <p:spPr>
          <a:xfrm flipH="1">
            <a:off x="8506166" y="1914070"/>
            <a:ext cx="1966355" cy="3340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575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7841641" y="2394943"/>
            <a:ext cx="2199441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609808" y="2750993"/>
            <a:ext cx="3562641" cy="1306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内容输入替换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内容输入替换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9" name="图片 28" descr="婚礼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6507"/>
          <a:stretch>
            <a:fillRect/>
          </a:stretch>
        </p:blipFill>
        <p:spPr>
          <a:xfrm>
            <a:off x="1149143" y="1672927"/>
            <a:ext cx="5604590" cy="31258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3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28"/>
          <p:cNvCxnSpPr/>
          <p:nvPr/>
        </p:nvCxnSpPr>
        <p:spPr bwMode="auto">
          <a:xfrm flipH="1">
            <a:off x="1600951" y="3749056"/>
            <a:ext cx="2974415" cy="156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9"/>
          <p:cNvCxnSpPr/>
          <p:nvPr/>
        </p:nvCxnSpPr>
        <p:spPr bwMode="auto">
          <a:xfrm rot="10800000">
            <a:off x="1600947" y="3085577"/>
            <a:ext cx="0" cy="66347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/>
          <p:cNvSpPr/>
          <p:nvPr/>
        </p:nvSpPr>
        <p:spPr bwMode="auto">
          <a:xfrm flipH="1">
            <a:off x="1158243" y="1922924"/>
            <a:ext cx="930773" cy="107502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D24B48"/>
          </a:solidFill>
          <a:ln>
            <a:noFill/>
          </a:ln>
        </p:spPr>
        <p:txBody>
          <a:bodyPr lIns="90105" tIns="45052" rIns="90105" bIns="45052" anchor="ctr"/>
          <a:lstStyle/>
          <a:p>
            <a:pPr>
              <a:defRPr/>
            </a:pPr>
            <a:endParaRPr lang="en-US" sz="1970" dirty="0">
              <a:solidFill>
                <a:schemeClr val="bg1"/>
              </a:solidFill>
              <a:latin typeface="FontAwesome" pitchFamily="2" charset="0"/>
            </a:endParaRPr>
          </a:p>
        </p:txBody>
      </p:sp>
      <p:grpSp>
        <p:nvGrpSpPr>
          <p:cNvPr id="11" name="Group 16"/>
          <p:cNvGrpSpPr/>
          <p:nvPr/>
        </p:nvGrpSpPr>
        <p:grpSpPr bwMode="auto">
          <a:xfrm>
            <a:off x="4486218" y="1913539"/>
            <a:ext cx="4240885" cy="3192207"/>
            <a:chOff x="3200238" y="2031114"/>
            <a:chExt cx="4303307" cy="3238213"/>
          </a:xfrm>
        </p:grpSpPr>
        <p:grpSp>
          <p:nvGrpSpPr>
            <p:cNvPr id="12" name="Group 3"/>
            <p:cNvGrpSpPr/>
            <p:nvPr/>
          </p:nvGrpSpPr>
          <p:grpSpPr bwMode="auto">
            <a:xfrm>
              <a:off x="3200238" y="2031114"/>
              <a:ext cx="4303307" cy="3238213"/>
              <a:chOff x="3366492" y="2204300"/>
              <a:chExt cx="4303307" cy="3238213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 rot="-5400000">
                <a:off x="3987896" y="1766574"/>
                <a:ext cx="3060500" cy="41172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/>
              <a:p>
                <a:endParaRPr lang="zh-CN" altLang="en-US" sz="2365"/>
              </a:p>
            </p:txBody>
          </p:sp>
          <p:sp>
            <p:nvSpPr>
              <p:cNvPr id="17" name="Freeform 5"/>
              <p:cNvSpPr/>
              <p:nvPr/>
            </p:nvSpPr>
            <p:spPr bwMode="auto">
              <a:xfrm rot="16200000">
                <a:off x="5169718" y="4012303"/>
                <a:ext cx="1363543" cy="696847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4" y="183"/>
                      <a:pt x="364" y="246"/>
                    </a:cubicBezTo>
                    <a:close/>
                  </a:path>
                </a:pathLst>
              </a:custGeom>
              <a:solidFill>
                <a:srgbClr val="D24B48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/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 rot="16200000">
                <a:off x="6641191" y="4013891"/>
                <a:ext cx="1363543" cy="693673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rgbClr val="D24B48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/>
              </a:p>
            </p:txBody>
          </p:sp>
          <p:sp>
            <p:nvSpPr>
              <p:cNvPr id="19" name="Freeform 7"/>
              <p:cNvSpPr/>
              <p:nvPr/>
            </p:nvSpPr>
            <p:spPr bwMode="auto">
              <a:xfrm rot="16200000">
                <a:off x="6240388" y="4413114"/>
                <a:ext cx="693677" cy="1365121"/>
              </a:xfrm>
              <a:custGeom>
                <a:avLst/>
                <a:gdLst>
                  <a:gd name="T0" fmla="*/ 246 w 246"/>
                  <a:gd name="T1" fmla="*/ 118 h 483"/>
                  <a:gd name="T2" fmla="*/ 128 w 246"/>
                  <a:gd name="T3" fmla="*/ 0 h 483"/>
                  <a:gd name="T4" fmla="*/ 128 w 246"/>
                  <a:gd name="T5" fmla="*/ 483 h 483"/>
                  <a:gd name="T6" fmla="*/ 246 w 246"/>
                  <a:gd name="T7" fmla="*/ 365 h 483"/>
                  <a:gd name="T8" fmla="*/ 246 w 246"/>
                  <a:gd name="T9" fmla="*/ 118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3"/>
                    </a:cubicBezTo>
                    <a:cubicBezTo>
                      <a:pt x="246" y="365"/>
                      <a:pt x="246" y="365"/>
                      <a:pt x="246" y="365"/>
                    </a:cubicBezTo>
                    <a:cubicBezTo>
                      <a:pt x="183" y="295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/>
              </a:p>
            </p:txBody>
          </p:sp>
          <p:sp>
            <p:nvSpPr>
              <p:cNvPr id="20" name="Freeform 8"/>
              <p:cNvSpPr/>
              <p:nvPr/>
            </p:nvSpPr>
            <p:spPr bwMode="auto">
              <a:xfrm rot="16200000">
                <a:off x="6240388" y="2943219"/>
                <a:ext cx="693677" cy="1365121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/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 rot="16200000">
                <a:off x="3030764" y="4009923"/>
                <a:ext cx="1365129" cy="693673"/>
              </a:xfrm>
              <a:custGeom>
                <a:avLst/>
                <a:gdLst>
                  <a:gd name="T0" fmla="*/ 365 w 483"/>
                  <a:gd name="T1" fmla="*/ 246 h 246"/>
                  <a:gd name="T2" fmla="*/ 483 w 483"/>
                  <a:gd name="T3" fmla="*/ 128 h 246"/>
                  <a:gd name="T4" fmla="*/ 0 w 483"/>
                  <a:gd name="T5" fmla="*/ 128 h 246"/>
                  <a:gd name="T6" fmla="*/ 118 w 483"/>
                  <a:gd name="T7" fmla="*/ 246 h 246"/>
                  <a:gd name="T8" fmla="*/ 365 w 483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365" y="246"/>
                    </a:moveTo>
                    <a:cubicBezTo>
                      <a:pt x="483" y="128"/>
                      <a:pt x="483" y="128"/>
                      <a:pt x="483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5" y="183"/>
                      <a:pt x="365" y="246"/>
                    </a:cubicBezTo>
                    <a:close/>
                  </a:path>
                </a:pathLst>
              </a:custGeom>
              <a:solidFill>
                <a:srgbClr val="D24B48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 dirty="0"/>
              </a:p>
            </p:txBody>
          </p:sp>
          <p:sp>
            <p:nvSpPr>
              <p:cNvPr id="22" name="Freeform 10"/>
              <p:cNvSpPr/>
              <p:nvPr/>
            </p:nvSpPr>
            <p:spPr bwMode="auto">
              <a:xfrm rot="16200000">
                <a:off x="4495841" y="4015076"/>
                <a:ext cx="1365129" cy="693672"/>
              </a:xfrm>
              <a:custGeom>
                <a:avLst/>
                <a:gdLst>
                  <a:gd name="T0" fmla="*/ 118 w 483"/>
                  <a:gd name="T1" fmla="*/ 0 h 246"/>
                  <a:gd name="T2" fmla="*/ 0 w 483"/>
                  <a:gd name="T3" fmla="*/ 118 h 246"/>
                  <a:gd name="T4" fmla="*/ 483 w 483"/>
                  <a:gd name="T5" fmla="*/ 118 h 246"/>
                  <a:gd name="T6" fmla="*/ 365 w 483"/>
                  <a:gd name="T7" fmla="*/ 0 h 246"/>
                  <a:gd name="T8" fmla="*/ 118 w 483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3" y="118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295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rgbClr val="D24B48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/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 rot="16200000">
                <a:off x="4099846" y="4410733"/>
                <a:ext cx="695264" cy="1361947"/>
              </a:xfrm>
              <a:custGeom>
                <a:avLst/>
                <a:gdLst>
                  <a:gd name="T0" fmla="*/ 246 w 246"/>
                  <a:gd name="T1" fmla="*/ 118 h 482"/>
                  <a:gd name="T2" fmla="*/ 128 w 246"/>
                  <a:gd name="T3" fmla="*/ 0 h 482"/>
                  <a:gd name="T4" fmla="*/ 128 w 246"/>
                  <a:gd name="T5" fmla="*/ 482 h 482"/>
                  <a:gd name="T6" fmla="*/ 246 w 246"/>
                  <a:gd name="T7" fmla="*/ 364 h 482"/>
                  <a:gd name="T8" fmla="*/ 246 w 246"/>
                  <a:gd name="T9" fmla="*/ 118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2"/>
                    </a:cubicBezTo>
                    <a:cubicBezTo>
                      <a:pt x="246" y="364"/>
                      <a:pt x="246" y="364"/>
                      <a:pt x="246" y="364"/>
                    </a:cubicBezTo>
                    <a:cubicBezTo>
                      <a:pt x="183" y="294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 dirty="0"/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 rot="16200000">
                <a:off x="4099846" y="2939250"/>
                <a:ext cx="695264" cy="1361947"/>
              </a:xfrm>
              <a:custGeom>
                <a:avLst/>
                <a:gdLst>
                  <a:gd name="T0" fmla="*/ 118 w 246"/>
                  <a:gd name="T1" fmla="*/ 0 h 482"/>
                  <a:gd name="T2" fmla="*/ 0 w 246"/>
                  <a:gd name="T3" fmla="*/ 118 h 482"/>
                  <a:gd name="T4" fmla="*/ 0 w 246"/>
                  <a:gd name="T5" fmla="*/ 364 h 482"/>
                  <a:gd name="T6" fmla="*/ 118 w 246"/>
                  <a:gd name="T7" fmla="*/ 482 h 482"/>
                  <a:gd name="T8" fmla="*/ 118 w 246"/>
                  <a:gd name="T9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2" y="188"/>
                      <a:pt x="62" y="294"/>
                      <a:pt x="0" y="364"/>
                    </a:cubicBezTo>
                    <a:cubicBezTo>
                      <a:pt x="118" y="482"/>
                      <a:pt x="118" y="482"/>
                      <a:pt x="118" y="482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 dirty="0"/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 rot="16200000">
                <a:off x="4100535" y="2939248"/>
                <a:ext cx="1361955" cy="695259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4"/>
                      <a:pt x="294" y="184"/>
                      <a:pt x="364" y="246"/>
                    </a:cubicBezTo>
                    <a:close/>
                  </a:path>
                </a:pathLst>
              </a:custGeom>
              <a:solidFill>
                <a:srgbClr val="D24B48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 rot="16200000">
                <a:off x="5571365" y="2939248"/>
                <a:ext cx="1361955" cy="695259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rgbClr val="D24B48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 dirty="0"/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 rot="16200000">
                <a:off x="5165751" y="1870165"/>
                <a:ext cx="695264" cy="1363533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8"/>
                      <a:pt x="246" y="136"/>
                      <a:pt x="118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2365"/>
              </a:p>
            </p:txBody>
          </p:sp>
        </p:grpSp>
        <p:sp>
          <p:nvSpPr>
            <p:cNvPr id="13" name="Freeform 27"/>
            <p:cNvSpPr>
              <a:spLocks noChangeArrowheads="1"/>
            </p:cNvSpPr>
            <p:nvPr/>
          </p:nvSpPr>
          <p:spPr bwMode="auto">
            <a:xfrm>
              <a:off x="3987374" y="3936359"/>
              <a:ext cx="604682" cy="473227"/>
            </a:xfrm>
            <a:custGeom>
              <a:avLst/>
              <a:gdLst>
                <a:gd name="T0" fmla="*/ 518640 w 506"/>
                <a:gd name="T1" fmla="*/ 83022 h 399"/>
                <a:gd name="T2" fmla="*/ 518640 w 506"/>
                <a:gd name="T3" fmla="*/ 83022 h 399"/>
                <a:gd name="T4" fmla="*/ 200764 w 506"/>
                <a:gd name="T5" fmla="*/ 41511 h 399"/>
                <a:gd name="T6" fmla="*/ 10755 w 506"/>
                <a:gd name="T7" fmla="*/ 262113 h 399"/>
                <a:gd name="T8" fmla="*/ 233030 w 506"/>
                <a:gd name="T9" fmla="*/ 472041 h 399"/>
                <a:gd name="T10" fmla="*/ 455304 w 506"/>
                <a:gd name="T11" fmla="*/ 367670 h 399"/>
                <a:gd name="T12" fmla="*/ 433794 w 506"/>
                <a:gd name="T13" fmla="*/ 251439 h 399"/>
                <a:gd name="T14" fmla="*/ 560466 w 506"/>
                <a:gd name="T15" fmla="*/ 240765 h 399"/>
                <a:gd name="T16" fmla="*/ 518640 w 506"/>
                <a:gd name="T17" fmla="*/ 83022 h 399"/>
                <a:gd name="T18" fmla="*/ 327436 w 506"/>
                <a:gd name="T19" fmla="*/ 356996 h 399"/>
                <a:gd name="T20" fmla="*/ 327436 w 506"/>
                <a:gd name="T21" fmla="*/ 356996 h 399"/>
                <a:gd name="T22" fmla="*/ 285611 w 506"/>
                <a:gd name="T23" fmla="*/ 314299 h 399"/>
                <a:gd name="T24" fmla="*/ 327436 w 506"/>
                <a:gd name="T25" fmla="*/ 272787 h 399"/>
                <a:gd name="T26" fmla="*/ 369262 w 506"/>
                <a:gd name="T27" fmla="*/ 314299 h 399"/>
                <a:gd name="T28" fmla="*/ 327436 w 506"/>
                <a:gd name="T29" fmla="*/ 356996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365"/>
            </a:p>
          </p:txBody>
        </p:sp>
        <p:sp>
          <p:nvSpPr>
            <p:cNvPr id="14" name="Freeform 97"/>
            <p:cNvSpPr>
              <a:spLocks noChangeArrowheads="1"/>
            </p:cNvSpPr>
            <p:nvPr/>
          </p:nvSpPr>
          <p:spPr bwMode="auto">
            <a:xfrm>
              <a:off x="5071610" y="2885136"/>
              <a:ext cx="556310" cy="477540"/>
            </a:xfrm>
            <a:custGeom>
              <a:avLst/>
              <a:gdLst>
                <a:gd name="T0" fmla="*/ 257447 w 497"/>
                <a:gd name="T1" fmla="*/ 258948 h 426"/>
                <a:gd name="T2" fmla="*/ 257447 w 497"/>
                <a:gd name="T3" fmla="*/ 258948 h 426"/>
                <a:gd name="T4" fmla="*/ 306698 w 497"/>
                <a:gd name="T5" fmla="*/ 258948 h 426"/>
                <a:gd name="T6" fmla="*/ 306698 w 497"/>
                <a:gd name="T7" fmla="*/ 308271 h 426"/>
                <a:gd name="T8" fmla="*/ 555191 w 497"/>
                <a:gd name="T9" fmla="*/ 308271 h 426"/>
                <a:gd name="T10" fmla="*/ 545117 w 497"/>
                <a:gd name="T11" fmla="*/ 149091 h 426"/>
                <a:gd name="T12" fmla="*/ 495866 w 497"/>
                <a:gd name="T13" fmla="*/ 89679 h 426"/>
                <a:gd name="T14" fmla="*/ 406319 w 497"/>
                <a:gd name="T15" fmla="*/ 89679 h 426"/>
                <a:gd name="T16" fmla="*/ 377216 w 497"/>
                <a:gd name="T17" fmla="*/ 30267 h 426"/>
                <a:gd name="T18" fmla="*/ 335801 w 497"/>
                <a:gd name="T19" fmla="*/ 0 h 426"/>
                <a:gd name="T20" fmla="*/ 217151 w 497"/>
                <a:gd name="T21" fmla="*/ 0 h 426"/>
                <a:gd name="T22" fmla="*/ 188048 w 497"/>
                <a:gd name="T23" fmla="*/ 30267 h 426"/>
                <a:gd name="T24" fmla="*/ 148872 w 497"/>
                <a:gd name="T25" fmla="*/ 89679 h 426"/>
                <a:gd name="T26" fmla="*/ 59325 w 497"/>
                <a:gd name="T27" fmla="*/ 89679 h 426"/>
                <a:gd name="T28" fmla="*/ 10074 w 497"/>
                <a:gd name="T29" fmla="*/ 149091 h 426"/>
                <a:gd name="T30" fmla="*/ 0 w 497"/>
                <a:gd name="T31" fmla="*/ 308271 h 426"/>
                <a:gd name="T32" fmla="*/ 257447 w 497"/>
                <a:gd name="T33" fmla="*/ 308271 h 426"/>
                <a:gd name="T34" fmla="*/ 257447 w 497"/>
                <a:gd name="T35" fmla="*/ 258948 h 426"/>
                <a:gd name="T36" fmla="*/ 208196 w 497"/>
                <a:gd name="T37" fmla="*/ 59412 h 426"/>
                <a:gd name="T38" fmla="*/ 208196 w 497"/>
                <a:gd name="T39" fmla="*/ 59412 h 426"/>
                <a:gd name="T40" fmla="*/ 237299 w 497"/>
                <a:gd name="T41" fmla="*/ 40355 h 426"/>
                <a:gd name="T42" fmla="*/ 317891 w 497"/>
                <a:gd name="T43" fmla="*/ 40355 h 426"/>
                <a:gd name="T44" fmla="*/ 345875 w 497"/>
                <a:gd name="T45" fmla="*/ 59412 h 426"/>
                <a:gd name="T46" fmla="*/ 357068 w 497"/>
                <a:gd name="T47" fmla="*/ 89679 h 426"/>
                <a:gd name="T48" fmla="*/ 198122 w 497"/>
                <a:gd name="T49" fmla="*/ 89679 h 426"/>
                <a:gd name="T50" fmla="*/ 208196 w 497"/>
                <a:gd name="T51" fmla="*/ 59412 h 426"/>
                <a:gd name="T52" fmla="*/ 306698 w 497"/>
                <a:gd name="T53" fmla="*/ 397950 h 426"/>
                <a:gd name="T54" fmla="*/ 306698 w 497"/>
                <a:gd name="T55" fmla="*/ 397950 h 426"/>
                <a:gd name="T56" fmla="*/ 257447 w 497"/>
                <a:gd name="T57" fmla="*/ 397950 h 426"/>
                <a:gd name="T58" fmla="*/ 257447 w 497"/>
                <a:gd name="T59" fmla="*/ 338538 h 426"/>
                <a:gd name="T60" fmla="*/ 10074 w 497"/>
                <a:gd name="T61" fmla="*/ 338538 h 426"/>
                <a:gd name="T62" fmla="*/ 19029 w 497"/>
                <a:gd name="T63" fmla="*/ 427096 h 426"/>
                <a:gd name="T64" fmla="*/ 69399 w 497"/>
                <a:gd name="T65" fmla="*/ 476419 h 426"/>
                <a:gd name="T66" fmla="*/ 485792 w 497"/>
                <a:gd name="T67" fmla="*/ 476419 h 426"/>
                <a:gd name="T68" fmla="*/ 535043 w 497"/>
                <a:gd name="T69" fmla="*/ 427096 h 426"/>
                <a:gd name="T70" fmla="*/ 545117 w 497"/>
                <a:gd name="T71" fmla="*/ 338538 h 426"/>
                <a:gd name="T72" fmla="*/ 306698 w 497"/>
                <a:gd name="T73" fmla="*/ 338538 h 426"/>
                <a:gd name="T74" fmla="*/ 306698 w 497"/>
                <a:gd name="T75" fmla="*/ 397950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365"/>
            </a:p>
          </p:txBody>
        </p:sp>
        <p:sp>
          <p:nvSpPr>
            <p:cNvPr id="15" name="Freeform 116"/>
            <p:cNvSpPr>
              <a:spLocks noChangeArrowheads="1"/>
            </p:cNvSpPr>
            <p:nvPr/>
          </p:nvSpPr>
          <p:spPr bwMode="auto">
            <a:xfrm>
              <a:off x="6194390" y="3947764"/>
              <a:ext cx="433260" cy="450415"/>
            </a:xfrm>
            <a:custGeom>
              <a:avLst/>
              <a:gdLst>
                <a:gd name="T0" fmla="*/ 389447 w 445"/>
                <a:gd name="T1" fmla="*/ 155013 h 462"/>
                <a:gd name="T2" fmla="*/ 389447 w 445"/>
                <a:gd name="T3" fmla="*/ 155013 h 462"/>
                <a:gd name="T4" fmla="*/ 258982 w 445"/>
                <a:gd name="T5" fmla="*/ 7799 h 462"/>
                <a:gd name="T6" fmla="*/ 35050 w 445"/>
                <a:gd name="T7" fmla="*/ 241781 h 462"/>
                <a:gd name="T8" fmla="*/ 8763 w 445"/>
                <a:gd name="T9" fmla="*/ 311001 h 462"/>
                <a:gd name="T10" fmla="*/ 78863 w 445"/>
                <a:gd name="T11" fmla="*/ 346098 h 462"/>
                <a:gd name="T12" fmla="*/ 95415 w 445"/>
                <a:gd name="T13" fmla="*/ 337324 h 462"/>
                <a:gd name="T14" fmla="*/ 130465 w 445"/>
                <a:gd name="T15" fmla="*/ 362672 h 462"/>
                <a:gd name="T16" fmla="*/ 155779 w 445"/>
                <a:gd name="T17" fmla="*/ 423117 h 462"/>
                <a:gd name="T18" fmla="*/ 182067 w 445"/>
                <a:gd name="T19" fmla="*/ 440666 h 462"/>
                <a:gd name="T20" fmla="*/ 233668 w 445"/>
                <a:gd name="T21" fmla="*/ 423117 h 462"/>
                <a:gd name="T22" fmla="*/ 242431 w 445"/>
                <a:gd name="T23" fmla="*/ 405568 h 462"/>
                <a:gd name="T24" fmla="*/ 224906 w 445"/>
                <a:gd name="T25" fmla="*/ 380220 h 462"/>
                <a:gd name="T26" fmla="*/ 198618 w 445"/>
                <a:gd name="T27" fmla="*/ 328549 h 462"/>
                <a:gd name="T28" fmla="*/ 224906 w 445"/>
                <a:gd name="T29" fmla="*/ 302227 h 462"/>
                <a:gd name="T30" fmla="*/ 405999 w 445"/>
                <a:gd name="T31" fmla="*/ 346098 h 462"/>
                <a:gd name="T32" fmla="*/ 389447 w 445"/>
                <a:gd name="T33" fmla="*/ 155013 h 462"/>
                <a:gd name="T34" fmla="*/ 379711 w 445"/>
                <a:gd name="T35" fmla="*/ 302227 h 462"/>
                <a:gd name="T36" fmla="*/ 379711 w 445"/>
                <a:gd name="T37" fmla="*/ 302227 h 462"/>
                <a:gd name="T38" fmla="*/ 294033 w 445"/>
                <a:gd name="T39" fmla="*/ 198885 h 462"/>
                <a:gd name="T40" fmla="*/ 276508 w 445"/>
                <a:gd name="T41" fmla="*/ 60445 h 462"/>
                <a:gd name="T42" fmla="*/ 354397 w 445"/>
                <a:gd name="T43" fmla="*/ 172562 h 462"/>
                <a:gd name="T44" fmla="*/ 379711 w 445"/>
                <a:gd name="T45" fmla="*/ 30222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365"/>
            </a:p>
          </p:txBody>
        </p:sp>
      </p:grpSp>
      <p:sp>
        <p:nvSpPr>
          <p:cNvPr id="28" name="Freeform 27"/>
          <p:cNvSpPr>
            <a:spLocks noChangeArrowheads="1"/>
          </p:cNvSpPr>
          <p:nvPr/>
        </p:nvSpPr>
        <p:spPr bwMode="auto">
          <a:xfrm>
            <a:off x="1353783" y="2207721"/>
            <a:ext cx="596009" cy="466313"/>
          </a:xfrm>
          <a:custGeom>
            <a:avLst/>
            <a:gdLst>
              <a:gd name="T0" fmla="*/ 518640 w 506"/>
              <a:gd name="T1" fmla="*/ 83022 h 399"/>
              <a:gd name="T2" fmla="*/ 518640 w 506"/>
              <a:gd name="T3" fmla="*/ 83022 h 399"/>
              <a:gd name="T4" fmla="*/ 200764 w 506"/>
              <a:gd name="T5" fmla="*/ 41511 h 399"/>
              <a:gd name="T6" fmla="*/ 10755 w 506"/>
              <a:gd name="T7" fmla="*/ 262113 h 399"/>
              <a:gd name="T8" fmla="*/ 233030 w 506"/>
              <a:gd name="T9" fmla="*/ 472041 h 399"/>
              <a:gd name="T10" fmla="*/ 455304 w 506"/>
              <a:gd name="T11" fmla="*/ 367670 h 399"/>
              <a:gd name="T12" fmla="*/ 433794 w 506"/>
              <a:gd name="T13" fmla="*/ 251439 h 399"/>
              <a:gd name="T14" fmla="*/ 560466 w 506"/>
              <a:gd name="T15" fmla="*/ 240765 h 399"/>
              <a:gd name="T16" fmla="*/ 518640 w 506"/>
              <a:gd name="T17" fmla="*/ 83022 h 399"/>
              <a:gd name="T18" fmla="*/ 327436 w 506"/>
              <a:gd name="T19" fmla="*/ 356996 h 399"/>
              <a:gd name="T20" fmla="*/ 327436 w 506"/>
              <a:gd name="T21" fmla="*/ 356996 h 399"/>
              <a:gd name="T22" fmla="*/ 285611 w 506"/>
              <a:gd name="T23" fmla="*/ 314299 h 399"/>
              <a:gd name="T24" fmla="*/ 327436 w 506"/>
              <a:gd name="T25" fmla="*/ 272787 h 399"/>
              <a:gd name="T26" fmla="*/ 369262 w 506"/>
              <a:gd name="T27" fmla="*/ 314299 h 399"/>
              <a:gd name="T28" fmla="*/ 327436 w 506"/>
              <a:gd name="T29" fmla="*/ 356996 h 3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06" h="399">
                <a:moveTo>
                  <a:pt x="434" y="70"/>
                </a:moveTo>
                <a:lnTo>
                  <a:pt x="434" y="70"/>
                </a:lnTo>
                <a:cubicBezTo>
                  <a:pt x="354" y="17"/>
                  <a:pt x="265" y="0"/>
                  <a:pt x="168" y="35"/>
                </a:cubicBezTo>
                <a:cubicBezTo>
                  <a:pt x="89" y="53"/>
                  <a:pt x="9" y="141"/>
                  <a:pt x="9" y="221"/>
                </a:cubicBezTo>
                <a:cubicBezTo>
                  <a:pt x="0" y="319"/>
                  <a:pt x="71" y="398"/>
                  <a:pt x="195" y="398"/>
                </a:cubicBezTo>
                <a:cubicBezTo>
                  <a:pt x="337" y="398"/>
                  <a:pt x="381" y="328"/>
                  <a:pt x="381" y="310"/>
                </a:cubicBezTo>
                <a:cubicBezTo>
                  <a:pt x="390" y="292"/>
                  <a:pt x="328" y="248"/>
                  <a:pt x="363" y="212"/>
                </a:cubicBezTo>
                <a:cubicBezTo>
                  <a:pt x="408" y="168"/>
                  <a:pt x="452" y="203"/>
                  <a:pt x="469" y="203"/>
                </a:cubicBezTo>
                <a:cubicBezTo>
                  <a:pt x="496" y="194"/>
                  <a:pt x="505" y="124"/>
                  <a:pt x="434" y="70"/>
                </a:cubicBezTo>
                <a:close/>
                <a:moveTo>
                  <a:pt x="274" y="301"/>
                </a:moveTo>
                <a:lnTo>
                  <a:pt x="274" y="301"/>
                </a:lnTo>
                <a:cubicBezTo>
                  <a:pt x="248" y="301"/>
                  <a:pt x="239" y="283"/>
                  <a:pt x="239" y="265"/>
                </a:cubicBezTo>
                <a:cubicBezTo>
                  <a:pt x="239" y="248"/>
                  <a:pt x="248" y="230"/>
                  <a:pt x="274" y="230"/>
                </a:cubicBezTo>
                <a:cubicBezTo>
                  <a:pt x="293" y="230"/>
                  <a:pt x="309" y="248"/>
                  <a:pt x="309" y="265"/>
                </a:cubicBezTo>
                <a:cubicBezTo>
                  <a:pt x="309" y="283"/>
                  <a:pt x="293" y="301"/>
                  <a:pt x="274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0105" tIns="45052" rIns="90105" bIns="45052" anchor="ctr"/>
          <a:lstStyle/>
          <a:p>
            <a:endParaRPr lang="zh-CN" altLang="en-US" sz="2365"/>
          </a:p>
        </p:txBody>
      </p:sp>
      <p:sp>
        <p:nvSpPr>
          <p:cNvPr id="29" name="文本框 28"/>
          <p:cNvSpPr txBox="1"/>
          <p:nvPr/>
        </p:nvSpPr>
        <p:spPr>
          <a:xfrm>
            <a:off x="1926325" y="2529800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2315875" y="2241208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33378" y="4687371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2322928" y="4398778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263309" y="2538683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8652859" y="2250091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32894" y="4687601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8722444" y="4399008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d1f935f0-aa55-4f0b-85d0-c1ff8f7c3a2a"/>
          <p:cNvGrpSpPr>
            <a:grpSpLocks noChangeAspect="1"/>
          </p:cNvGrpSpPr>
          <p:nvPr/>
        </p:nvGrpSpPr>
        <p:grpSpPr>
          <a:xfrm>
            <a:off x="1524971" y="2024176"/>
            <a:ext cx="9111332" cy="3104116"/>
            <a:chOff x="1457251" y="2003363"/>
            <a:chExt cx="9246317" cy="3150102"/>
          </a:xfrm>
        </p:grpSpPr>
        <p:cxnSp>
          <p:nvCxnSpPr>
            <p:cNvPr id="7" name="is1ide-Straight Connector 22"/>
            <p:cNvCxnSpPr/>
            <p:nvPr/>
          </p:nvCxnSpPr>
          <p:spPr>
            <a:xfrm>
              <a:off x="6427171" y="2941160"/>
              <a:ext cx="3767193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is1ide-Straight Connector 33"/>
            <p:cNvCxnSpPr>
              <a:endCxn id="10" idx="6"/>
            </p:cNvCxnSpPr>
            <p:nvPr/>
          </p:nvCxnSpPr>
          <p:spPr>
            <a:xfrm flipH="1">
              <a:off x="2150774" y="2941160"/>
              <a:ext cx="3582881" cy="26125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is1ide-Oval 5"/>
            <p:cNvSpPr/>
            <p:nvPr/>
          </p:nvSpPr>
          <p:spPr>
            <a:xfrm>
              <a:off x="3401213" y="2594401"/>
              <a:ext cx="693523" cy="693523"/>
            </a:xfrm>
            <a:prstGeom prst="ellipse">
              <a:avLst/>
            </a:prstGeom>
            <a:solidFill>
              <a:srgbClr val="D24B4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sp>
          <p:nvSpPr>
            <p:cNvPr id="10" name="is1ide-Oval 6"/>
            <p:cNvSpPr/>
            <p:nvPr/>
          </p:nvSpPr>
          <p:spPr>
            <a:xfrm>
              <a:off x="1457251" y="2620524"/>
              <a:ext cx="693523" cy="6935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sp>
          <p:nvSpPr>
            <p:cNvPr id="11" name="is1ide-Oval 10"/>
            <p:cNvSpPr/>
            <p:nvPr/>
          </p:nvSpPr>
          <p:spPr>
            <a:xfrm flipH="1">
              <a:off x="8066085" y="2594401"/>
              <a:ext cx="693523" cy="693523"/>
            </a:xfrm>
            <a:prstGeom prst="ellipse">
              <a:avLst/>
            </a:prstGeom>
            <a:solidFill>
              <a:srgbClr val="D24B4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2" name="is1ide-Oval 11"/>
            <p:cNvSpPr/>
            <p:nvPr/>
          </p:nvSpPr>
          <p:spPr>
            <a:xfrm flipH="1">
              <a:off x="10010045" y="2618844"/>
              <a:ext cx="693523" cy="6935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3" name="is1ide-Freeform: Shape 52"/>
            <p:cNvSpPr/>
            <p:nvPr/>
          </p:nvSpPr>
          <p:spPr bwMode="auto">
            <a:xfrm>
              <a:off x="9093200" y="2005633"/>
              <a:ext cx="299892" cy="299892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40" y="60"/>
                </a:cxn>
                <a:cxn ang="0">
                  <a:pos x="36" y="61"/>
                </a:cxn>
                <a:cxn ang="0">
                  <a:pos x="33" y="60"/>
                </a:cxn>
                <a:cxn ang="0">
                  <a:pos x="4" y="31"/>
                </a:cxn>
                <a:cxn ang="0">
                  <a:pos x="0" y="22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22" y="0"/>
                </a:cxn>
                <a:cxn ang="0">
                  <a:pos x="31" y="4"/>
                </a:cxn>
                <a:cxn ang="0">
                  <a:pos x="60" y="33"/>
                </a:cxn>
                <a:cxn ang="0">
                  <a:pos x="61" y="36"/>
                </a:cxn>
                <a:cxn ang="0">
                  <a:pos x="60" y="40"/>
                </a:cxn>
                <a:cxn ang="0">
                  <a:pos x="13" y="8"/>
                </a:cxn>
                <a:cxn ang="0">
                  <a:pos x="8" y="13"/>
                </a:cxn>
                <a:cxn ang="0">
                  <a:pos x="13" y="18"/>
                </a:cxn>
                <a:cxn ang="0">
                  <a:pos x="18" y="13"/>
                </a:cxn>
                <a:cxn ang="0">
                  <a:pos x="13" y="8"/>
                </a:cxn>
              </a:cxnLst>
              <a:rect l="0" t="0" r="r" b="b"/>
              <a:pathLst>
                <a:path w="61" h="61">
                  <a:moveTo>
                    <a:pt x="60" y="4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1"/>
                    <a:pt x="38" y="61"/>
                    <a:pt x="36" y="61"/>
                  </a:cubicBezTo>
                  <a:cubicBezTo>
                    <a:pt x="35" y="61"/>
                    <a:pt x="34" y="61"/>
                    <a:pt x="33" y="6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5"/>
                    <a:pt x="0" y="2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9" y="2"/>
                    <a:pt x="31" y="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34"/>
                    <a:pt x="61" y="35"/>
                    <a:pt x="61" y="36"/>
                  </a:cubicBezTo>
                  <a:cubicBezTo>
                    <a:pt x="61" y="38"/>
                    <a:pt x="61" y="39"/>
                    <a:pt x="60" y="40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4" name="is1ide-Freeform: Shape 53"/>
            <p:cNvSpPr/>
            <p:nvPr/>
          </p:nvSpPr>
          <p:spPr bwMode="auto">
            <a:xfrm>
              <a:off x="10194364" y="2805435"/>
              <a:ext cx="324887" cy="320341"/>
            </a:xfrm>
            <a:custGeom>
              <a:avLst/>
              <a:gdLst/>
              <a:ahLst/>
              <a:cxnLst>
                <a:cxn ang="0">
                  <a:pos x="62" y="56"/>
                </a:cxn>
                <a:cxn ang="0">
                  <a:pos x="56" y="62"/>
                </a:cxn>
                <a:cxn ang="0">
                  <a:pos x="48" y="65"/>
                </a:cxn>
                <a:cxn ang="0">
                  <a:pos x="40" y="62"/>
                </a:cxn>
                <a:cxn ang="0">
                  <a:pos x="32" y="54"/>
                </a:cxn>
                <a:cxn ang="0">
                  <a:pos x="28" y="46"/>
                </a:cxn>
                <a:cxn ang="0">
                  <a:pos x="32" y="37"/>
                </a:cxn>
                <a:cxn ang="0">
                  <a:pos x="28" y="34"/>
                </a:cxn>
                <a:cxn ang="0">
                  <a:pos x="20" y="37"/>
                </a:cxn>
                <a:cxn ang="0">
                  <a:pos x="12" y="34"/>
                </a:cxn>
                <a:cxn ang="0">
                  <a:pos x="3" y="25"/>
                </a:cxn>
                <a:cxn ang="0">
                  <a:pos x="0" y="17"/>
                </a:cxn>
                <a:cxn ang="0">
                  <a:pos x="4" y="9"/>
                </a:cxn>
                <a:cxn ang="0">
                  <a:pos x="9" y="3"/>
                </a:cxn>
                <a:cxn ang="0">
                  <a:pos x="18" y="0"/>
                </a:cxn>
                <a:cxn ang="0">
                  <a:pos x="26" y="3"/>
                </a:cxn>
                <a:cxn ang="0">
                  <a:pos x="34" y="12"/>
                </a:cxn>
                <a:cxn ang="0">
                  <a:pos x="37" y="20"/>
                </a:cxn>
                <a:cxn ang="0">
                  <a:pos x="34" y="28"/>
                </a:cxn>
                <a:cxn ang="0">
                  <a:pos x="37" y="32"/>
                </a:cxn>
                <a:cxn ang="0">
                  <a:pos x="46" y="28"/>
                </a:cxn>
                <a:cxn ang="0">
                  <a:pos x="54" y="32"/>
                </a:cxn>
                <a:cxn ang="0">
                  <a:pos x="62" y="40"/>
                </a:cxn>
                <a:cxn ang="0">
                  <a:pos x="66" y="48"/>
                </a:cxn>
                <a:cxn ang="0">
                  <a:pos x="62" y="56"/>
                </a:cxn>
                <a:cxn ang="0">
                  <a:pos x="29" y="17"/>
                </a:cxn>
                <a:cxn ang="0">
                  <a:pos x="20" y="9"/>
                </a:cxn>
                <a:cxn ang="0">
                  <a:pos x="18" y="8"/>
                </a:cxn>
                <a:cxn ang="0">
                  <a:pos x="15" y="9"/>
                </a:cxn>
                <a:cxn ang="0">
                  <a:pos x="9" y="15"/>
                </a:cxn>
                <a:cxn ang="0">
                  <a:pos x="8" y="17"/>
                </a:cxn>
                <a:cxn ang="0">
                  <a:pos x="9" y="20"/>
                </a:cxn>
                <a:cxn ang="0">
                  <a:pos x="17" y="28"/>
                </a:cxn>
                <a:cxn ang="0">
                  <a:pos x="20" y="29"/>
                </a:cxn>
                <a:cxn ang="0">
                  <a:pos x="23" y="28"/>
                </a:cxn>
                <a:cxn ang="0">
                  <a:pos x="20" y="24"/>
                </a:cxn>
                <a:cxn ang="0">
                  <a:pos x="24" y="20"/>
                </a:cxn>
                <a:cxn ang="0">
                  <a:pos x="28" y="23"/>
                </a:cxn>
                <a:cxn ang="0">
                  <a:pos x="30" y="20"/>
                </a:cxn>
                <a:cxn ang="0">
                  <a:pos x="29" y="17"/>
                </a:cxn>
                <a:cxn ang="0">
                  <a:pos x="57" y="45"/>
                </a:cxn>
                <a:cxn ang="0">
                  <a:pos x="48" y="37"/>
                </a:cxn>
                <a:cxn ang="0">
                  <a:pos x="46" y="36"/>
                </a:cxn>
                <a:cxn ang="0">
                  <a:pos x="43" y="37"/>
                </a:cxn>
                <a:cxn ang="0">
                  <a:pos x="46" y="42"/>
                </a:cxn>
                <a:cxn ang="0">
                  <a:pos x="42" y="46"/>
                </a:cxn>
                <a:cxn ang="0">
                  <a:pos x="37" y="43"/>
                </a:cxn>
                <a:cxn ang="0">
                  <a:pos x="36" y="46"/>
                </a:cxn>
                <a:cxn ang="0">
                  <a:pos x="37" y="48"/>
                </a:cxn>
                <a:cxn ang="0">
                  <a:pos x="45" y="57"/>
                </a:cxn>
                <a:cxn ang="0">
                  <a:pos x="48" y="58"/>
                </a:cxn>
                <a:cxn ang="0">
                  <a:pos x="51" y="57"/>
                </a:cxn>
                <a:cxn ang="0">
                  <a:pos x="57" y="51"/>
                </a:cxn>
                <a:cxn ang="0">
                  <a:pos x="58" y="48"/>
                </a:cxn>
                <a:cxn ang="0">
                  <a:pos x="57" y="45"/>
                </a:cxn>
              </a:cxnLst>
              <a:rect l="0" t="0" r="r" b="b"/>
              <a:pathLst>
                <a:path w="66" h="65">
                  <a:moveTo>
                    <a:pt x="62" y="56"/>
                  </a:moveTo>
                  <a:cubicBezTo>
                    <a:pt x="56" y="62"/>
                    <a:pt x="56" y="62"/>
                    <a:pt x="56" y="62"/>
                  </a:cubicBezTo>
                  <a:cubicBezTo>
                    <a:pt x="54" y="64"/>
                    <a:pt x="51" y="65"/>
                    <a:pt x="48" y="65"/>
                  </a:cubicBezTo>
                  <a:cubicBezTo>
                    <a:pt x="45" y="65"/>
                    <a:pt x="42" y="64"/>
                    <a:pt x="40" y="62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0" y="52"/>
                    <a:pt x="28" y="49"/>
                    <a:pt x="28" y="46"/>
                  </a:cubicBezTo>
                  <a:cubicBezTo>
                    <a:pt x="28" y="42"/>
                    <a:pt x="30" y="39"/>
                    <a:pt x="32" y="37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6" y="36"/>
                    <a:pt x="23" y="37"/>
                    <a:pt x="20" y="37"/>
                  </a:cubicBezTo>
                  <a:cubicBezTo>
                    <a:pt x="17" y="37"/>
                    <a:pt x="14" y="36"/>
                    <a:pt x="12" y="3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3"/>
                    <a:pt x="0" y="20"/>
                    <a:pt x="0" y="17"/>
                  </a:cubicBezTo>
                  <a:cubicBezTo>
                    <a:pt x="0" y="14"/>
                    <a:pt x="1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2" y="1"/>
                    <a:pt x="15" y="0"/>
                    <a:pt x="18" y="0"/>
                  </a:cubicBezTo>
                  <a:cubicBezTo>
                    <a:pt x="21" y="0"/>
                    <a:pt x="24" y="1"/>
                    <a:pt x="26" y="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6" y="14"/>
                    <a:pt x="37" y="17"/>
                    <a:pt x="37" y="20"/>
                  </a:cubicBezTo>
                  <a:cubicBezTo>
                    <a:pt x="37" y="23"/>
                    <a:pt x="36" y="26"/>
                    <a:pt x="34" y="28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40" y="30"/>
                    <a:pt x="43" y="28"/>
                    <a:pt x="46" y="28"/>
                  </a:cubicBezTo>
                  <a:cubicBezTo>
                    <a:pt x="49" y="28"/>
                    <a:pt x="52" y="29"/>
                    <a:pt x="54" y="32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4" y="42"/>
                    <a:pt x="66" y="45"/>
                    <a:pt x="66" y="48"/>
                  </a:cubicBezTo>
                  <a:cubicBezTo>
                    <a:pt x="66" y="51"/>
                    <a:pt x="64" y="54"/>
                    <a:pt x="62" y="56"/>
                  </a:cubicBezTo>
                  <a:close/>
                  <a:moveTo>
                    <a:pt x="29" y="17"/>
                  </a:move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8"/>
                    <a:pt x="15" y="9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2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9"/>
                    <a:pt x="19" y="29"/>
                    <a:pt x="20" y="29"/>
                  </a:cubicBezTo>
                  <a:cubicBezTo>
                    <a:pt x="21" y="29"/>
                    <a:pt x="22" y="29"/>
                    <a:pt x="23" y="28"/>
                  </a:cubicBezTo>
                  <a:cubicBezTo>
                    <a:pt x="22" y="27"/>
                    <a:pt x="20" y="26"/>
                    <a:pt x="20" y="24"/>
                  </a:cubicBezTo>
                  <a:cubicBezTo>
                    <a:pt x="20" y="22"/>
                    <a:pt x="22" y="20"/>
                    <a:pt x="24" y="20"/>
                  </a:cubicBezTo>
                  <a:cubicBezTo>
                    <a:pt x="26" y="20"/>
                    <a:pt x="27" y="21"/>
                    <a:pt x="28" y="23"/>
                  </a:cubicBezTo>
                  <a:cubicBezTo>
                    <a:pt x="29" y="22"/>
                    <a:pt x="30" y="21"/>
                    <a:pt x="30" y="20"/>
                  </a:cubicBezTo>
                  <a:cubicBezTo>
                    <a:pt x="30" y="19"/>
                    <a:pt x="29" y="18"/>
                    <a:pt x="29" y="17"/>
                  </a:cubicBezTo>
                  <a:close/>
                  <a:moveTo>
                    <a:pt x="57" y="45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7" y="36"/>
                    <a:pt x="46" y="36"/>
                  </a:cubicBezTo>
                  <a:cubicBezTo>
                    <a:pt x="45" y="36"/>
                    <a:pt x="44" y="36"/>
                    <a:pt x="43" y="37"/>
                  </a:cubicBezTo>
                  <a:cubicBezTo>
                    <a:pt x="44" y="39"/>
                    <a:pt x="46" y="40"/>
                    <a:pt x="46" y="42"/>
                  </a:cubicBezTo>
                  <a:cubicBezTo>
                    <a:pt x="46" y="44"/>
                    <a:pt x="44" y="46"/>
                    <a:pt x="42" y="46"/>
                  </a:cubicBezTo>
                  <a:cubicBezTo>
                    <a:pt x="40" y="46"/>
                    <a:pt x="39" y="44"/>
                    <a:pt x="37" y="43"/>
                  </a:cubicBezTo>
                  <a:cubicBezTo>
                    <a:pt x="37" y="43"/>
                    <a:pt x="36" y="44"/>
                    <a:pt x="36" y="46"/>
                  </a:cubicBezTo>
                  <a:cubicBezTo>
                    <a:pt x="36" y="47"/>
                    <a:pt x="36" y="48"/>
                    <a:pt x="37" y="48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7"/>
                    <a:pt x="47" y="58"/>
                    <a:pt x="48" y="58"/>
                  </a:cubicBezTo>
                  <a:cubicBezTo>
                    <a:pt x="49" y="58"/>
                    <a:pt x="50" y="57"/>
                    <a:pt x="51" y="57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8" y="50"/>
                    <a:pt x="58" y="49"/>
                    <a:pt x="58" y="48"/>
                  </a:cubicBezTo>
                  <a:cubicBezTo>
                    <a:pt x="58" y="47"/>
                    <a:pt x="58" y="46"/>
                    <a:pt x="57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5" name="is1ide-Freeform: Shape 54"/>
            <p:cNvSpPr/>
            <p:nvPr/>
          </p:nvSpPr>
          <p:spPr bwMode="auto">
            <a:xfrm>
              <a:off x="1626803" y="2829835"/>
              <a:ext cx="354419" cy="274901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6" name="is1ide-Freeform: Shape 55"/>
            <p:cNvSpPr/>
            <p:nvPr/>
          </p:nvSpPr>
          <p:spPr bwMode="auto">
            <a:xfrm>
              <a:off x="3559406" y="2816989"/>
              <a:ext cx="377137" cy="249911"/>
            </a:xfrm>
            <a:custGeom>
              <a:avLst/>
              <a:gdLst/>
              <a:ahLst/>
              <a:cxnLst>
                <a:cxn ang="0">
                  <a:pos x="77" y="43"/>
                </a:cxn>
                <a:cxn ang="0">
                  <a:pos x="77" y="47"/>
                </a:cxn>
                <a:cxn ang="0">
                  <a:pos x="70" y="51"/>
                </a:cxn>
                <a:cxn ang="0">
                  <a:pos x="6" y="51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6" y="43"/>
                </a:cxn>
                <a:cxn ang="0">
                  <a:pos x="70" y="43"/>
                </a:cxn>
                <a:cxn ang="0">
                  <a:pos x="77" y="43"/>
                </a:cxn>
                <a:cxn ang="0">
                  <a:pos x="10" y="34"/>
                </a:cxn>
                <a:cxn ang="0">
                  <a:pos x="10" y="6"/>
                </a:cxn>
                <a:cxn ang="0">
                  <a:pos x="16" y="0"/>
                </a:cxn>
                <a:cxn ang="0">
                  <a:pos x="60" y="0"/>
                </a:cxn>
                <a:cxn ang="0">
                  <a:pos x="67" y="6"/>
                </a:cxn>
                <a:cxn ang="0">
                  <a:pos x="67" y="34"/>
                </a:cxn>
                <a:cxn ang="0">
                  <a:pos x="60" y="41"/>
                </a:cxn>
                <a:cxn ang="0">
                  <a:pos x="16" y="41"/>
                </a:cxn>
                <a:cxn ang="0">
                  <a:pos x="10" y="34"/>
                </a:cxn>
                <a:cxn ang="0">
                  <a:pos x="15" y="34"/>
                </a:cxn>
                <a:cxn ang="0">
                  <a:pos x="16" y="36"/>
                </a:cxn>
                <a:cxn ang="0">
                  <a:pos x="60" y="36"/>
                </a:cxn>
                <a:cxn ang="0">
                  <a:pos x="61" y="34"/>
                </a:cxn>
                <a:cxn ang="0">
                  <a:pos x="61" y="6"/>
                </a:cxn>
                <a:cxn ang="0">
                  <a:pos x="60" y="5"/>
                </a:cxn>
                <a:cxn ang="0">
                  <a:pos x="16" y="5"/>
                </a:cxn>
                <a:cxn ang="0">
                  <a:pos x="15" y="6"/>
                </a:cxn>
                <a:cxn ang="0">
                  <a:pos x="15" y="34"/>
                </a:cxn>
                <a:cxn ang="0">
                  <a:pos x="42" y="47"/>
                </a:cxn>
                <a:cxn ang="0">
                  <a:pos x="42" y="46"/>
                </a:cxn>
                <a:cxn ang="0">
                  <a:pos x="35" y="46"/>
                </a:cxn>
                <a:cxn ang="0">
                  <a:pos x="34" y="47"/>
                </a:cxn>
                <a:cxn ang="0">
                  <a:pos x="35" y="47"/>
                </a:cxn>
                <a:cxn ang="0">
                  <a:pos x="42" y="47"/>
                </a:cxn>
                <a:cxn ang="0">
                  <a:pos x="42" y="4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7" name="is1ide-Freeform: Shape 56"/>
            <p:cNvSpPr/>
            <p:nvPr/>
          </p:nvSpPr>
          <p:spPr bwMode="auto">
            <a:xfrm>
              <a:off x="8262900" y="2788947"/>
              <a:ext cx="299892" cy="304437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8" name="ïşḻïďê-Freeform: Shape 57"/>
            <p:cNvSpPr/>
            <p:nvPr/>
          </p:nvSpPr>
          <p:spPr bwMode="auto">
            <a:xfrm>
              <a:off x="2780223" y="2003363"/>
              <a:ext cx="274901" cy="304437"/>
            </a:xfrm>
            <a:custGeom>
              <a:avLst/>
              <a:gdLst/>
              <a:ahLst/>
              <a:cxnLst>
                <a:cxn ang="0">
                  <a:pos x="46" y="62"/>
                </a:cxn>
                <a:cxn ang="0">
                  <a:pos x="10" y="62"/>
                </a:cxn>
                <a:cxn ang="0">
                  <a:pos x="0" y="52"/>
                </a:cxn>
                <a:cxn ang="0">
                  <a:pos x="14" y="29"/>
                </a:cxn>
                <a:cxn ang="0">
                  <a:pos x="28" y="34"/>
                </a:cxn>
                <a:cxn ang="0">
                  <a:pos x="42" y="29"/>
                </a:cxn>
                <a:cxn ang="0">
                  <a:pos x="56" y="52"/>
                </a:cxn>
                <a:cxn ang="0">
                  <a:pos x="46" y="62"/>
                </a:cxn>
                <a:cxn ang="0">
                  <a:pos x="28" y="31"/>
                </a:cxn>
                <a:cxn ang="0">
                  <a:pos x="13" y="16"/>
                </a:cxn>
                <a:cxn ang="0">
                  <a:pos x="28" y="0"/>
                </a:cxn>
                <a:cxn ang="0">
                  <a:pos x="43" y="16"/>
                </a:cxn>
                <a:cxn ang="0">
                  <a:pos x="28" y="31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9" name="ïşḻïďê-Oval 3"/>
            <p:cNvSpPr/>
            <p:nvPr/>
          </p:nvSpPr>
          <p:spPr>
            <a:xfrm>
              <a:off x="5723116" y="2568279"/>
              <a:ext cx="745768" cy="74576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sp>
          <p:nvSpPr>
            <p:cNvPr id="20" name="ïşḻïďê-Freeform: Shape 58"/>
            <p:cNvSpPr/>
            <p:nvPr/>
          </p:nvSpPr>
          <p:spPr bwMode="auto">
            <a:xfrm>
              <a:off x="5880866" y="2756549"/>
              <a:ext cx="399095" cy="369227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cxnSp>
          <p:nvCxnSpPr>
            <p:cNvPr id="21" name="ïşḻïďê-Straight Connector 49"/>
            <p:cNvCxnSpPr/>
            <p:nvPr/>
          </p:nvCxnSpPr>
          <p:spPr>
            <a:xfrm>
              <a:off x="4213910" y="5153465"/>
              <a:ext cx="310168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2828629" y="4942921"/>
            <a:ext cx="6647227" cy="3443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75640">
              <a:lnSpc>
                <a:spcPct val="125000"/>
              </a:lnSpc>
              <a:defRPr/>
            </a:pPr>
            <a:r>
              <a:rPr lang="zh-CN" altLang="en-US" sz="131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输入替换</a:t>
            </a:r>
            <a:r>
              <a:rPr lang="zh-CN" altLang="en-US" sz="131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31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31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31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31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31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31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31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31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68508" y="4309864"/>
            <a:ext cx="2054860" cy="4552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36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WIDER FIELD</a:t>
            </a:r>
            <a:endParaRPr lang="zh-CN" altLang="en-US" sz="2365" dirty="0"/>
          </a:p>
        </p:txBody>
      </p: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오른쪽 중괄호 4"/>
          <p:cNvSpPr/>
          <p:nvPr/>
        </p:nvSpPr>
        <p:spPr>
          <a:xfrm rot="16200000">
            <a:off x="5839178" y="-2438425"/>
            <a:ext cx="582070" cy="9755693"/>
          </a:xfrm>
          <a:prstGeom prst="rightBrace">
            <a:avLst>
              <a:gd name="adj1" fmla="val 51166"/>
              <a:gd name="adj2" fmla="val 500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latinLnBrk="0"/>
            <a:endParaRPr lang="ko-KR" altLang="en-US" sz="2365" dirty="0">
              <a:cs typeface="+mn-ea"/>
              <a:sym typeface="+mn-lt"/>
            </a:endParaRPr>
          </a:p>
        </p:txBody>
      </p:sp>
      <p:sp>
        <p:nvSpPr>
          <p:cNvPr id="7" name="Freeform 16"/>
          <p:cNvSpPr>
            <a:spLocks noChangeAspect="1" noEditPoints="1"/>
          </p:cNvSpPr>
          <p:nvPr/>
        </p:nvSpPr>
        <p:spPr bwMode="auto">
          <a:xfrm>
            <a:off x="8265875" y="2730457"/>
            <a:ext cx="362975" cy="418692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rgbClr val="D24B48"/>
          </a:solidFill>
          <a:ln>
            <a:noFill/>
          </a:ln>
        </p:spPr>
        <p:txBody>
          <a:bodyPr vert="horz" wrap="square" lIns="78110" tIns="39054" rIns="78110" bIns="3905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7F7F7F"/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 noChangeAspect="1" noEditPoints="1"/>
          </p:cNvSpPr>
          <p:nvPr/>
        </p:nvSpPr>
        <p:spPr bwMode="auto">
          <a:xfrm>
            <a:off x="3365728" y="2748135"/>
            <a:ext cx="438359" cy="38333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rgbClr val="D24B48"/>
          </a:solidFill>
          <a:ln>
            <a:noFill/>
          </a:ln>
        </p:spPr>
        <p:txBody>
          <a:bodyPr vert="horz" wrap="square" lIns="78110" tIns="39054" rIns="78110" bIns="3905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7F7F7F"/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1"/>
          <p:cNvSpPr>
            <a:spLocks noChangeAspect="1" noEditPoints="1"/>
          </p:cNvSpPr>
          <p:nvPr/>
        </p:nvSpPr>
        <p:spPr bwMode="auto">
          <a:xfrm>
            <a:off x="1051597" y="2721307"/>
            <a:ext cx="401539" cy="398667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78110" tIns="39054" rIns="78110" bIns="3905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7F7F7F"/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21"/>
          <p:cNvSpPr>
            <a:spLocks noChangeAspect="1" noEditPoints="1"/>
          </p:cNvSpPr>
          <p:nvPr/>
        </p:nvSpPr>
        <p:spPr bwMode="auto">
          <a:xfrm rot="2728210">
            <a:off x="10776473" y="2743641"/>
            <a:ext cx="463170" cy="476668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78110" tIns="39054" rIns="78110" bIns="3905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7F7F7F"/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36"/>
          <p:cNvSpPr>
            <a:spLocks noChangeAspect="1" noEditPoints="1"/>
          </p:cNvSpPr>
          <p:nvPr/>
        </p:nvSpPr>
        <p:spPr bwMode="auto">
          <a:xfrm>
            <a:off x="5716681" y="2843975"/>
            <a:ext cx="494752" cy="275999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78110" tIns="39054" rIns="78110" bIns="3905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7F7F7F"/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5387469" y="1623316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 descr="50058159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44" y="3626247"/>
            <a:ext cx="4153042" cy="2768170"/>
          </a:xfrm>
          <a:prstGeom prst="rect">
            <a:avLst/>
          </a:prstGeom>
        </p:spPr>
      </p:pic>
      <p:pic>
        <p:nvPicPr>
          <p:cNvPr id="18" name="图片 17" descr="50058159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605" y="3597246"/>
            <a:ext cx="4153042" cy="2768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婚礼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6507"/>
          <a:stretch>
            <a:fillRect/>
          </a:stretch>
        </p:blipFill>
        <p:spPr>
          <a:xfrm>
            <a:off x="0" y="0"/>
            <a:ext cx="12296447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702822" y="1862533"/>
            <a:ext cx="8928355" cy="2159482"/>
          </a:xfrm>
          <a:prstGeom prst="rect">
            <a:avLst/>
          </a:prstGeom>
          <a:solidFill>
            <a:srgbClr val="D24B48">
              <a:alpha val="80000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65"/>
          </a:p>
        </p:txBody>
      </p:sp>
      <p:grpSp>
        <p:nvGrpSpPr>
          <p:cNvPr id="2" name="组合 1"/>
          <p:cNvGrpSpPr/>
          <p:nvPr/>
        </p:nvGrpSpPr>
        <p:grpSpPr>
          <a:xfrm>
            <a:off x="1934210" y="2307590"/>
            <a:ext cx="8463915" cy="1147445"/>
            <a:chOff x="3144" y="3392"/>
            <a:chExt cx="13329" cy="1807"/>
          </a:xfrm>
        </p:grpSpPr>
        <p:sp>
          <p:nvSpPr>
            <p:cNvPr id="3" name="矩形 2"/>
            <p:cNvSpPr/>
            <p:nvPr/>
          </p:nvSpPr>
          <p:spPr>
            <a:xfrm>
              <a:off x="7058" y="4736"/>
              <a:ext cx="6217" cy="4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315" i="0" spc="6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ENTER THE TITLE HERE</a:t>
              </a:r>
            </a:p>
          </p:txBody>
        </p:sp>
        <p:sp>
          <p:nvSpPr>
            <p:cNvPr id="7" name="文本框 2"/>
            <p:cNvSpPr txBox="1">
              <a:spLocks noChangeArrowheads="1"/>
            </p:cNvSpPr>
            <p:nvPr/>
          </p:nvSpPr>
          <p:spPr bwMode="auto">
            <a:xfrm>
              <a:off x="3144" y="3392"/>
              <a:ext cx="13329" cy="1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8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  入  标  题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0397888" y="5069553"/>
            <a:ext cx="3228766" cy="142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670" b="1" dirty="0" smtClean="0">
                <a:solidFill>
                  <a:srgbClr val="D24B4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altLang="zh-CN" sz="8670" b="1" dirty="0">
                <a:solidFill>
                  <a:srgbClr val="D24B4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1523254" y="5399159"/>
            <a:ext cx="579754" cy="1398971"/>
          </a:xfrm>
          <a:prstGeom prst="line">
            <a:avLst/>
          </a:prstGeom>
          <a:ln>
            <a:solidFill>
              <a:srgbClr val="C745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51416" y="1516412"/>
            <a:ext cx="9983905" cy="2290731"/>
            <a:chOff x="879991" y="3489012"/>
            <a:chExt cx="10432019" cy="2393548"/>
          </a:xfrm>
        </p:grpSpPr>
        <p:sp>
          <p:nvSpPr>
            <p:cNvPr id="7" name="Rectangle: Rounded Corners 14"/>
            <p:cNvSpPr/>
            <p:nvPr/>
          </p:nvSpPr>
          <p:spPr>
            <a:xfrm>
              <a:off x="879992" y="3778501"/>
              <a:ext cx="10432018" cy="2084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365"/>
            </a:p>
          </p:txBody>
        </p:sp>
        <p:sp>
          <p:nvSpPr>
            <p:cNvPr id="8" name="Rectangle: Rounded Corners 15"/>
            <p:cNvSpPr/>
            <p:nvPr/>
          </p:nvSpPr>
          <p:spPr>
            <a:xfrm>
              <a:off x="879991" y="3778501"/>
              <a:ext cx="8980335" cy="208462"/>
            </a:xfrm>
            <a:prstGeom prst="roundRect">
              <a:avLst>
                <a:gd name="adj" fmla="val 50000"/>
              </a:avLst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365" dirty="0"/>
            </a:p>
          </p:txBody>
        </p:sp>
        <p:sp>
          <p:nvSpPr>
            <p:cNvPr id="9" name="TextBox 16"/>
            <p:cNvSpPr txBox="1"/>
            <p:nvPr/>
          </p:nvSpPr>
          <p:spPr bwMode="auto">
            <a:xfrm>
              <a:off x="1054583" y="3489012"/>
              <a:ext cx="3554079" cy="28948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  <a:sp3d contourW="127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3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10" name="TextBox 17"/>
            <p:cNvSpPr txBox="1"/>
            <p:nvPr/>
          </p:nvSpPr>
          <p:spPr bwMode="auto">
            <a:xfrm>
              <a:off x="9954375" y="3781684"/>
              <a:ext cx="227626" cy="20878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72500" lnSpcReduction="200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en-US" altLang="ko-KR" sz="2100"/>
                <a:t>80</a:t>
              </a:r>
            </a:p>
          </p:txBody>
        </p:sp>
        <p:sp>
          <p:nvSpPr>
            <p:cNvPr id="11" name="Rectangle: Rounded Corners 19"/>
            <p:cNvSpPr/>
            <p:nvPr/>
          </p:nvSpPr>
          <p:spPr>
            <a:xfrm>
              <a:off x="879992" y="4410070"/>
              <a:ext cx="10432016" cy="20846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365"/>
            </a:p>
          </p:txBody>
        </p:sp>
        <p:sp>
          <p:nvSpPr>
            <p:cNvPr id="12" name="Rectangle: Rounded Corners 20"/>
            <p:cNvSpPr/>
            <p:nvPr/>
          </p:nvSpPr>
          <p:spPr>
            <a:xfrm>
              <a:off x="879992" y="4410070"/>
              <a:ext cx="5567076" cy="20846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365" dirty="0"/>
            </a:p>
          </p:txBody>
        </p:sp>
        <p:sp>
          <p:nvSpPr>
            <p:cNvPr id="13" name="TextBox 22"/>
            <p:cNvSpPr txBox="1"/>
            <p:nvPr/>
          </p:nvSpPr>
          <p:spPr bwMode="auto">
            <a:xfrm>
              <a:off x="6563326" y="4412085"/>
              <a:ext cx="227626" cy="20878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72500" lnSpcReduction="200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en-US" altLang="ko-KR" sz="2100"/>
                <a:t>55</a:t>
              </a:r>
            </a:p>
          </p:txBody>
        </p:sp>
        <p:sp>
          <p:nvSpPr>
            <p:cNvPr id="14" name="Rectangle: Rounded Corners 24"/>
            <p:cNvSpPr/>
            <p:nvPr/>
          </p:nvSpPr>
          <p:spPr>
            <a:xfrm>
              <a:off x="879992" y="5041932"/>
              <a:ext cx="10432016" cy="2084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365"/>
            </a:p>
          </p:txBody>
        </p:sp>
        <p:sp>
          <p:nvSpPr>
            <p:cNvPr id="15" name="Rectangle: Rounded Corners 25"/>
            <p:cNvSpPr/>
            <p:nvPr/>
          </p:nvSpPr>
          <p:spPr>
            <a:xfrm>
              <a:off x="879992" y="5043259"/>
              <a:ext cx="6200858" cy="208462"/>
            </a:xfrm>
            <a:prstGeom prst="roundRect">
              <a:avLst>
                <a:gd name="adj" fmla="val 50000"/>
              </a:avLst>
            </a:prstGeom>
            <a:solidFill>
              <a:srgbClr val="D24B4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365"/>
            </a:p>
          </p:txBody>
        </p:sp>
        <p:sp>
          <p:nvSpPr>
            <p:cNvPr id="16" name="TextBox 27"/>
            <p:cNvSpPr txBox="1"/>
            <p:nvPr/>
          </p:nvSpPr>
          <p:spPr bwMode="auto">
            <a:xfrm>
              <a:off x="7155786" y="5042781"/>
              <a:ext cx="227626" cy="20878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72500" lnSpcReduction="200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en-US" altLang="ko-KR" sz="2100"/>
                <a:t>60</a:t>
              </a:r>
            </a:p>
          </p:txBody>
        </p:sp>
        <p:sp>
          <p:nvSpPr>
            <p:cNvPr id="17" name="Rectangle: Rounded Corners 29"/>
            <p:cNvSpPr/>
            <p:nvPr/>
          </p:nvSpPr>
          <p:spPr>
            <a:xfrm>
              <a:off x="879992" y="5674097"/>
              <a:ext cx="10432016" cy="2084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365"/>
            </a:p>
          </p:txBody>
        </p:sp>
        <p:sp>
          <p:nvSpPr>
            <p:cNvPr id="18" name="Rectangle: Rounded Corners 30"/>
            <p:cNvSpPr/>
            <p:nvPr/>
          </p:nvSpPr>
          <p:spPr>
            <a:xfrm>
              <a:off x="879992" y="5674097"/>
              <a:ext cx="3737933" cy="2084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365"/>
            </a:p>
          </p:txBody>
        </p:sp>
        <p:sp>
          <p:nvSpPr>
            <p:cNvPr id="19" name="TextBox 32"/>
            <p:cNvSpPr txBox="1"/>
            <p:nvPr/>
          </p:nvSpPr>
          <p:spPr bwMode="auto">
            <a:xfrm>
              <a:off x="4723587" y="5673778"/>
              <a:ext cx="227626" cy="20878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72500" lnSpcReduction="200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en-US" altLang="ko-KR" sz="2100"/>
                <a:t>37</a:t>
              </a:r>
            </a:p>
          </p:txBody>
        </p:sp>
        <p:sp>
          <p:nvSpPr>
            <p:cNvPr id="20" name="TextBox 58"/>
            <p:cNvSpPr txBox="1"/>
            <p:nvPr/>
          </p:nvSpPr>
          <p:spPr bwMode="auto">
            <a:xfrm>
              <a:off x="1054583" y="4120581"/>
              <a:ext cx="3554079" cy="28948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  <a:sp3d contourW="127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31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21" name="TextBox 59"/>
            <p:cNvSpPr txBox="1"/>
            <p:nvPr/>
          </p:nvSpPr>
          <p:spPr bwMode="auto">
            <a:xfrm>
              <a:off x="1054583" y="4752443"/>
              <a:ext cx="3554079" cy="28948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  <a:sp3d contourW="127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31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22" name="TextBox 60"/>
            <p:cNvSpPr txBox="1"/>
            <p:nvPr/>
          </p:nvSpPr>
          <p:spPr bwMode="auto">
            <a:xfrm>
              <a:off x="1063846" y="5384608"/>
              <a:ext cx="3554079" cy="28948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  <a:sp3d contourW="127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31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20008" y="5289660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033024" y="5018558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75613" y="5274616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3888628" y="5003514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79825" y="5274110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6792840" y="5003008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220115" y="5274110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9633131" y="5003008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636258" y="4607907"/>
            <a:ext cx="111803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ord 48"/>
          <p:cNvSpPr/>
          <p:nvPr/>
        </p:nvSpPr>
        <p:spPr>
          <a:xfrm rot="6300000">
            <a:off x="4435587" y="2003018"/>
            <a:ext cx="3577493" cy="3577493"/>
          </a:xfrm>
          <a:prstGeom prst="chord">
            <a:avLst>
              <a:gd name="adj1" fmla="val 4234771"/>
              <a:gd name="adj2" fmla="val 15531980"/>
            </a:avLst>
          </a:prstGeom>
          <a:solidFill>
            <a:srgbClr val="D24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 flipV="1">
            <a:off x="1824972" y="3752239"/>
            <a:ext cx="163992" cy="16399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 flipV="1">
            <a:off x="10723257" y="3752239"/>
            <a:ext cx="163992" cy="16399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Oval 10"/>
          <p:cNvSpPr/>
          <p:nvPr/>
        </p:nvSpPr>
        <p:spPr>
          <a:xfrm flipV="1">
            <a:off x="9001458" y="3734055"/>
            <a:ext cx="163992" cy="16399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Oval 11"/>
          <p:cNvSpPr/>
          <p:nvPr/>
        </p:nvSpPr>
        <p:spPr>
          <a:xfrm flipV="1">
            <a:off x="3502472" y="3752239"/>
            <a:ext cx="163992" cy="16399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Freeform 137"/>
          <p:cNvSpPr>
            <a:spLocks noEditPoints="1"/>
          </p:cNvSpPr>
          <p:nvPr/>
        </p:nvSpPr>
        <p:spPr bwMode="auto">
          <a:xfrm>
            <a:off x="10178594" y="2695659"/>
            <a:ext cx="544663" cy="557733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0133" tIns="60066" rIns="120133" bIns="60066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Freeform 146"/>
          <p:cNvSpPr>
            <a:spLocks noEditPoints="1"/>
          </p:cNvSpPr>
          <p:nvPr/>
        </p:nvSpPr>
        <p:spPr bwMode="auto">
          <a:xfrm>
            <a:off x="1750018" y="2645548"/>
            <a:ext cx="601305" cy="657954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0133" tIns="60066" rIns="120133" bIns="60066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任意多边形 45"/>
          <p:cNvSpPr/>
          <p:nvPr/>
        </p:nvSpPr>
        <p:spPr>
          <a:xfrm>
            <a:off x="5756446" y="2645547"/>
            <a:ext cx="935773" cy="931378"/>
          </a:xfrm>
          <a:custGeom>
            <a:avLst/>
            <a:gdLst>
              <a:gd name="connsiteX0" fmla="*/ 256117 w 338138"/>
              <a:gd name="connsiteY0" fmla="*/ 200025 h 336550"/>
              <a:gd name="connsiteX1" fmla="*/ 257440 w 338138"/>
              <a:gd name="connsiteY1" fmla="*/ 201324 h 336550"/>
              <a:gd name="connsiteX2" fmla="*/ 258763 w 338138"/>
              <a:gd name="connsiteY2" fmla="*/ 202623 h 336550"/>
              <a:gd name="connsiteX3" fmla="*/ 258763 w 338138"/>
              <a:gd name="connsiteY3" fmla="*/ 203922 h 336550"/>
              <a:gd name="connsiteX4" fmla="*/ 258763 w 338138"/>
              <a:gd name="connsiteY4" fmla="*/ 205221 h 336550"/>
              <a:gd name="connsiteX5" fmla="*/ 258763 w 338138"/>
              <a:gd name="connsiteY5" fmla="*/ 206520 h 336550"/>
              <a:gd name="connsiteX6" fmla="*/ 257440 w 338138"/>
              <a:gd name="connsiteY6" fmla="*/ 207819 h 336550"/>
              <a:gd name="connsiteX7" fmla="*/ 254794 w 338138"/>
              <a:gd name="connsiteY7" fmla="*/ 216911 h 336550"/>
              <a:gd name="connsiteX8" fmla="*/ 246857 w 338138"/>
              <a:gd name="connsiteY8" fmla="*/ 233796 h 336550"/>
              <a:gd name="connsiteX9" fmla="*/ 245534 w 338138"/>
              <a:gd name="connsiteY9" fmla="*/ 240290 h 336550"/>
              <a:gd name="connsiteX10" fmla="*/ 241565 w 338138"/>
              <a:gd name="connsiteY10" fmla="*/ 242888 h 336550"/>
              <a:gd name="connsiteX11" fmla="*/ 237596 w 338138"/>
              <a:gd name="connsiteY11" fmla="*/ 241589 h 336550"/>
              <a:gd name="connsiteX12" fmla="*/ 236273 w 338138"/>
              <a:gd name="connsiteY12" fmla="*/ 238992 h 336550"/>
              <a:gd name="connsiteX13" fmla="*/ 234950 w 338138"/>
              <a:gd name="connsiteY13" fmla="*/ 237693 h 336550"/>
              <a:gd name="connsiteX14" fmla="*/ 236273 w 338138"/>
              <a:gd name="connsiteY14" fmla="*/ 235095 h 336550"/>
              <a:gd name="connsiteX15" fmla="*/ 236273 w 338138"/>
              <a:gd name="connsiteY15" fmla="*/ 233796 h 336550"/>
              <a:gd name="connsiteX16" fmla="*/ 238919 w 338138"/>
              <a:gd name="connsiteY16" fmla="*/ 226003 h 336550"/>
              <a:gd name="connsiteX17" fmla="*/ 238919 w 338138"/>
              <a:gd name="connsiteY17" fmla="*/ 218210 h 336550"/>
              <a:gd name="connsiteX18" fmla="*/ 238919 w 338138"/>
              <a:gd name="connsiteY18" fmla="*/ 216911 h 336550"/>
              <a:gd name="connsiteX19" fmla="*/ 240242 w 338138"/>
              <a:gd name="connsiteY19" fmla="*/ 215612 h 336550"/>
              <a:gd name="connsiteX20" fmla="*/ 240242 w 338138"/>
              <a:gd name="connsiteY20" fmla="*/ 214313 h 336550"/>
              <a:gd name="connsiteX21" fmla="*/ 246857 w 338138"/>
              <a:gd name="connsiteY21" fmla="*/ 210416 h 336550"/>
              <a:gd name="connsiteX22" fmla="*/ 253471 w 338138"/>
              <a:gd name="connsiteY22" fmla="*/ 202623 h 336550"/>
              <a:gd name="connsiteX23" fmla="*/ 253471 w 338138"/>
              <a:gd name="connsiteY23" fmla="*/ 201324 h 336550"/>
              <a:gd name="connsiteX24" fmla="*/ 256117 w 338138"/>
              <a:gd name="connsiteY24" fmla="*/ 200025 h 336550"/>
              <a:gd name="connsiteX25" fmla="*/ 300038 w 338138"/>
              <a:gd name="connsiteY25" fmla="*/ 171450 h 336550"/>
              <a:gd name="connsiteX26" fmla="*/ 301625 w 338138"/>
              <a:gd name="connsiteY26" fmla="*/ 171450 h 336550"/>
              <a:gd name="connsiteX27" fmla="*/ 298450 w 338138"/>
              <a:gd name="connsiteY27" fmla="*/ 176213 h 336550"/>
              <a:gd name="connsiteX28" fmla="*/ 296863 w 338138"/>
              <a:gd name="connsiteY28" fmla="*/ 177800 h 336550"/>
              <a:gd name="connsiteX29" fmla="*/ 295275 w 338138"/>
              <a:gd name="connsiteY29" fmla="*/ 177800 h 336550"/>
              <a:gd name="connsiteX30" fmla="*/ 295275 w 338138"/>
              <a:gd name="connsiteY30" fmla="*/ 176213 h 336550"/>
              <a:gd name="connsiteX31" fmla="*/ 296863 w 338138"/>
              <a:gd name="connsiteY31" fmla="*/ 174625 h 336550"/>
              <a:gd name="connsiteX32" fmla="*/ 298450 w 338138"/>
              <a:gd name="connsiteY32" fmla="*/ 173038 h 336550"/>
              <a:gd name="connsiteX33" fmla="*/ 293688 w 338138"/>
              <a:gd name="connsiteY33" fmla="*/ 171450 h 336550"/>
              <a:gd name="connsiteX34" fmla="*/ 296863 w 338138"/>
              <a:gd name="connsiteY34" fmla="*/ 171450 h 336550"/>
              <a:gd name="connsiteX35" fmla="*/ 293688 w 338138"/>
              <a:gd name="connsiteY35" fmla="*/ 174625 h 336550"/>
              <a:gd name="connsiteX36" fmla="*/ 292100 w 338138"/>
              <a:gd name="connsiteY36" fmla="*/ 174625 h 336550"/>
              <a:gd name="connsiteX37" fmla="*/ 292100 w 338138"/>
              <a:gd name="connsiteY37" fmla="*/ 173038 h 336550"/>
              <a:gd name="connsiteX38" fmla="*/ 303946 w 338138"/>
              <a:gd name="connsiteY38" fmla="*/ 169998 h 336550"/>
              <a:gd name="connsiteX39" fmla="*/ 303457 w 338138"/>
              <a:gd name="connsiteY39" fmla="*/ 173083 h 336550"/>
              <a:gd name="connsiteX40" fmla="*/ 303213 w 338138"/>
              <a:gd name="connsiteY40" fmla="*/ 174625 h 336550"/>
              <a:gd name="connsiteX41" fmla="*/ 303213 w 338138"/>
              <a:gd name="connsiteY41" fmla="*/ 173288 h 336550"/>
              <a:gd name="connsiteX42" fmla="*/ 303213 w 338138"/>
              <a:gd name="connsiteY42" fmla="*/ 171952 h 336550"/>
              <a:gd name="connsiteX43" fmla="*/ 303213 w 338138"/>
              <a:gd name="connsiteY43" fmla="*/ 170615 h 336550"/>
              <a:gd name="connsiteX44" fmla="*/ 288926 w 338138"/>
              <a:gd name="connsiteY44" fmla="*/ 169862 h 336550"/>
              <a:gd name="connsiteX45" fmla="*/ 290513 w 338138"/>
              <a:gd name="connsiteY45" fmla="*/ 169862 h 336550"/>
              <a:gd name="connsiteX46" fmla="*/ 293688 w 338138"/>
              <a:gd name="connsiteY46" fmla="*/ 169862 h 336550"/>
              <a:gd name="connsiteX47" fmla="*/ 293688 w 338138"/>
              <a:gd name="connsiteY47" fmla="*/ 170656 h 336550"/>
              <a:gd name="connsiteX48" fmla="*/ 292101 w 338138"/>
              <a:gd name="connsiteY48" fmla="*/ 171450 h 336550"/>
              <a:gd name="connsiteX49" fmla="*/ 290513 w 338138"/>
              <a:gd name="connsiteY49" fmla="*/ 171450 h 336550"/>
              <a:gd name="connsiteX50" fmla="*/ 288926 w 338138"/>
              <a:gd name="connsiteY50" fmla="*/ 171450 h 336550"/>
              <a:gd name="connsiteX51" fmla="*/ 287338 w 338138"/>
              <a:gd name="connsiteY51" fmla="*/ 170656 h 336550"/>
              <a:gd name="connsiteX52" fmla="*/ 288926 w 338138"/>
              <a:gd name="connsiteY52" fmla="*/ 169862 h 336550"/>
              <a:gd name="connsiteX53" fmla="*/ 304800 w 338138"/>
              <a:gd name="connsiteY53" fmla="*/ 164600 h 336550"/>
              <a:gd name="connsiteX54" fmla="*/ 304800 w 338138"/>
              <a:gd name="connsiteY54" fmla="*/ 165267 h 336550"/>
              <a:gd name="connsiteX55" fmla="*/ 304800 w 338138"/>
              <a:gd name="connsiteY55" fmla="*/ 166604 h 336550"/>
              <a:gd name="connsiteX56" fmla="*/ 304800 w 338138"/>
              <a:gd name="connsiteY56" fmla="*/ 167941 h 336550"/>
              <a:gd name="connsiteX57" fmla="*/ 304800 w 338138"/>
              <a:gd name="connsiteY57" fmla="*/ 169278 h 336550"/>
              <a:gd name="connsiteX58" fmla="*/ 303946 w 338138"/>
              <a:gd name="connsiteY58" fmla="*/ 169998 h 336550"/>
              <a:gd name="connsiteX59" fmla="*/ 301626 w 338138"/>
              <a:gd name="connsiteY59" fmla="*/ 149225 h 336550"/>
              <a:gd name="connsiteX60" fmla="*/ 303213 w 338138"/>
              <a:gd name="connsiteY60" fmla="*/ 149225 h 336550"/>
              <a:gd name="connsiteX61" fmla="*/ 304800 w 338138"/>
              <a:gd name="connsiteY61" fmla="*/ 150562 h 336550"/>
              <a:gd name="connsiteX62" fmla="*/ 304800 w 338138"/>
              <a:gd name="connsiteY62" fmla="*/ 151899 h 336550"/>
              <a:gd name="connsiteX63" fmla="*/ 304800 w 338138"/>
              <a:gd name="connsiteY63" fmla="*/ 154573 h 336550"/>
              <a:gd name="connsiteX64" fmla="*/ 305656 w 338138"/>
              <a:gd name="connsiteY64" fmla="*/ 153133 h 336550"/>
              <a:gd name="connsiteX65" fmla="*/ 306128 w 338138"/>
              <a:gd name="connsiteY65" fmla="*/ 156215 h 336550"/>
              <a:gd name="connsiteX66" fmla="*/ 304800 w 338138"/>
              <a:gd name="connsiteY66" fmla="*/ 164600 h 336550"/>
              <a:gd name="connsiteX67" fmla="*/ 304800 w 338138"/>
              <a:gd name="connsiteY67" fmla="*/ 162594 h 336550"/>
              <a:gd name="connsiteX68" fmla="*/ 304800 w 338138"/>
              <a:gd name="connsiteY68" fmla="*/ 161257 h 336550"/>
              <a:gd name="connsiteX69" fmla="*/ 304800 w 338138"/>
              <a:gd name="connsiteY69" fmla="*/ 159920 h 336550"/>
              <a:gd name="connsiteX70" fmla="*/ 304800 w 338138"/>
              <a:gd name="connsiteY70" fmla="*/ 158583 h 336550"/>
              <a:gd name="connsiteX71" fmla="*/ 303213 w 338138"/>
              <a:gd name="connsiteY71" fmla="*/ 158583 h 336550"/>
              <a:gd name="connsiteX72" fmla="*/ 303213 w 338138"/>
              <a:gd name="connsiteY72" fmla="*/ 157246 h 336550"/>
              <a:gd name="connsiteX73" fmla="*/ 303213 w 338138"/>
              <a:gd name="connsiteY73" fmla="*/ 155909 h 336550"/>
              <a:gd name="connsiteX74" fmla="*/ 303213 w 338138"/>
              <a:gd name="connsiteY74" fmla="*/ 154573 h 336550"/>
              <a:gd name="connsiteX75" fmla="*/ 301625 w 338138"/>
              <a:gd name="connsiteY75" fmla="*/ 154573 h 336550"/>
              <a:gd name="connsiteX76" fmla="*/ 301625 w 338138"/>
              <a:gd name="connsiteY76" fmla="*/ 153236 h 336550"/>
              <a:gd name="connsiteX77" fmla="*/ 301625 w 338138"/>
              <a:gd name="connsiteY77" fmla="*/ 151899 h 336550"/>
              <a:gd name="connsiteX78" fmla="*/ 301625 w 338138"/>
              <a:gd name="connsiteY78" fmla="*/ 150812 h 336550"/>
              <a:gd name="connsiteX79" fmla="*/ 301626 w 338138"/>
              <a:gd name="connsiteY79" fmla="*/ 150813 h 336550"/>
              <a:gd name="connsiteX80" fmla="*/ 301626 w 338138"/>
              <a:gd name="connsiteY80" fmla="*/ 149226 h 336550"/>
              <a:gd name="connsiteX81" fmla="*/ 298450 w 338138"/>
              <a:gd name="connsiteY81" fmla="*/ 147637 h 336550"/>
              <a:gd name="connsiteX82" fmla="*/ 298450 w 338138"/>
              <a:gd name="connsiteY82" fmla="*/ 148907 h 336550"/>
              <a:gd name="connsiteX83" fmla="*/ 298450 w 338138"/>
              <a:gd name="connsiteY83" fmla="*/ 150177 h 336550"/>
              <a:gd name="connsiteX84" fmla="*/ 297180 w 338138"/>
              <a:gd name="connsiteY84" fmla="*/ 150177 h 336550"/>
              <a:gd name="connsiteX85" fmla="*/ 295910 w 338138"/>
              <a:gd name="connsiteY85" fmla="*/ 150177 h 336550"/>
              <a:gd name="connsiteX86" fmla="*/ 294640 w 338138"/>
              <a:gd name="connsiteY86" fmla="*/ 150177 h 336550"/>
              <a:gd name="connsiteX87" fmla="*/ 294640 w 338138"/>
              <a:gd name="connsiteY87" fmla="*/ 152717 h 336550"/>
              <a:gd name="connsiteX88" fmla="*/ 294640 w 338138"/>
              <a:gd name="connsiteY88" fmla="*/ 153987 h 336550"/>
              <a:gd name="connsiteX89" fmla="*/ 295910 w 338138"/>
              <a:gd name="connsiteY89" fmla="*/ 155257 h 336550"/>
              <a:gd name="connsiteX90" fmla="*/ 295910 w 338138"/>
              <a:gd name="connsiteY90" fmla="*/ 153987 h 336550"/>
              <a:gd name="connsiteX91" fmla="*/ 297180 w 338138"/>
              <a:gd name="connsiteY91" fmla="*/ 152717 h 336550"/>
              <a:gd name="connsiteX92" fmla="*/ 297180 w 338138"/>
              <a:gd name="connsiteY92" fmla="*/ 153987 h 336550"/>
              <a:gd name="connsiteX93" fmla="*/ 295910 w 338138"/>
              <a:gd name="connsiteY93" fmla="*/ 156527 h 336550"/>
              <a:gd name="connsiteX94" fmla="*/ 295910 w 338138"/>
              <a:gd name="connsiteY94" fmla="*/ 157797 h 336550"/>
              <a:gd name="connsiteX95" fmla="*/ 297180 w 338138"/>
              <a:gd name="connsiteY95" fmla="*/ 160337 h 336550"/>
              <a:gd name="connsiteX96" fmla="*/ 297180 w 338138"/>
              <a:gd name="connsiteY96" fmla="*/ 162877 h 336550"/>
              <a:gd name="connsiteX97" fmla="*/ 295910 w 338138"/>
              <a:gd name="connsiteY97" fmla="*/ 164147 h 336550"/>
              <a:gd name="connsiteX98" fmla="*/ 294640 w 338138"/>
              <a:gd name="connsiteY98" fmla="*/ 162877 h 336550"/>
              <a:gd name="connsiteX99" fmla="*/ 294640 w 338138"/>
              <a:gd name="connsiteY99" fmla="*/ 165417 h 336550"/>
              <a:gd name="connsiteX100" fmla="*/ 293370 w 338138"/>
              <a:gd name="connsiteY100" fmla="*/ 166687 h 336550"/>
              <a:gd name="connsiteX101" fmla="*/ 293370 w 338138"/>
              <a:gd name="connsiteY101" fmla="*/ 165417 h 336550"/>
              <a:gd name="connsiteX102" fmla="*/ 293370 w 338138"/>
              <a:gd name="connsiteY102" fmla="*/ 162877 h 336550"/>
              <a:gd name="connsiteX103" fmla="*/ 293370 w 338138"/>
              <a:gd name="connsiteY103" fmla="*/ 161607 h 336550"/>
              <a:gd name="connsiteX104" fmla="*/ 292100 w 338138"/>
              <a:gd name="connsiteY104" fmla="*/ 159067 h 336550"/>
              <a:gd name="connsiteX105" fmla="*/ 293370 w 338138"/>
              <a:gd name="connsiteY105" fmla="*/ 157797 h 336550"/>
              <a:gd name="connsiteX106" fmla="*/ 293370 w 338138"/>
              <a:gd name="connsiteY106" fmla="*/ 155257 h 336550"/>
              <a:gd name="connsiteX107" fmla="*/ 293370 w 338138"/>
              <a:gd name="connsiteY107" fmla="*/ 153987 h 336550"/>
              <a:gd name="connsiteX108" fmla="*/ 293370 w 338138"/>
              <a:gd name="connsiteY108" fmla="*/ 151447 h 336550"/>
              <a:gd name="connsiteX109" fmla="*/ 293370 w 338138"/>
              <a:gd name="connsiteY109" fmla="*/ 148907 h 336550"/>
              <a:gd name="connsiteX110" fmla="*/ 294640 w 338138"/>
              <a:gd name="connsiteY110" fmla="*/ 148907 h 336550"/>
              <a:gd name="connsiteX111" fmla="*/ 298450 w 338138"/>
              <a:gd name="connsiteY111" fmla="*/ 147637 h 336550"/>
              <a:gd name="connsiteX112" fmla="*/ 300038 w 338138"/>
              <a:gd name="connsiteY112" fmla="*/ 139700 h 336550"/>
              <a:gd name="connsiteX113" fmla="*/ 301626 w 338138"/>
              <a:gd name="connsiteY113" fmla="*/ 139700 h 336550"/>
              <a:gd name="connsiteX114" fmla="*/ 301626 w 338138"/>
              <a:gd name="connsiteY114" fmla="*/ 141288 h 336550"/>
              <a:gd name="connsiteX115" fmla="*/ 301626 w 338138"/>
              <a:gd name="connsiteY115" fmla="*/ 142875 h 336550"/>
              <a:gd name="connsiteX116" fmla="*/ 301626 w 338138"/>
              <a:gd name="connsiteY116" fmla="*/ 146051 h 336550"/>
              <a:gd name="connsiteX117" fmla="*/ 301626 w 338138"/>
              <a:gd name="connsiteY117" fmla="*/ 147638 h 336550"/>
              <a:gd name="connsiteX118" fmla="*/ 301626 w 338138"/>
              <a:gd name="connsiteY118" fmla="*/ 149225 h 336550"/>
              <a:gd name="connsiteX119" fmla="*/ 301625 w 338138"/>
              <a:gd name="connsiteY119" fmla="*/ 149225 h 336550"/>
              <a:gd name="connsiteX120" fmla="*/ 301625 w 338138"/>
              <a:gd name="connsiteY120" fmla="*/ 150562 h 336550"/>
              <a:gd name="connsiteX121" fmla="*/ 301625 w 338138"/>
              <a:gd name="connsiteY121" fmla="*/ 150812 h 336550"/>
              <a:gd name="connsiteX122" fmla="*/ 300038 w 338138"/>
              <a:gd name="connsiteY122" fmla="*/ 149226 h 336550"/>
              <a:gd name="connsiteX123" fmla="*/ 300038 w 338138"/>
              <a:gd name="connsiteY123" fmla="*/ 147638 h 336550"/>
              <a:gd name="connsiteX124" fmla="*/ 300038 w 338138"/>
              <a:gd name="connsiteY124" fmla="*/ 144463 h 336550"/>
              <a:gd name="connsiteX125" fmla="*/ 300038 w 338138"/>
              <a:gd name="connsiteY125" fmla="*/ 141288 h 336550"/>
              <a:gd name="connsiteX126" fmla="*/ 287338 w 338138"/>
              <a:gd name="connsiteY126" fmla="*/ 131762 h 336550"/>
              <a:gd name="connsiteX127" fmla="*/ 292101 w 338138"/>
              <a:gd name="connsiteY127" fmla="*/ 134484 h 336550"/>
              <a:gd name="connsiteX128" fmla="*/ 292101 w 338138"/>
              <a:gd name="connsiteY128" fmla="*/ 135844 h 336550"/>
              <a:gd name="connsiteX129" fmla="*/ 290513 w 338138"/>
              <a:gd name="connsiteY129" fmla="*/ 138566 h 336550"/>
              <a:gd name="connsiteX130" fmla="*/ 290513 w 338138"/>
              <a:gd name="connsiteY130" fmla="*/ 139927 h 336550"/>
              <a:gd name="connsiteX131" fmla="*/ 290513 w 338138"/>
              <a:gd name="connsiteY131" fmla="*/ 142648 h 336550"/>
              <a:gd name="connsiteX132" fmla="*/ 292101 w 338138"/>
              <a:gd name="connsiteY132" fmla="*/ 144009 h 336550"/>
              <a:gd name="connsiteX133" fmla="*/ 293688 w 338138"/>
              <a:gd name="connsiteY133" fmla="*/ 145369 h 336550"/>
              <a:gd name="connsiteX134" fmla="*/ 292101 w 338138"/>
              <a:gd name="connsiteY134" fmla="*/ 146730 h 336550"/>
              <a:gd name="connsiteX135" fmla="*/ 292101 w 338138"/>
              <a:gd name="connsiteY135" fmla="*/ 148091 h 336550"/>
              <a:gd name="connsiteX136" fmla="*/ 290513 w 338138"/>
              <a:gd name="connsiteY136" fmla="*/ 150812 h 336550"/>
              <a:gd name="connsiteX137" fmla="*/ 290513 w 338138"/>
              <a:gd name="connsiteY137" fmla="*/ 152173 h 336550"/>
              <a:gd name="connsiteX138" fmla="*/ 290513 w 338138"/>
              <a:gd name="connsiteY138" fmla="*/ 153534 h 336550"/>
              <a:gd name="connsiteX139" fmla="*/ 290513 w 338138"/>
              <a:gd name="connsiteY139" fmla="*/ 154894 h 336550"/>
              <a:gd name="connsiteX140" fmla="*/ 290513 w 338138"/>
              <a:gd name="connsiteY140" fmla="*/ 157616 h 336550"/>
              <a:gd name="connsiteX141" fmla="*/ 288925 w 338138"/>
              <a:gd name="connsiteY141" fmla="*/ 160337 h 336550"/>
              <a:gd name="connsiteX142" fmla="*/ 287338 w 338138"/>
              <a:gd name="connsiteY142" fmla="*/ 160337 h 336550"/>
              <a:gd name="connsiteX143" fmla="*/ 285750 w 338138"/>
              <a:gd name="connsiteY143" fmla="*/ 137205 h 336550"/>
              <a:gd name="connsiteX144" fmla="*/ 285750 w 338138"/>
              <a:gd name="connsiteY144" fmla="*/ 135844 h 336550"/>
              <a:gd name="connsiteX145" fmla="*/ 285750 w 338138"/>
              <a:gd name="connsiteY145" fmla="*/ 133123 h 336550"/>
              <a:gd name="connsiteX146" fmla="*/ 287338 w 338138"/>
              <a:gd name="connsiteY146" fmla="*/ 131762 h 336550"/>
              <a:gd name="connsiteX147" fmla="*/ 296863 w 338138"/>
              <a:gd name="connsiteY147" fmla="*/ 123825 h 336550"/>
              <a:gd name="connsiteX148" fmla="*/ 298451 w 338138"/>
              <a:gd name="connsiteY148" fmla="*/ 127000 h 336550"/>
              <a:gd name="connsiteX149" fmla="*/ 300038 w 338138"/>
              <a:gd name="connsiteY149" fmla="*/ 130175 h 336550"/>
              <a:gd name="connsiteX150" fmla="*/ 298451 w 338138"/>
              <a:gd name="connsiteY150" fmla="*/ 130175 h 336550"/>
              <a:gd name="connsiteX151" fmla="*/ 298451 w 338138"/>
              <a:gd name="connsiteY151" fmla="*/ 133350 h 336550"/>
              <a:gd name="connsiteX152" fmla="*/ 296863 w 338138"/>
              <a:gd name="connsiteY152" fmla="*/ 131763 h 336550"/>
              <a:gd name="connsiteX153" fmla="*/ 296863 w 338138"/>
              <a:gd name="connsiteY153" fmla="*/ 130175 h 336550"/>
              <a:gd name="connsiteX154" fmla="*/ 295276 w 338138"/>
              <a:gd name="connsiteY154" fmla="*/ 128588 h 336550"/>
              <a:gd name="connsiteX155" fmla="*/ 293688 w 338138"/>
              <a:gd name="connsiteY155" fmla="*/ 130175 h 336550"/>
              <a:gd name="connsiteX156" fmla="*/ 293688 w 338138"/>
              <a:gd name="connsiteY156" fmla="*/ 128588 h 336550"/>
              <a:gd name="connsiteX157" fmla="*/ 293688 w 338138"/>
              <a:gd name="connsiteY157" fmla="*/ 125413 h 336550"/>
              <a:gd name="connsiteX158" fmla="*/ 296863 w 338138"/>
              <a:gd name="connsiteY158" fmla="*/ 125413 h 336550"/>
              <a:gd name="connsiteX159" fmla="*/ 292100 w 338138"/>
              <a:gd name="connsiteY159" fmla="*/ 117475 h 336550"/>
              <a:gd name="connsiteX160" fmla="*/ 293688 w 338138"/>
              <a:gd name="connsiteY160" fmla="*/ 117475 h 336550"/>
              <a:gd name="connsiteX161" fmla="*/ 293688 w 338138"/>
              <a:gd name="connsiteY161" fmla="*/ 119063 h 336550"/>
              <a:gd name="connsiteX162" fmla="*/ 293688 w 338138"/>
              <a:gd name="connsiteY162" fmla="*/ 120650 h 336550"/>
              <a:gd name="connsiteX163" fmla="*/ 285750 w 338138"/>
              <a:gd name="connsiteY163" fmla="*/ 101600 h 336550"/>
              <a:gd name="connsiteX164" fmla="*/ 287338 w 338138"/>
              <a:gd name="connsiteY164" fmla="*/ 101600 h 336550"/>
              <a:gd name="connsiteX165" fmla="*/ 287338 w 338138"/>
              <a:gd name="connsiteY165" fmla="*/ 104775 h 336550"/>
              <a:gd name="connsiteX166" fmla="*/ 288925 w 338138"/>
              <a:gd name="connsiteY166" fmla="*/ 107950 h 336550"/>
              <a:gd name="connsiteX167" fmla="*/ 290513 w 338138"/>
              <a:gd name="connsiteY167" fmla="*/ 109538 h 336550"/>
              <a:gd name="connsiteX168" fmla="*/ 292101 w 338138"/>
              <a:gd name="connsiteY168" fmla="*/ 111125 h 336550"/>
              <a:gd name="connsiteX169" fmla="*/ 293688 w 338138"/>
              <a:gd name="connsiteY169" fmla="*/ 111125 h 336550"/>
              <a:gd name="connsiteX170" fmla="*/ 293688 w 338138"/>
              <a:gd name="connsiteY170" fmla="*/ 114300 h 336550"/>
              <a:gd name="connsiteX171" fmla="*/ 293688 w 338138"/>
              <a:gd name="connsiteY171" fmla="*/ 115887 h 336550"/>
              <a:gd name="connsiteX172" fmla="*/ 295276 w 338138"/>
              <a:gd name="connsiteY172" fmla="*/ 117475 h 336550"/>
              <a:gd name="connsiteX173" fmla="*/ 295276 w 338138"/>
              <a:gd name="connsiteY173" fmla="*/ 119062 h 336550"/>
              <a:gd name="connsiteX174" fmla="*/ 295276 w 338138"/>
              <a:gd name="connsiteY174" fmla="*/ 120650 h 336550"/>
              <a:gd name="connsiteX175" fmla="*/ 295276 w 338138"/>
              <a:gd name="connsiteY175" fmla="*/ 122237 h 336550"/>
              <a:gd name="connsiteX176" fmla="*/ 293688 w 338138"/>
              <a:gd name="connsiteY176" fmla="*/ 117475 h 336550"/>
              <a:gd name="connsiteX177" fmla="*/ 293688 w 338138"/>
              <a:gd name="connsiteY177" fmla="*/ 115888 h 336550"/>
              <a:gd name="connsiteX178" fmla="*/ 292101 w 338138"/>
              <a:gd name="connsiteY178" fmla="*/ 114300 h 336550"/>
              <a:gd name="connsiteX179" fmla="*/ 290513 w 338138"/>
              <a:gd name="connsiteY179" fmla="*/ 114300 h 336550"/>
              <a:gd name="connsiteX180" fmla="*/ 290513 w 338138"/>
              <a:gd name="connsiteY180" fmla="*/ 115888 h 336550"/>
              <a:gd name="connsiteX181" fmla="*/ 290513 w 338138"/>
              <a:gd name="connsiteY181" fmla="*/ 117475 h 336550"/>
              <a:gd name="connsiteX182" fmla="*/ 288925 w 338138"/>
              <a:gd name="connsiteY182" fmla="*/ 117475 h 336550"/>
              <a:gd name="connsiteX183" fmla="*/ 288925 w 338138"/>
              <a:gd name="connsiteY183" fmla="*/ 115888 h 336550"/>
              <a:gd name="connsiteX184" fmla="*/ 288925 w 338138"/>
              <a:gd name="connsiteY184" fmla="*/ 112713 h 336550"/>
              <a:gd name="connsiteX185" fmla="*/ 287338 w 338138"/>
              <a:gd name="connsiteY185" fmla="*/ 109538 h 336550"/>
              <a:gd name="connsiteX186" fmla="*/ 285750 w 338138"/>
              <a:gd name="connsiteY186" fmla="*/ 107950 h 336550"/>
              <a:gd name="connsiteX187" fmla="*/ 285750 w 338138"/>
              <a:gd name="connsiteY187" fmla="*/ 106363 h 336550"/>
              <a:gd name="connsiteX188" fmla="*/ 285750 w 338138"/>
              <a:gd name="connsiteY188" fmla="*/ 103188 h 336550"/>
              <a:gd name="connsiteX189" fmla="*/ 203200 w 338138"/>
              <a:gd name="connsiteY189" fmla="*/ 85725 h 336550"/>
              <a:gd name="connsiteX190" fmla="*/ 207963 w 338138"/>
              <a:gd name="connsiteY190" fmla="*/ 85725 h 336550"/>
              <a:gd name="connsiteX191" fmla="*/ 204391 w 338138"/>
              <a:gd name="connsiteY191" fmla="*/ 87842 h 336550"/>
              <a:gd name="connsiteX192" fmla="*/ 203200 w 338138"/>
              <a:gd name="connsiteY192" fmla="*/ 87842 h 336550"/>
              <a:gd name="connsiteX193" fmla="*/ 203200 w 338138"/>
              <a:gd name="connsiteY193" fmla="*/ 85725 h 336550"/>
              <a:gd name="connsiteX194" fmla="*/ 188913 w 338138"/>
              <a:gd name="connsiteY194" fmla="*/ 83476 h 336550"/>
              <a:gd name="connsiteX195" fmla="*/ 192088 w 338138"/>
              <a:gd name="connsiteY195" fmla="*/ 84667 h 336550"/>
              <a:gd name="connsiteX196" fmla="*/ 190501 w 338138"/>
              <a:gd name="connsiteY196" fmla="*/ 85725 h 336550"/>
              <a:gd name="connsiteX197" fmla="*/ 185738 w 338138"/>
              <a:gd name="connsiteY197" fmla="*/ 84667 h 336550"/>
              <a:gd name="connsiteX198" fmla="*/ 188913 w 338138"/>
              <a:gd name="connsiteY198" fmla="*/ 83476 h 336550"/>
              <a:gd name="connsiteX199" fmla="*/ 161925 w 338138"/>
              <a:gd name="connsiteY199" fmla="*/ 77787 h 336550"/>
              <a:gd name="connsiteX200" fmla="*/ 163248 w 338138"/>
              <a:gd name="connsiteY200" fmla="*/ 77787 h 336550"/>
              <a:gd name="connsiteX201" fmla="*/ 168540 w 338138"/>
              <a:gd name="connsiteY201" fmla="*/ 82550 h 336550"/>
              <a:gd name="connsiteX202" fmla="*/ 167217 w 338138"/>
              <a:gd name="connsiteY202" fmla="*/ 82550 h 336550"/>
              <a:gd name="connsiteX203" fmla="*/ 167217 w 338138"/>
              <a:gd name="connsiteY203" fmla="*/ 81359 h 336550"/>
              <a:gd name="connsiteX204" fmla="*/ 161925 w 338138"/>
              <a:gd name="connsiteY204" fmla="*/ 78978 h 336550"/>
              <a:gd name="connsiteX205" fmla="*/ 161925 w 338138"/>
              <a:gd name="connsiteY205" fmla="*/ 77787 h 336550"/>
              <a:gd name="connsiteX206" fmla="*/ 158751 w 338138"/>
              <a:gd name="connsiteY206" fmla="*/ 73554 h 336550"/>
              <a:gd name="connsiteX207" fmla="*/ 155575 w 338138"/>
              <a:gd name="connsiteY207" fmla="*/ 77787 h 336550"/>
              <a:gd name="connsiteX208" fmla="*/ 153988 w 338138"/>
              <a:gd name="connsiteY208" fmla="*/ 76729 h 336550"/>
              <a:gd name="connsiteX209" fmla="*/ 158751 w 338138"/>
              <a:gd name="connsiteY209" fmla="*/ 73554 h 336550"/>
              <a:gd name="connsiteX210" fmla="*/ 140098 w 338138"/>
              <a:gd name="connsiteY210" fmla="*/ 48759 h 336550"/>
              <a:gd name="connsiteX211" fmla="*/ 142876 w 338138"/>
              <a:gd name="connsiteY211" fmla="*/ 48759 h 336550"/>
              <a:gd name="connsiteX212" fmla="*/ 131763 w 338138"/>
              <a:gd name="connsiteY212" fmla="*/ 55563 h 336550"/>
              <a:gd name="connsiteX213" fmla="*/ 140098 w 338138"/>
              <a:gd name="connsiteY213" fmla="*/ 48759 h 336550"/>
              <a:gd name="connsiteX214" fmla="*/ 148273 w 338138"/>
              <a:gd name="connsiteY214" fmla="*/ 42598 h 336550"/>
              <a:gd name="connsiteX215" fmla="*/ 150813 w 338138"/>
              <a:gd name="connsiteY215" fmla="*/ 42598 h 336550"/>
              <a:gd name="connsiteX216" fmla="*/ 149543 w 338138"/>
              <a:gd name="connsiteY216" fmla="*/ 43921 h 336550"/>
              <a:gd name="connsiteX217" fmla="*/ 148273 w 338138"/>
              <a:gd name="connsiteY217" fmla="*/ 51859 h 336550"/>
              <a:gd name="connsiteX218" fmla="*/ 150813 w 338138"/>
              <a:gd name="connsiteY218" fmla="*/ 50536 h 336550"/>
              <a:gd name="connsiteX219" fmla="*/ 148273 w 338138"/>
              <a:gd name="connsiteY219" fmla="*/ 53181 h 336550"/>
              <a:gd name="connsiteX220" fmla="*/ 149543 w 338138"/>
              <a:gd name="connsiteY220" fmla="*/ 54504 h 336550"/>
              <a:gd name="connsiteX221" fmla="*/ 141923 w 338138"/>
              <a:gd name="connsiteY221" fmla="*/ 55827 h 336550"/>
              <a:gd name="connsiteX222" fmla="*/ 138113 w 338138"/>
              <a:gd name="connsiteY222" fmla="*/ 57150 h 336550"/>
              <a:gd name="connsiteX223" fmla="*/ 140653 w 338138"/>
              <a:gd name="connsiteY223" fmla="*/ 55827 h 336550"/>
              <a:gd name="connsiteX224" fmla="*/ 141923 w 338138"/>
              <a:gd name="connsiteY224" fmla="*/ 53181 h 336550"/>
              <a:gd name="connsiteX225" fmla="*/ 139383 w 338138"/>
              <a:gd name="connsiteY225" fmla="*/ 53181 h 336550"/>
              <a:gd name="connsiteX226" fmla="*/ 141923 w 338138"/>
              <a:gd name="connsiteY226" fmla="*/ 51859 h 336550"/>
              <a:gd name="connsiteX227" fmla="*/ 145733 w 338138"/>
              <a:gd name="connsiteY227" fmla="*/ 49213 h 336550"/>
              <a:gd name="connsiteX228" fmla="*/ 144463 w 338138"/>
              <a:gd name="connsiteY228" fmla="*/ 47890 h 336550"/>
              <a:gd name="connsiteX229" fmla="*/ 144463 w 338138"/>
              <a:gd name="connsiteY229" fmla="*/ 45244 h 336550"/>
              <a:gd name="connsiteX230" fmla="*/ 143193 w 338138"/>
              <a:gd name="connsiteY230" fmla="*/ 45244 h 336550"/>
              <a:gd name="connsiteX231" fmla="*/ 169336 w 338138"/>
              <a:gd name="connsiteY231" fmla="*/ 30162 h 336550"/>
              <a:gd name="connsiteX232" fmla="*/ 33338 w 338138"/>
              <a:gd name="connsiteY232" fmla="*/ 136706 h 336550"/>
              <a:gd name="connsiteX233" fmla="*/ 33338 w 338138"/>
              <a:gd name="connsiteY233" fmla="*/ 138022 h 336550"/>
              <a:gd name="connsiteX234" fmla="*/ 33338 w 338138"/>
              <a:gd name="connsiteY234" fmla="*/ 139337 h 336550"/>
              <a:gd name="connsiteX235" fmla="*/ 33338 w 338138"/>
              <a:gd name="connsiteY235" fmla="*/ 140652 h 336550"/>
              <a:gd name="connsiteX236" fmla="*/ 34658 w 338138"/>
              <a:gd name="connsiteY236" fmla="*/ 139337 h 336550"/>
              <a:gd name="connsiteX237" fmla="*/ 35979 w 338138"/>
              <a:gd name="connsiteY237" fmla="*/ 139337 h 336550"/>
              <a:gd name="connsiteX238" fmla="*/ 35979 w 338138"/>
              <a:gd name="connsiteY238" fmla="*/ 140652 h 336550"/>
              <a:gd name="connsiteX239" fmla="*/ 43901 w 338138"/>
              <a:gd name="connsiteY239" fmla="*/ 153806 h 336550"/>
              <a:gd name="connsiteX240" fmla="*/ 45221 w 338138"/>
              <a:gd name="connsiteY240" fmla="*/ 169590 h 336550"/>
              <a:gd name="connsiteX241" fmla="*/ 49182 w 338138"/>
              <a:gd name="connsiteY241" fmla="*/ 166959 h 336550"/>
              <a:gd name="connsiteX242" fmla="*/ 50503 w 338138"/>
              <a:gd name="connsiteY242" fmla="*/ 170905 h 336550"/>
              <a:gd name="connsiteX243" fmla="*/ 50503 w 338138"/>
              <a:gd name="connsiteY243" fmla="*/ 168275 h 336550"/>
              <a:gd name="connsiteX244" fmla="*/ 55784 w 338138"/>
              <a:gd name="connsiteY244" fmla="*/ 174852 h 336550"/>
              <a:gd name="connsiteX245" fmla="*/ 57105 w 338138"/>
              <a:gd name="connsiteY245" fmla="*/ 174852 h 336550"/>
              <a:gd name="connsiteX246" fmla="*/ 57105 w 338138"/>
              <a:gd name="connsiteY246" fmla="*/ 173536 h 336550"/>
              <a:gd name="connsiteX247" fmla="*/ 59745 w 338138"/>
              <a:gd name="connsiteY247" fmla="*/ 173536 h 336550"/>
              <a:gd name="connsiteX248" fmla="*/ 61066 w 338138"/>
              <a:gd name="connsiteY248" fmla="*/ 173536 h 336550"/>
              <a:gd name="connsiteX249" fmla="*/ 62386 w 338138"/>
              <a:gd name="connsiteY249" fmla="*/ 173536 h 336550"/>
              <a:gd name="connsiteX250" fmla="*/ 63706 w 338138"/>
              <a:gd name="connsiteY250" fmla="*/ 173536 h 336550"/>
              <a:gd name="connsiteX251" fmla="*/ 65027 w 338138"/>
              <a:gd name="connsiteY251" fmla="*/ 173536 h 336550"/>
              <a:gd name="connsiteX252" fmla="*/ 65027 w 338138"/>
              <a:gd name="connsiteY252" fmla="*/ 174852 h 336550"/>
              <a:gd name="connsiteX253" fmla="*/ 68988 w 338138"/>
              <a:gd name="connsiteY253" fmla="*/ 177482 h 336550"/>
              <a:gd name="connsiteX254" fmla="*/ 72949 w 338138"/>
              <a:gd name="connsiteY254" fmla="*/ 180113 h 336550"/>
              <a:gd name="connsiteX255" fmla="*/ 74269 w 338138"/>
              <a:gd name="connsiteY255" fmla="*/ 182744 h 336550"/>
              <a:gd name="connsiteX256" fmla="*/ 74269 w 338138"/>
              <a:gd name="connsiteY256" fmla="*/ 185374 h 336550"/>
              <a:gd name="connsiteX257" fmla="*/ 74269 w 338138"/>
              <a:gd name="connsiteY257" fmla="*/ 189320 h 336550"/>
              <a:gd name="connsiteX258" fmla="*/ 71629 w 338138"/>
              <a:gd name="connsiteY258" fmla="*/ 194582 h 336550"/>
              <a:gd name="connsiteX259" fmla="*/ 71629 w 338138"/>
              <a:gd name="connsiteY259" fmla="*/ 195897 h 336550"/>
              <a:gd name="connsiteX260" fmla="*/ 63706 w 338138"/>
              <a:gd name="connsiteY260" fmla="*/ 219574 h 336550"/>
              <a:gd name="connsiteX261" fmla="*/ 66347 w 338138"/>
              <a:gd name="connsiteY261" fmla="*/ 236673 h 336550"/>
              <a:gd name="connsiteX262" fmla="*/ 66347 w 338138"/>
              <a:gd name="connsiteY262" fmla="*/ 239304 h 336550"/>
              <a:gd name="connsiteX263" fmla="*/ 65027 w 338138"/>
              <a:gd name="connsiteY263" fmla="*/ 245881 h 336550"/>
              <a:gd name="connsiteX264" fmla="*/ 62386 w 338138"/>
              <a:gd name="connsiteY264" fmla="*/ 244565 h 336550"/>
              <a:gd name="connsiteX265" fmla="*/ 65027 w 338138"/>
              <a:gd name="connsiteY265" fmla="*/ 253773 h 336550"/>
              <a:gd name="connsiteX266" fmla="*/ 62386 w 338138"/>
              <a:gd name="connsiteY266" fmla="*/ 255088 h 336550"/>
              <a:gd name="connsiteX267" fmla="*/ 63706 w 338138"/>
              <a:gd name="connsiteY267" fmla="*/ 257719 h 336550"/>
              <a:gd name="connsiteX268" fmla="*/ 66347 w 338138"/>
              <a:gd name="connsiteY268" fmla="*/ 260350 h 336550"/>
              <a:gd name="connsiteX269" fmla="*/ 66347 w 338138"/>
              <a:gd name="connsiteY269" fmla="*/ 261665 h 336550"/>
              <a:gd name="connsiteX270" fmla="*/ 67668 w 338138"/>
              <a:gd name="connsiteY270" fmla="*/ 261665 h 336550"/>
              <a:gd name="connsiteX271" fmla="*/ 87473 w 338138"/>
              <a:gd name="connsiteY271" fmla="*/ 280080 h 336550"/>
              <a:gd name="connsiteX272" fmla="*/ 88794 w 338138"/>
              <a:gd name="connsiteY272" fmla="*/ 280080 h 336550"/>
              <a:gd name="connsiteX273" fmla="*/ 88794 w 338138"/>
              <a:gd name="connsiteY273" fmla="*/ 281395 h 336550"/>
              <a:gd name="connsiteX274" fmla="*/ 90114 w 338138"/>
              <a:gd name="connsiteY274" fmla="*/ 281395 h 336550"/>
              <a:gd name="connsiteX275" fmla="*/ 169336 w 338138"/>
              <a:gd name="connsiteY275" fmla="*/ 306387 h 336550"/>
              <a:gd name="connsiteX276" fmla="*/ 307976 w 338138"/>
              <a:gd name="connsiteY276" fmla="*/ 168275 h 336550"/>
              <a:gd name="connsiteX277" fmla="*/ 306128 w 338138"/>
              <a:gd name="connsiteY277" fmla="*/ 156215 h 336550"/>
              <a:gd name="connsiteX278" fmla="*/ 306388 w 338138"/>
              <a:gd name="connsiteY278" fmla="*/ 154573 h 336550"/>
              <a:gd name="connsiteX279" fmla="*/ 306388 w 338138"/>
              <a:gd name="connsiteY279" fmla="*/ 151899 h 336550"/>
              <a:gd name="connsiteX280" fmla="*/ 305656 w 338138"/>
              <a:gd name="connsiteY280" fmla="*/ 153133 h 336550"/>
              <a:gd name="connsiteX281" fmla="*/ 301374 w 338138"/>
              <a:gd name="connsiteY281" fmla="*/ 125197 h 336550"/>
              <a:gd name="connsiteX282" fmla="*/ 282889 w 338138"/>
              <a:gd name="connsiteY282" fmla="*/ 88038 h 336550"/>
              <a:gd name="connsiteX283" fmla="*/ 282889 w 338138"/>
              <a:gd name="connsiteY283" fmla="*/ 109084 h 336550"/>
              <a:gd name="connsiteX284" fmla="*/ 281569 w 338138"/>
              <a:gd name="connsiteY284" fmla="*/ 113030 h 336550"/>
              <a:gd name="connsiteX285" fmla="*/ 278928 w 338138"/>
              <a:gd name="connsiteY285" fmla="*/ 115660 h 336550"/>
              <a:gd name="connsiteX286" fmla="*/ 278928 w 338138"/>
              <a:gd name="connsiteY286" fmla="*/ 113030 h 336550"/>
              <a:gd name="connsiteX287" fmla="*/ 277608 w 338138"/>
              <a:gd name="connsiteY287" fmla="*/ 109084 h 336550"/>
              <a:gd name="connsiteX288" fmla="*/ 274967 w 338138"/>
              <a:gd name="connsiteY288" fmla="*/ 106453 h 336550"/>
              <a:gd name="connsiteX289" fmla="*/ 253841 w 338138"/>
              <a:gd name="connsiteY289" fmla="*/ 101192 h 336550"/>
              <a:gd name="connsiteX290" fmla="*/ 249880 w 338138"/>
              <a:gd name="connsiteY290" fmla="*/ 99876 h 336550"/>
              <a:gd name="connsiteX291" fmla="*/ 240637 w 338138"/>
              <a:gd name="connsiteY291" fmla="*/ 97245 h 336550"/>
              <a:gd name="connsiteX292" fmla="*/ 245919 w 338138"/>
              <a:gd name="connsiteY292" fmla="*/ 106453 h 336550"/>
              <a:gd name="connsiteX293" fmla="*/ 247239 w 338138"/>
              <a:gd name="connsiteY293" fmla="*/ 103822 h 336550"/>
              <a:gd name="connsiteX294" fmla="*/ 248559 w 338138"/>
              <a:gd name="connsiteY294" fmla="*/ 106453 h 336550"/>
              <a:gd name="connsiteX295" fmla="*/ 256482 w 338138"/>
              <a:gd name="connsiteY295" fmla="*/ 105138 h 336550"/>
              <a:gd name="connsiteX296" fmla="*/ 268365 w 338138"/>
              <a:gd name="connsiteY296" fmla="*/ 124868 h 336550"/>
              <a:gd name="connsiteX297" fmla="*/ 259122 w 338138"/>
              <a:gd name="connsiteY297" fmla="*/ 132760 h 336550"/>
              <a:gd name="connsiteX298" fmla="*/ 236676 w 338138"/>
              <a:gd name="connsiteY298" fmla="*/ 128814 h 336550"/>
              <a:gd name="connsiteX299" fmla="*/ 235356 w 338138"/>
              <a:gd name="connsiteY299" fmla="*/ 126183 h 336550"/>
              <a:gd name="connsiteX300" fmla="*/ 234035 w 338138"/>
              <a:gd name="connsiteY300" fmla="*/ 123553 h 336550"/>
              <a:gd name="connsiteX301" fmla="*/ 223472 w 338138"/>
              <a:gd name="connsiteY301" fmla="*/ 110399 h 336550"/>
              <a:gd name="connsiteX302" fmla="*/ 220831 w 338138"/>
              <a:gd name="connsiteY302" fmla="*/ 107768 h 336550"/>
              <a:gd name="connsiteX303" fmla="*/ 218191 w 338138"/>
              <a:gd name="connsiteY303" fmla="*/ 105138 h 336550"/>
              <a:gd name="connsiteX304" fmla="*/ 215550 w 338138"/>
              <a:gd name="connsiteY304" fmla="*/ 102507 h 336550"/>
              <a:gd name="connsiteX305" fmla="*/ 210268 w 338138"/>
              <a:gd name="connsiteY305" fmla="*/ 98561 h 336550"/>
              <a:gd name="connsiteX306" fmla="*/ 210268 w 338138"/>
              <a:gd name="connsiteY306" fmla="*/ 99876 h 336550"/>
              <a:gd name="connsiteX307" fmla="*/ 212909 w 338138"/>
              <a:gd name="connsiteY307" fmla="*/ 103822 h 336550"/>
              <a:gd name="connsiteX308" fmla="*/ 215550 w 338138"/>
              <a:gd name="connsiteY308" fmla="*/ 106453 h 336550"/>
              <a:gd name="connsiteX309" fmla="*/ 216870 w 338138"/>
              <a:gd name="connsiteY309" fmla="*/ 109084 h 336550"/>
              <a:gd name="connsiteX310" fmla="*/ 224793 w 338138"/>
              <a:gd name="connsiteY310" fmla="*/ 122237 h 336550"/>
              <a:gd name="connsiteX311" fmla="*/ 231394 w 338138"/>
              <a:gd name="connsiteY311" fmla="*/ 131445 h 336550"/>
              <a:gd name="connsiteX312" fmla="*/ 234035 w 338138"/>
              <a:gd name="connsiteY312" fmla="*/ 134075 h 336550"/>
              <a:gd name="connsiteX313" fmla="*/ 236676 w 338138"/>
              <a:gd name="connsiteY313" fmla="*/ 138022 h 336550"/>
              <a:gd name="connsiteX314" fmla="*/ 240637 w 338138"/>
              <a:gd name="connsiteY314" fmla="*/ 140652 h 336550"/>
              <a:gd name="connsiteX315" fmla="*/ 244598 w 338138"/>
              <a:gd name="connsiteY315" fmla="*/ 143283 h 336550"/>
              <a:gd name="connsiteX316" fmla="*/ 245919 w 338138"/>
              <a:gd name="connsiteY316" fmla="*/ 143283 h 336550"/>
              <a:gd name="connsiteX317" fmla="*/ 248559 w 338138"/>
              <a:gd name="connsiteY317" fmla="*/ 143283 h 336550"/>
              <a:gd name="connsiteX318" fmla="*/ 260443 w 338138"/>
              <a:gd name="connsiteY318" fmla="*/ 140652 h 336550"/>
              <a:gd name="connsiteX319" fmla="*/ 259122 w 338138"/>
              <a:gd name="connsiteY319" fmla="*/ 147229 h 336550"/>
              <a:gd name="connsiteX320" fmla="*/ 257802 w 338138"/>
              <a:gd name="connsiteY320" fmla="*/ 151175 h 336550"/>
              <a:gd name="connsiteX321" fmla="*/ 255161 w 338138"/>
              <a:gd name="connsiteY321" fmla="*/ 159067 h 336550"/>
              <a:gd name="connsiteX322" fmla="*/ 253841 w 338138"/>
              <a:gd name="connsiteY322" fmla="*/ 161698 h 336550"/>
              <a:gd name="connsiteX323" fmla="*/ 232715 w 338138"/>
              <a:gd name="connsiteY323" fmla="*/ 190636 h 336550"/>
              <a:gd name="connsiteX324" fmla="*/ 234035 w 338138"/>
              <a:gd name="connsiteY324" fmla="*/ 191951 h 336550"/>
              <a:gd name="connsiteX325" fmla="*/ 228754 w 338138"/>
              <a:gd name="connsiteY325" fmla="*/ 212997 h 336550"/>
              <a:gd name="connsiteX326" fmla="*/ 227433 w 338138"/>
              <a:gd name="connsiteY326" fmla="*/ 215628 h 336550"/>
              <a:gd name="connsiteX327" fmla="*/ 218191 w 338138"/>
              <a:gd name="connsiteY327" fmla="*/ 235358 h 336550"/>
              <a:gd name="connsiteX328" fmla="*/ 212909 w 338138"/>
              <a:gd name="connsiteY328" fmla="*/ 239304 h 336550"/>
              <a:gd name="connsiteX329" fmla="*/ 211589 w 338138"/>
              <a:gd name="connsiteY329" fmla="*/ 241935 h 336550"/>
              <a:gd name="connsiteX330" fmla="*/ 210268 w 338138"/>
              <a:gd name="connsiteY330" fmla="*/ 245881 h 336550"/>
              <a:gd name="connsiteX331" fmla="*/ 207628 w 338138"/>
              <a:gd name="connsiteY331" fmla="*/ 248512 h 336550"/>
              <a:gd name="connsiteX332" fmla="*/ 203667 w 338138"/>
              <a:gd name="connsiteY332" fmla="*/ 253773 h 336550"/>
              <a:gd name="connsiteX333" fmla="*/ 191783 w 338138"/>
              <a:gd name="connsiteY333" fmla="*/ 259034 h 336550"/>
              <a:gd name="connsiteX334" fmla="*/ 185181 w 338138"/>
              <a:gd name="connsiteY334" fmla="*/ 259034 h 336550"/>
              <a:gd name="connsiteX335" fmla="*/ 183861 w 338138"/>
              <a:gd name="connsiteY335" fmla="*/ 260350 h 336550"/>
              <a:gd name="connsiteX336" fmla="*/ 183861 w 338138"/>
              <a:gd name="connsiteY336" fmla="*/ 261665 h 336550"/>
              <a:gd name="connsiteX337" fmla="*/ 181220 w 338138"/>
              <a:gd name="connsiteY337" fmla="*/ 261665 h 336550"/>
              <a:gd name="connsiteX338" fmla="*/ 178579 w 338138"/>
              <a:gd name="connsiteY338" fmla="*/ 260350 h 336550"/>
              <a:gd name="connsiteX339" fmla="*/ 177259 w 338138"/>
              <a:gd name="connsiteY339" fmla="*/ 259034 h 336550"/>
              <a:gd name="connsiteX340" fmla="*/ 175938 w 338138"/>
              <a:gd name="connsiteY340" fmla="*/ 257719 h 336550"/>
              <a:gd name="connsiteX341" fmla="*/ 175938 w 338138"/>
              <a:gd name="connsiteY341" fmla="*/ 256404 h 336550"/>
              <a:gd name="connsiteX342" fmla="*/ 175938 w 338138"/>
              <a:gd name="connsiteY342" fmla="*/ 255088 h 336550"/>
              <a:gd name="connsiteX343" fmla="*/ 175938 w 338138"/>
              <a:gd name="connsiteY343" fmla="*/ 253773 h 336550"/>
              <a:gd name="connsiteX344" fmla="*/ 174618 w 338138"/>
              <a:gd name="connsiteY344" fmla="*/ 251142 h 336550"/>
              <a:gd name="connsiteX345" fmla="*/ 173298 w 338138"/>
              <a:gd name="connsiteY345" fmla="*/ 248512 h 336550"/>
              <a:gd name="connsiteX346" fmla="*/ 171977 w 338138"/>
              <a:gd name="connsiteY346" fmla="*/ 245881 h 336550"/>
              <a:gd name="connsiteX347" fmla="*/ 170657 w 338138"/>
              <a:gd name="connsiteY347" fmla="*/ 245881 h 336550"/>
              <a:gd name="connsiteX348" fmla="*/ 170657 w 338138"/>
              <a:gd name="connsiteY348" fmla="*/ 244565 h 336550"/>
              <a:gd name="connsiteX349" fmla="*/ 169336 w 338138"/>
              <a:gd name="connsiteY349" fmla="*/ 243250 h 336550"/>
              <a:gd name="connsiteX350" fmla="*/ 169336 w 338138"/>
              <a:gd name="connsiteY350" fmla="*/ 241935 h 336550"/>
              <a:gd name="connsiteX351" fmla="*/ 160094 w 338138"/>
              <a:gd name="connsiteY351" fmla="*/ 219574 h 336550"/>
              <a:gd name="connsiteX352" fmla="*/ 164055 w 338138"/>
              <a:gd name="connsiteY352" fmla="*/ 205105 h 336550"/>
              <a:gd name="connsiteX353" fmla="*/ 165375 w 338138"/>
              <a:gd name="connsiteY353" fmla="*/ 202474 h 336550"/>
              <a:gd name="connsiteX354" fmla="*/ 165375 w 338138"/>
              <a:gd name="connsiteY354" fmla="*/ 198528 h 336550"/>
              <a:gd name="connsiteX355" fmla="*/ 164055 w 338138"/>
              <a:gd name="connsiteY355" fmla="*/ 194582 h 336550"/>
              <a:gd name="connsiteX356" fmla="*/ 160094 w 338138"/>
              <a:gd name="connsiteY356" fmla="*/ 185374 h 336550"/>
              <a:gd name="connsiteX357" fmla="*/ 157453 w 338138"/>
              <a:gd name="connsiteY357" fmla="*/ 182744 h 336550"/>
              <a:gd name="connsiteX358" fmla="*/ 156133 w 338138"/>
              <a:gd name="connsiteY358" fmla="*/ 180113 h 336550"/>
              <a:gd name="connsiteX359" fmla="*/ 152172 w 338138"/>
              <a:gd name="connsiteY359" fmla="*/ 164329 h 336550"/>
              <a:gd name="connsiteX360" fmla="*/ 148210 w 338138"/>
              <a:gd name="connsiteY360" fmla="*/ 160383 h 336550"/>
              <a:gd name="connsiteX361" fmla="*/ 144249 w 338138"/>
              <a:gd name="connsiteY361" fmla="*/ 160383 h 336550"/>
              <a:gd name="connsiteX362" fmla="*/ 142929 w 338138"/>
              <a:gd name="connsiteY362" fmla="*/ 159067 h 336550"/>
              <a:gd name="connsiteX363" fmla="*/ 141609 w 338138"/>
              <a:gd name="connsiteY363" fmla="*/ 157752 h 336550"/>
              <a:gd name="connsiteX364" fmla="*/ 141609 w 338138"/>
              <a:gd name="connsiteY364" fmla="*/ 156437 h 336550"/>
              <a:gd name="connsiteX365" fmla="*/ 136327 w 338138"/>
              <a:gd name="connsiteY365" fmla="*/ 155121 h 336550"/>
              <a:gd name="connsiteX366" fmla="*/ 133686 w 338138"/>
              <a:gd name="connsiteY366" fmla="*/ 156437 h 336550"/>
              <a:gd name="connsiteX367" fmla="*/ 131046 w 338138"/>
              <a:gd name="connsiteY367" fmla="*/ 156437 h 336550"/>
              <a:gd name="connsiteX368" fmla="*/ 92755 w 338138"/>
              <a:gd name="connsiteY368" fmla="*/ 145914 h 336550"/>
              <a:gd name="connsiteX369" fmla="*/ 91434 w 338138"/>
              <a:gd name="connsiteY369" fmla="*/ 143283 h 336550"/>
              <a:gd name="connsiteX370" fmla="*/ 88794 w 338138"/>
              <a:gd name="connsiteY370" fmla="*/ 140652 h 336550"/>
              <a:gd name="connsiteX371" fmla="*/ 88794 w 338138"/>
              <a:gd name="connsiteY371" fmla="*/ 139337 h 336550"/>
              <a:gd name="connsiteX372" fmla="*/ 87473 w 338138"/>
              <a:gd name="connsiteY372" fmla="*/ 139337 h 336550"/>
              <a:gd name="connsiteX373" fmla="*/ 88794 w 338138"/>
              <a:gd name="connsiteY373" fmla="*/ 136706 h 336550"/>
              <a:gd name="connsiteX374" fmla="*/ 88794 w 338138"/>
              <a:gd name="connsiteY374" fmla="*/ 134075 h 336550"/>
              <a:gd name="connsiteX375" fmla="*/ 88794 w 338138"/>
              <a:gd name="connsiteY375" fmla="*/ 132760 h 336550"/>
              <a:gd name="connsiteX376" fmla="*/ 88794 w 338138"/>
              <a:gd name="connsiteY376" fmla="*/ 131445 h 336550"/>
              <a:gd name="connsiteX377" fmla="*/ 101997 w 338138"/>
              <a:gd name="connsiteY377" fmla="*/ 103822 h 336550"/>
              <a:gd name="connsiteX378" fmla="*/ 105958 w 338138"/>
              <a:gd name="connsiteY378" fmla="*/ 101192 h 336550"/>
              <a:gd name="connsiteX379" fmla="*/ 113881 w 338138"/>
              <a:gd name="connsiteY379" fmla="*/ 95930 h 336550"/>
              <a:gd name="connsiteX380" fmla="*/ 115201 w 338138"/>
              <a:gd name="connsiteY380" fmla="*/ 93299 h 336550"/>
              <a:gd name="connsiteX381" fmla="*/ 125764 w 338138"/>
              <a:gd name="connsiteY381" fmla="*/ 84092 h 336550"/>
              <a:gd name="connsiteX382" fmla="*/ 144249 w 338138"/>
              <a:gd name="connsiteY382" fmla="*/ 81461 h 336550"/>
              <a:gd name="connsiteX383" fmla="*/ 148210 w 338138"/>
              <a:gd name="connsiteY383" fmla="*/ 81461 h 336550"/>
              <a:gd name="connsiteX384" fmla="*/ 161414 w 338138"/>
              <a:gd name="connsiteY384" fmla="*/ 82777 h 336550"/>
              <a:gd name="connsiteX385" fmla="*/ 168016 w 338138"/>
              <a:gd name="connsiteY385" fmla="*/ 91984 h 336550"/>
              <a:gd name="connsiteX386" fmla="*/ 170657 w 338138"/>
              <a:gd name="connsiteY386" fmla="*/ 91984 h 336550"/>
              <a:gd name="connsiteX387" fmla="*/ 174618 w 338138"/>
              <a:gd name="connsiteY387" fmla="*/ 93299 h 336550"/>
              <a:gd name="connsiteX388" fmla="*/ 175938 w 338138"/>
              <a:gd name="connsiteY388" fmla="*/ 94615 h 336550"/>
              <a:gd name="connsiteX389" fmla="*/ 179899 w 338138"/>
              <a:gd name="connsiteY389" fmla="*/ 95930 h 336550"/>
              <a:gd name="connsiteX390" fmla="*/ 179899 w 338138"/>
              <a:gd name="connsiteY390" fmla="*/ 94615 h 336550"/>
              <a:gd name="connsiteX391" fmla="*/ 179899 w 338138"/>
              <a:gd name="connsiteY391" fmla="*/ 91984 h 336550"/>
              <a:gd name="connsiteX392" fmla="*/ 181220 w 338138"/>
              <a:gd name="connsiteY392" fmla="*/ 90669 h 336550"/>
              <a:gd name="connsiteX393" fmla="*/ 183861 w 338138"/>
              <a:gd name="connsiteY393" fmla="*/ 90669 h 336550"/>
              <a:gd name="connsiteX394" fmla="*/ 186501 w 338138"/>
              <a:gd name="connsiteY394" fmla="*/ 90669 h 336550"/>
              <a:gd name="connsiteX395" fmla="*/ 198385 w 338138"/>
              <a:gd name="connsiteY395" fmla="*/ 94615 h 336550"/>
              <a:gd name="connsiteX396" fmla="*/ 211589 w 338138"/>
              <a:gd name="connsiteY396" fmla="*/ 84092 h 336550"/>
              <a:gd name="connsiteX397" fmla="*/ 189142 w 338138"/>
              <a:gd name="connsiteY397" fmla="*/ 74884 h 336550"/>
              <a:gd name="connsiteX398" fmla="*/ 187822 w 338138"/>
              <a:gd name="connsiteY398" fmla="*/ 76200 h 336550"/>
              <a:gd name="connsiteX399" fmla="*/ 187822 w 338138"/>
              <a:gd name="connsiteY399" fmla="*/ 78830 h 336550"/>
              <a:gd name="connsiteX400" fmla="*/ 186501 w 338138"/>
              <a:gd name="connsiteY400" fmla="*/ 82777 h 336550"/>
              <a:gd name="connsiteX401" fmla="*/ 183861 w 338138"/>
              <a:gd name="connsiteY401" fmla="*/ 81461 h 336550"/>
              <a:gd name="connsiteX402" fmla="*/ 165375 w 338138"/>
              <a:gd name="connsiteY402" fmla="*/ 65677 h 336550"/>
              <a:gd name="connsiteX403" fmla="*/ 178579 w 338138"/>
              <a:gd name="connsiteY403" fmla="*/ 81461 h 336550"/>
              <a:gd name="connsiteX404" fmla="*/ 173298 w 338138"/>
              <a:gd name="connsiteY404" fmla="*/ 82777 h 336550"/>
              <a:gd name="connsiteX405" fmla="*/ 158773 w 338138"/>
              <a:gd name="connsiteY405" fmla="*/ 68308 h 336550"/>
              <a:gd name="connsiteX406" fmla="*/ 156133 w 338138"/>
              <a:gd name="connsiteY406" fmla="*/ 68308 h 336550"/>
              <a:gd name="connsiteX407" fmla="*/ 152172 w 338138"/>
              <a:gd name="connsiteY407" fmla="*/ 69623 h 336550"/>
              <a:gd name="connsiteX408" fmla="*/ 148210 w 338138"/>
              <a:gd name="connsiteY408" fmla="*/ 70938 h 336550"/>
              <a:gd name="connsiteX409" fmla="*/ 145570 w 338138"/>
              <a:gd name="connsiteY409" fmla="*/ 73569 h 336550"/>
              <a:gd name="connsiteX410" fmla="*/ 142929 w 338138"/>
              <a:gd name="connsiteY410" fmla="*/ 74884 h 336550"/>
              <a:gd name="connsiteX411" fmla="*/ 137647 w 338138"/>
              <a:gd name="connsiteY411" fmla="*/ 78830 h 336550"/>
              <a:gd name="connsiteX412" fmla="*/ 119162 w 338138"/>
              <a:gd name="connsiteY412" fmla="*/ 78830 h 336550"/>
              <a:gd name="connsiteX413" fmla="*/ 119162 w 338138"/>
              <a:gd name="connsiteY413" fmla="*/ 73569 h 336550"/>
              <a:gd name="connsiteX414" fmla="*/ 138968 w 338138"/>
              <a:gd name="connsiteY414" fmla="*/ 66992 h 336550"/>
              <a:gd name="connsiteX415" fmla="*/ 138968 w 338138"/>
              <a:gd name="connsiteY415" fmla="*/ 60415 h 336550"/>
              <a:gd name="connsiteX416" fmla="*/ 142929 w 338138"/>
              <a:gd name="connsiteY416" fmla="*/ 60415 h 336550"/>
              <a:gd name="connsiteX417" fmla="*/ 158773 w 338138"/>
              <a:gd name="connsiteY417" fmla="*/ 52523 h 336550"/>
              <a:gd name="connsiteX418" fmla="*/ 161414 w 338138"/>
              <a:gd name="connsiteY418" fmla="*/ 52523 h 336550"/>
              <a:gd name="connsiteX419" fmla="*/ 164055 w 338138"/>
              <a:gd name="connsiteY419" fmla="*/ 47262 h 336550"/>
              <a:gd name="connsiteX420" fmla="*/ 164055 w 338138"/>
              <a:gd name="connsiteY420" fmla="*/ 49893 h 336550"/>
              <a:gd name="connsiteX421" fmla="*/ 165375 w 338138"/>
              <a:gd name="connsiteY421" fmla="*/ 51208 h 336550"/>
              <a:gd name="connsiteX422" fmla="*/ 164055 w 338138"/>
              <a:gd name="connsiteY422" fmla="*/ 51208 h 336550"/>
              <a:gd name="connsiteX423" fmla="*/ 177259 w 338138"/>
              <a:gd name="connsiteY423" fmla="*/ 45947 h 336550"/>
              <a:gd name="connsiteX424" fmla="*/ 178579 w 338138"/>
              <a:gd name="connsiteY424" fmla="*/ 47262 h 336550"/>
              <a:gd name="connsiteX425" fmla="*/ 179899 w 338138"/>
              <a:gd name="connsiteY425" fmla="*/ 43316 h 336550"/>
              <a:gd name="connsiteX426" fmla="*/ 183861 w 338138"/>
              <a:gd name="connsiteY426" fmla="*/ 42000 h 336550"/>
              <a:gd name="connsiteX427" fmla="*/ 185181 w 338138"/>
              <a:gd name="connsiteY427" fmla="*/ 40685 h 336550"/>
              <a:gd name="connsiteX428" fmla="*/ 181220 w 338138"/>
              <a:gd name="connsiteY428" fmla="*/ 42000 h 336550"/>
              <a:gd name="connsiteX429" fmla="*/ 177259 w 338138"/>
              <a:gd name="connsiteY429" fmla="*/ 43316 h 336550"/>
              <a:gd name="connsiteX430" fmla="*/ 178579 w 338138"/>
              <a:gd name="connsiteY430" fmla="*/ 39370 h 336550"/>
              <a:gd name="connsiteX431" fmla="*/ 174618 w 338138"/>
              <a:gd name="connsiteY431" fmla="*/ 40685 h 336550"/>
              <a:gd name="connsiteX432" fmla="*/ 171977 w 338138"/>
              <a:gd name="connsiteY432" fmla="*/ 43316 h 336550"/>
              <a:gd name="connsiteX433" fmla="*/ 168016 w 338138"/>
              <a:gd name="connsiteY433" fmla="*/ 51208 h 336550"/>
              <a:gd name="connsiteX434" fmla="*/ 165375 w 338138"/>
              <a:gd name="connsiteY434" fmla="*/ 48577 h 336550"/>
              <a:gd name="connsiteX435" fmla="*/ 164055 w 338138"/>
              <a:gd name="connsiteY435" fmla="*/ 47262 h 336550"/>
              <a:gd name="connsiteX436" fmla="*/ 160094 w 338138"/>
              <a:gd name="connsiteY436" fmla="*/ 45947 h 336550"/>
              <a:gd name="connsiteX437" fmla="*/ 165375 w 338138"/>
              <a:gd name="connsiteY437" fmla="*/ 40685 h 336550"/>
              <a:gd name="connsiteX438" fmla="*/ 168016 w 338138"/>
              <a:gd name="connsiteY438" fmla="*/ 39370 h 336550"/>
              <a:gd name="connsiteX439" fmla="*/ 170657 w 338138"/>
              <a:gd name="connsiteY439" fmla="*/ 38054 h 336550"/>
              <a:gd name="connsiteX440" fmla="*/ 187822 w 338138"/>
              <a:gd name="connsiteY440" fmla="*/ 35424 h 336550"/>
              <a:gd name="connsiteX441" fmla="*/ 183861 w 338138"/>
              <a:gd name="connsiteY441" fmla="*/ 36739 h 336550"/>
              <a:gd name="connsiteX442" fmla="*/ 187822 w 338138"/>
              <a:gd name="connsiteY442" fmla="*/ 36739 h 336550"/>
              <a:gd name="connsiteX443" fmla="*/ 190463 w 338138"/>
              <a:gd name="connsiteY443" fmla="*/ 34108 h 336550"/>
              <a:gd name="connsiteX444" fmla="*/ 187822 w 338138"/>
              <a:gd name="connsiteY444" fmla="*/ 34108 h 336550"/>
              <a:gd name="connsiteX445" fmla="*/ 190463 w 338138"/>
              <a:gd name="connsiteY445" fmla="*/ 32793 h 336550"/>
              <a:gd name="connsiteX446" fmla="*/ 187822 w 338138"/>
              <a:gd name="connsiteY446" fmla="*/ 32793 h 336550"/>
              <a:gd name="connsiteX447" fmla="*/ 189915 w 338138"/>
              <a:gd name="connsiteY447" fmla="*/ 31750 h 336550"/>
              <a:gd name="connsiteX448" fmla="*/ 190463 w 338138"/>
              <a:gd name="connsiteY448" fmla="*/ 31477 h 336550"/>
              <a:gd name="connsiteX449" fmla="*/ 169336 w 338138"/>
              <a:gd name="connsiteY449" fmla="*/ 30162 h 336550"/>
              <a:gd name="connsiteX450" fmla="*/ 169069 w 338138"/>
              <a:gd name="connsiteY450" fmla="*/ 0 h 336550"/>
              <a:gd name="connsiteX451" fmla="*/ 338138 w 338138"/>
              <a:gd name="connsiteY451" fmla="*/ 168275 h 336550"/>
              <a:gd name="connsiteX452" fmla="*/ 169069 w 338138"/>
              <a:gd name="connsiteY452" fmla="*/ 336550 h 336550"/>
              <a:gd name="connsiteX453" fmla="*/ 0 w 338138"/>
              <a:gd name="connsiteY453" fmla="*/ 168275 h 336550"/>
              <a:gd name="connsiteX454" fmla="*/ 169069 w 338138"/>
              <a:gd name="connsiteY454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</a:cxnLst>
            <a:rect l="l" t="t" r="r" b="b"/>
            <a:pathLst>
              <a:path w="338138" h="336550">
                <a:moveTo>
                  <a:pt x="256117" y="200025"/>
                </a:moveTo>
                <a:cubicBezTo>
                  <a:pt x="256117" y="200025"/>
                  <a:pt x="256117" y="200025"/>
                  <a:pt x="257440" y="201324"/>
                </a:cubicBezTo>
                <a:cubicBezTo>
                  <a:pt x="257440" y="201324"/>
                  <a:pt x="257440" y="201324"/>
                  <a:pt x="258763" y="202623"/>
                </a:cubicBezTo>
                <a:cubicBezTo>
                  <a:pt x="258763" y="203922"/>
                  <a:pt x="258763" y="203922"/>
                  <a:pt x="258763" y="203922"/>
                </a:cubicBezTo>
                <a:lnTo>
                  <a:pt x="258763" y="205221"/>
                </a:lnTo>
                <a:cubicBezTo>
                  <a:pt x="258763" y="205221"/>
                  <a:pt x="258763" y="205221"/>
                  <a:pt x="258763" y="206520"/>
                </a:cubicBezTo>
                <a:cubicBezTo>
                  <a:pt x="258763" y="206520"/>
                  <a:pt x="258763" y="206520"/>
                  <a:pt x="257440" y="207819"/>
                </a:cubicBezTo>
                <a:cubicBezTo>
                  <a:pt x="257440" y="207819"/>
                  <a:pt x="257440" y="207819"/>
                  <a:pt x="254794" y="216911"/>
                </a:cubicBezTo>
                <a:cubicBezTo>
                  <a:pt x="254794" y="216911"/>
                  <a:pt x="254794" y="216911"/>
                  <a:pt x="246857" y="233796"/>
                </a:cubicBezTo>
                <a:cubicBezTo>
                  <a:pt x="246857" y="233796"/>
                  <a:pt x="246857" y="233796"/>
                  <a:pt x="245534" y="240290"/>
                </a:cubicBezTo>
                <a:cubicBezTo>
                  <a:pt x="245534" y="240290"/>
                  <a:pt x="245534" y="240290"/>
                  <a:pt x="241565" y="242888"/>
                </a:cubicBezTo>
                <a:cubicBezTo>
                  <a:pt x="241565" y="242888"/>
                  <a:pt x="241565" y="242888"/>
                  <a:pt x="237596" y="241589"/>
                </a:cubicBezTo>
                <a:cubicBezTo>
                  <a:pt x="237596" y="241589"/>
                  <a:pt x="237596" y="241589"/>
                  <a:pt x="236273" y="238992"/>
                </a:cubicBezTo>
                <a:cubicBezTo>
                  <a:pt x="236273" y="238992"/>
                  <a:pt x="236273" y="238992"/>
                  <a:pt x="234950" y="237693"/>
                </a:cubicBezTo>
                <a:cubicBezTo>
                  <a:pt x="234950" y="237693"/>
                  <a:pt x="234950" y="237693"/>
                  <a:pt x="236273" y="235095"/>
                </a:cubicBezTo>
                <a:cubicBezTo>
                  <a:pt x="236273" y="235095"/>
                  <a:pt x="236273" y="235095"/>
                  <a:pt x="236273" y="233796"/>
                </a:cubicBezTo>
                <a:cubicBezTo>
                  <a:pt x="236273" y="233796"/>
                  <a:pt x="236273" y="233796"/>
                  <a:pt x="238919" y="226003"/>
                </a:cubicBezTo>
                <a:cubicBezTo>
                  <a:pt x="238919" y="226003"/>
                  <a:pt x="238919" y="226003"/>
                  <a:pt x="238919" y="218210"/>
                </a:cubicBezTo>
                <a:cubicBezTo>
                  <a:pt x="238919" y="218210"/>
                  <a:pt x="238919" y="218210"/>
                  <a:pt x="238919" y="216911"/>
                </a:cubicBezTo>
                <a:cubicBezTo>
                  <a:pt x="238919" y="216911"/>
                  <a:pt x="238919" y="216911"/>
                  <a:pt x="240242" y="215612"/>
                </a:cubicBezTo>
                <a:cubicBezTo>
                  <a:pt x="240242" y="215612"/>
                  <a:pt x="240242" y="215612"/>
                  <a:pt x="240242" y="214313"/>
                </a:cubicBezTo>
                <a:cubicBezTo>
                  <a:pt x="240242" y="214313"/>
                  <a:pt x="240242" y="214313"/>
                  <a:pt x="246857" y="210416"/>
                </a:cubicBezTo>
                <a:cubicBezTo>
                  <a:pt x="246857" y="210416"/>
                  <a:pt x="246857" y="210416"/>
                  <a:pt x="253471" y="202623"/>
                </a:cubicBezTo>
                <a:cubicBezTo>
                  <a:pt x="253471" y="202623"/>
                  <a:pt x="253471" y="202623"/>
                  <a:pt x="253471" y="201324"/>
                </a:cubicBezTo>
                <a:cubicBezTo>
                  <a:pt x="253471" y="201324"/>
                  <a:pt x="253471" y="201324"/>
                  <a:pt x="256117" y="200025"/>
                </a:cubicBezTo>
                <a:close/>
                <a:moveTo>
                  <a:pt x="300038" y="171450"/>
                </a:moveTo>
                <a:lnTo>
                  <a:pt x="301625" y="171450"/>
                </a:lnTo>
                <a:lnTo>
                  <a:pt x="298450" y="176213"/>
                </a:lnTo>
                <a:lnTo>
                  <a:pt x="296863" y="177800"/>
                </a:lnTo>
                <a:lnTo>
                  <a:pt x="295275" y="177800"/>
                </a:lnTo>
                <a:lnTo>
                  <a:pt x="295275" y="176213"/>
                </a:lnTo>
                <a:lnTo>
                  <a:pt x="296863" y="174625"/>
                </a:lnTo>
                <a:lnTo>
                  <a:pt x="298450" y="173038"/>
                </a:lnTo>
                <a:close/>
                <a:moveTo>
                  <a:pt x="293688" y="171450"/>
                </a:moveTo>
                <a:lnTo>
                  <a:pt x="296863" y="171450"/>
                </a:lnTo>
                <a:lnTo>
                  <a:pt x="293688" y="174625"/>
                </a:lnTo>
                <a:lnTo>
                  <a:pt x="292100" y="174625"/>
                </a:lnTo>
                <a:lnTo>
                  <a:pt x="292100" y="173038"/>
                </a:lnTo>
                <a:close/>
                <a:moveTo>
                  <a:pt x="303946" y="169998"/>
                </a:moveTo>
                <a:lnTo>
                  <a:pt x="303457" y="173083"/>
                </a:lnTo>
                <a:lnTo>
                  <a:pt x="303213" y="174625"/>
                </a:lnTo>
                <a:cubicBezTo>
                  <a:pt x="303213" y="174625"/>
                  <a:pt x="303213" y="174625"/>
                  <a:pt x="303213" y="173288"/>
                </a:cubicBezTo>
                <a:cubicBezTo>
                  <a:pt x="303213" y="173288"/>
                  <a:pt x="303213" y="173288"/>
                  <a:pt x="303213" y="171952"/>
                </a:cubicBezTo>
                <a:cubicBezTo>
                  <a:pt x="303213" y="171952"/>
                  <a:pt x="303213" y="171952"/>
                  <a:pt x="303213" y="170615"/>
                </a:cubicBezTo>
                <a:close/>
                <a:moveTo>
                  <a:pt x="288926" y="169862"/>
                </a:moveTo>
                <a:cubicBezTo>
                  <a:pt x="288926" y="169862"/>
                  <a:pt x="288926" y="169862"/>
                  <a:pt x="290513" y="169862"/>
                </a:cubicBezTo>
                <a:cubicBezTo>
                  <a:pt x="290513" y="169862"/>
                  <a:pt x="290513" y="169862"/>
                  <a:pt x="293688" y="169862"/>
                </a:cubicBezTo>
                <a:cubicBezTo>
                  <a:pt x="293688" y="169862"/>
                  <a:pt x="293688" y="169862"/>
                  <a:pt x="293688" y="170656"/>
                </a:cubicBezTo>
                <a:cubicBezTo>
                  <a:pt x="293688" y="170656"/>
                  <a:pt x="293688" y="170656"/>
                  <a:pt x="292101" y="171450"/>
                </a:cubicBezTo>
                <a:cubicBezTo>
                  <a:pt x="292101" y="171450"/>
                  <a:pt x="292101" y="171450"/>
                  <a:pt x="290513" y="171450"/>
                </a:cubicBezTo>
                <a:cubicBezTo>
                  <a:pt x="290513" y="171450"/>
                  <a:pt x="290513" y="171450"/>
                  <a:pt x="288926" y="171450"/>
                </a:cubicBezTo>
                <a:cubicBezTo>
                  <a:pt x="288926" y="171450"/>
                  <a:pt x="288926" y="171450"/>
                  <a:pt x="287338" y="170656"/>
                </a:cubicBezTo>
                <a:cubicBezTo>
                  <a:pt x="287338" y="170656"/>
                  <a:pt x="287338" y="170656"/>
                  <a:pt x="288926" y="169862"/>
                </a:cubicBezTo>
                <a:close/>
                <a:moveTo>
                  <a:pt x="304800" y="164600"/>
                </a:moveTo>
                <a:lnTo>
                  <a:pt x="304800" y="165267"/>
                </a:lnTo>
                <a:cubicBezTo>
                  <a:pt x="304800" y="166604"/>
                  <a:pt x="304800" y="166604"/>
                  <a:pt x="304800" y="166604"/>
                </a:cubicBezTo>
                <a:cubicBezTo>
                  <a:pt x="304800" y="167941"/>
                  <a:pt x="304800" y="167941"/>
                  <a:pt x="304800" y="167941"/>
                </a:cubicBezTo>
                <a:cubicBezTo>
                  <a:pt x="304800" y="169278"/>
                  <a:pt x="304800" y="169278"/>
                  <a:pt x="304800" y="169278"/>
                </a:cubicBezTo>
                <a:lnTo>
                  <a:pt x="303946" y="169998"/>
                </a:lnTo>
                <a:close/>
                <a:moveTo>
                  <a:pt x="301626" y="149225"/>
                </a:moveTo>
                <a:lnTo>
                  <a:pt x="303213" y="149225"/>
                </a:lnTo>
                <a:cubicBezTo>
                  <a:pt x="303213" y="149225"/>
                  <a:pt x="303213" y="149225"/>
                  <a:pt x="304800" y="150562"/>
                </a:cubicBezTo>
                <a:cubicBezTo>
                  <a:pt x="304800" y="150562"/>
                  <a:pt x="304800" y="150562"/>
                  <a:pt x="304800" y="151899"/>
                </a:cubicBezTo>
                <a:cubicBezTo>
                  <a:pt x="304800" y="151899"/>
                  <a:pt x="304800" y="151899"/>
                  <a:pt x="304800" y="154573"/>
                </a:cubicBezTo>
                <a:lnTo>
                  <a:pt x="305656" y="153133"/>
                </a:lnTo>
                <a:lnTo>
                  <a:pt x="306128" y="156215"/>
                </a:lnTo>
                <a:lnTo>
                  <a:pt x="304800" y="164600"/>
                </a:lnTo>
                <a:lnTo>
                  <a:pt x="304800" y="162594"/>
                </a:lnTo>
                <a:cubicBezTo>
                  <a:pt x="304800" y="162594"/>
                  <a:pt x="304800" y="162594"/>
                  <a:pt x="304800" y="161257"/>
                </a:cubicBezTo>
                <a:cubicBezTo>
                  <a:pt x="304800" y="161257"/>
                  <a:pt x="304800" y="161257"/>
                  <a:pt x="304800" y="159920"/>
                </a:cubicBezTo>
                <a:cubicBezTo>
                  <a:pt x="304800" y="159920"/>
                  <a:pt x="304800" y="159920"/>
                  <a:pt x="304800" y="158583"/>
                </a:cubicBezTo>
                <a:cubicBezTo>
                  <a:pt x="304800" y="158583"/>
                  <a:pt x="304800" y="158583"/>
                  <a:pt x="303213" y="158583"/>
                </a:cubicBezTo>
                <a:cubicBezTo>
                  <a:pt x="303213" y="158583"/>
                  <a:pt x="303213" y="158583"/>
                  <a:pt x="303213" y="157246"/>
                </a:cubicBezTo>
                <a:cubicBezTo>
                  <a:pt x="303213" y="157246"/>
                  <a:pt x="303213" y="157246"/>
                  <a:pt x="303213" y="155909"/>
                </a:cubicBezTo>
                <a:cubicBezTo>
                  <a:pt x="303213" y="155909"/>
                  <a:pt x="303213" y="155909"/>
                  <a:pt x="303213" y="154573"/>
                </a:cubicBezTo>
                <a:cubicBezTo>
                  <a:pt x="303213" y="154573"/>
                  <a:pt x="303213" y="154573"/>
                  <a:pt x="301625" y="154573"/>
                </a:cubicBezTo>
                <a:cubicBezTo>
                  <a:pt x="301625" y="154573"/>
                  <a:pt x="301625" y="154573"/>
                  <a:pt x="301625" y="153236"/>
                </a:cubicBezTo>
                <a:cubicBezTo>
                  <a:pt x="301625" y="153236"/>
                  <a:pt x="301625" y="153236"/>
                  <a:pt x="301625" y="151899"/>
                </a:cubicBezTo>
                <a:lnTo>
                  <a:pt x="301625" y="150812"/>
                </a:lnTo>
                <a:lnTo>
                  <a:pt x="301626" y="150813"/>
                </a:lnTo>
                <a:lnTo>
                  <a:pt x="301626" y="149226"/>
                </a:lnTo>
                <a:close/>
                <a:moveTo>
                  <a:pt x="298450" y="147637"/>
                </a:moveTo>
                <a:cubicBezTo>
                  <a:pt x="298450" y="147637"/>
                  <a:pt x="298450" y="147637"/>
                  <a:pt x="298450" y="148907"/>
                </a:cubicBezTo>
                <a:cubicBezTo>
                  <a:pt x="298450" y="148907"/>
                  <a:pt x="298450" y="148907"/>
                  <a:pt x="298450" y="150177"/>
                </a:cubicBezTo>
                <a:cubicBezTo>
                  <a:pt x="298450" y="150177"/>
                  <a:pt x="298450" y="150177"/>
                  <a:pt x="297180" y="150177"/>
                </a:cubicBezTo>
                <a:cubicBezTo>
                  <a:pt x="297180" y="150177"/>
                  <a:pt x="297180" y="150177"/>
                  <a:pt x="295910" y="150177"/>
                </a:cubicBezTo>
                <a:lnTo>
                  <a:pt x="294640" y="150177"/>
                </a:lnTo>
                <a:cubicBezTo>
                  <a:pt x="294640" y="150177"/>
                  <a:pt x="294640" y="150177"/>
                  <a:pt x="294640" y="152717"/>
                </a:cubicBezTo>
                <a:cubicBezTo>
                  <a:pt x="294640" y="152717"/>
                  <a:pt x="294640" y="152717"/>
                  <a:pt x="294640" y="153987"/>
                </a:cubicBezTo>
                <a:cubicBezTo>
                  <a:pt x="294640" y="153987"/>
                  <a:pt x="294640" y="153987"/>
                  <a:pt x="295910" y="155257"/>
                </a:cubicBezTo>
                <a:cubicBezTo>
                  <a:pt x="295910" y="155257"/>
                  <a:pt x="295910" y="155257"/>
                  <a:pt x="295910" y="153987"/>
                </a:cubicBezTo>
                <a:cubicBezTo>
                  <a:pt x="295910" y="153987"/>
                  <a:pt x="295910" y="153987"/>
                  <a:pt x="297180" y="152717"/>
                </a:cubicBezTo>
                <a:cubicBezTo>
                  <a:pt x="297180" y="152717"/>
                  <a:pt x="297180" y="152717"/>
                  <a:pt x="297180" y="153987"/>
                </a:cubicBezTo>
                <a:cubicBezTo>
                  <a:pt x="297180" y="153987"/>
                  <a:pt x="297180" y="153987"/>
                  <a:pt x="295910" y="156527"/>
                </a:cubicBezTo>
                <a:cubicBezTo>
                  <a:pt x="295910" y="156527"/>
                  <a:pt x="295910" y="156527"/>
                  <a:pt x="295910" y="157797"/>
                </a:cubicBezTo>
                <a:cubicBezTo>
                  <a:pt x="295910" y="157797"/>
                  <a:pt x="295910" y="157797"/>
                  <a:pt x="297180" y="160337"/>
                </a:cubicBezTo>
                <a:cubicBezTo>
                  <a:pt x="297180" y="160337"/>
                  <a:pt x="297180" y="160337"/>
                  <a:pt x="297180" y="162877"/>
                </a:cubicBezTo>
                <a:cubicBezTo>
                  <a:pt x="297180" y="162877"/>
                  <a:pt x="297180" y="162877"/>
                  <a:pt x="295910" y="164147"/>
                </a:cubicBezTo>
                <a:cubicBezTo>
                  <a:pt x="295910" y="164147"/>
                  <a:pt x="295910" y="164147"/>
                  <a:pt x="294640" y="162877"/>
                </a:cubicBezTo>
                <a:lnTo>
                  <a:pt x="294640" y="165417"/>
                </a:lnTo>
                <a:cubicBezTo>
                  <a:pt x="294640" y="165417"/>
                  <a:pt x="294640" y="165417"/>
                  <a:pt x="293370" y="166687"/>
                </a:cubicBezTo>
                <a:cubicBezTo>
                  <a:pt x="293370" y="166687"/>
                  <a:pt x="293370" y="166687"/>
                  <a:pt x="293370" y="165417"/>
                </a:cubicBezTo>
                <a:cubicBezTo>
                  <a:pt x="293370" y="165417"/>
                  <a:pt x="293370" y="165417"/>
                  <a:pt x="293370" y="162877"/>
                </a:cubicBezTo>
                <a:cubicBezTo>
                  <a:pt x="293370" y="162877"/>
                  <a:pt x="293370" y="162877"/>
                  <a:pt x="293370" y="161607"/>
                </a:cubicBezTo>
                <a:cubicBezTo>
                  <a:pt x="293370" y="161607"/>
                  <a:pt x="293370" y="161607"/>
                  <a:pt x="292100" y="159067"/>
                </a:cubicBezTo>
                <a:cubicBezTo>
                  <a:pt x="292100" y="159067"/>
                  <a:pt x="292100" y="159067"/>
                  <a:pt x="293370" y="157797"/>
                </a:cubicBezTo>
                <a:cubicBezTo>
                  <a:pt x="293370" y="157797"/>
                  <a:pt x="293370" y="157797"/>
                  <a:pt x="293370" y="155257"/>
                </a:cubicBezTo>
                <a:cubicBezTo>
                  <a:pt x="293370" y="155257"/>
                  <a:pt x="293370" y="155257"/>
                  <a:pt x="293370" y="153987"/>
                </a:cubicBezTo>
                <a:cubicBezTo>
                  <a:pt x="293370" y="153987"/>
                  <a:pt x="293370" y="153987"/>
                  <a:pt x="293370" y="151447"/>
                </a:cubicBezTo>
                <a:cubicBezTo>
                  <a:pt x="293370" y="151447"/>
                  <a:pt x="293370" y="151447"/>
                  <a:pt x="293370" y="148907"/>
                </a:cubicBezTo>
                <a:cubicBezTo>
                  <a:pt x="293370" y="148907"/>
                  <a:pt x="293370" y="148907"/>
                  <a:pt x="294640" y="148907"/>
                </a:cubicBezTo>
                <a:cubicBezTo>
                  <a:pt x="295910" y="147637"/>
                  <a:pt x="297180" y="147637"/>
                  <a:pt x="298450" y="147637"/>
                </a:cubicBezTo>
                <a:close/>
                <a:moveTo>
                  <a:pt x="300038" y="139700"/>
                </a:moveTo>
                <a:lnTo>
                  <a:pt x="301626" y="139700"/>
                </a:lnTo>
                <a:lnTo>
                  <a:pt x="301626" y="141288"/>
                </a:lnTo>
                <a:lnTo>
                  <a:pt x="301626" y="142875"/>
                </a:lnTo>
                <a:lnTo>
                  <a:pt x="301626" y="146051"/>
                </a:lnTo>
                <a:lnTo>
                  <a:pt x="301626" y="147638"/>
                </a:lnTo>
                <a:lnTo>
                  <a:pt x="301626" y="149225"/>
                </a:lnTo>
                <a:lnTo>
                  <a:pt x="301625" y="149225"/>
                </a:lnTo>
                <a:cubicBezTo>
                  <a:pt x="301625" y="150562"/>
                  <a:pt x="301625" y="150562"/>
                  <a:pt x="301625" y="150562"/>
                </a:cubicBezTo>
                <a:lnTo>
                  <a:pt x="301625" y="150812"/>
                </a:lnTo>
                <a:lnTo>
                  <a:pt x="300038" y="149226"/>
                </a:lnTo>
                <a:lnTo>
                  <a:pt x="300038" y="147638"/>
                </a:lnTo>
                <a:lnTo>
                  <a:pt x="300038" y="144463"/>
                </a:lnTo>
                <a:lnTo>
                  <a:pt x="300038" y="141288"/>
                </a:lnTo>
                <a:close/>
                <a:moveTo>
                  <a:pt x="287338" y="131762"/>
                </a:moveTo>
                <a:cubicBezTo>
                  <a:pt x="287338" y="131762"/>
                  <a:pt x="287338" y="131762"/>
                  <a:pt x="292101" y="134484"/>
                </a:cubicBezTo>
                <a:cubicBezTo>
                  <a:pt x="292101" y="134484"/>
                  <a:pt x="292101" y="134484"/>
                  <a:pt x="292101" y="135844"/>
                </a:cubicBezTo>
                <a:cubicBezTo>
                  <a:pt x="292101" y="135844"/>
                  <a:pt x="292101" y="135844"/>
                  <a:pt x="290513" y="138566"/>
                </a:cubicBezTo>
                <a:cubicBezTo>
                  <a:pt x="290513" y="138566"/>
                  <a:pt x="290513" y="138566"/>
                  <a:pt x="290513" y="139927"/>
                </a:cubicBezTo>
                <a:cubicBezTo>
                  <a:pt x="290513" y="139927"/>
                  <a:pt x="290513" y="139927"/>
                  <a:pt x="290513" y="142648"/>
                </a:cubicBezTo>
                <a:cubicBezTo>
                  <a:pt x="290513" y="142648"/>
                  <a:pt x="290513" y="142648"/>
                  <a:pt x="292101" y="144009"/>
                </a:cubicBezTo>
                <a:cubicBezTo>
                  <a:pt x="292101" y="144009"/>
                  <a:pt x="292101" y="144009"/>
                  <a:pt x="293688" y="145369"/>
                </a:cubicBezTo>
                <a:cubicBezTo>
                  <a:pt x="293688" y="145369"/>
                  <a:pt x="293688" y="145369"/>
                  <a:pt x="292101" y="146730"/>
                </a:cubicBezTo>
                <a:cubicBezTo>
                  <a:pt x="292101" y="146730"/>
                  <a:pt x="292101" y="146730"/>
                  <a:pt x="292101" y="148091"/>
                </a:cubicBezTo>
                <a:cubicBezTo>
                  <a:pt x="292101" y="148091"/>
                  <a:pt x="292101" y="148091"/>
                  <a:pt x="290513" y="150812"/>
                </a:cubicBezTo>
                <a:cubicBezTo>
                  <a:pt x="290513" y="150812"/>
                  <a:pt x="290513" y="150812"/>
                  <a:pt x="290513" y="152173"/>
                </a:cubicBezTo>
                <a:cubicBezTo>
                  <a:pt x="290513" y="152173"/>
                  <a:pt x="290513" y="152173"/>
                  <a:pt x="290513" y="153534"/>
                </a:cubicBezTo>
                <a:cubicBezTo>
                  <a:pt x="290513" y="153534"/>
                  <a:pt x="290513" y="153534"/>
                  <a:pt x="290513" y="154894"/>
                </a:cubicBezTo>
                <a:cubicBezTo>
                  <a:pt x="290513" y="154894"/>
                  <a:pt x="290513" y="156255"/>
                  <a:pt x="290513" y="157616"/>
                </a:cubicBezTo>
                <a:cubicBezTo>
                  <a:pt x="290513" y="157616"/>
                  <a:pt x="290513" y="157616"/>
                  <a:pt x="288925" y="160337"/>
                </a:cubicBezTo>
                <a:cubicBezTo>
                  <a:pt x="288925" y="160337"/>
                  <a:pt x="288925" y="160337"/>
                  <a:pt x="287338" y="160337"/>
                </a:cubicBezTo>
                <a:cubicBezTo>
                  <a:pt x="287338" y="152173"/>
                  <a:pt x="285750" y="144009"/>
                  <a:pt x="285750" y="137205"/>
                </a:cubicBezTo>
                <a:cubicBezTo>
                  <a:pt x="285750" y="137205"/>
                  <a:pt x="285750" y="137205"/>
                  <a:pt x="285750" y="135844"/>
                </a:cubicBezTo>
                <a:cubicBezTo>
                  <a:pt x="285750" y="135844"/>
                  <a:pt x="285750" y="135844"/>
                  <a:pt x="285750" y="133123"/>
                </a:cubicBezTo>
                <a:cubicBezTo>
                  <a:pt x="285750" y="133123"/>
                  <a:pt x="285750" y="133123"/>
                  <a:pt x="287338" y="131762"/>
                </a:cubicBezTo>
                <a:close/>
                <a:moveTo>
                  <a:pt x="296863" y="123825"/>
                </a:moveTo>
                <a:lnTo>
                  <a:pt x="298451" y="127000"/>
                </a:lnTo>
                <a:lnTo>
                  <a:pt x="300038" y="130175"/>
                </a:lnTo>
                <a:lnTo>
                  <a:pt x="298451" y="130175"/>
                </a:lnTo>
                <a:lnTo>
                  <a:pt x="298451" y="133350"/>
                </a:lnTo>
                <a:lnTo>
                  <a:pt x="296863" y="131763"/>
                </a:lnTo>
                <a:lnTo>
                  <a:pt x="296863" y="130175"/>
                </a:lnTo>
                <a:lnTo>
                  <a:pt x="295276" y="128588"/>
                </a:lnTo>
                <a:lnTo>
                  <a:pt x="293688" y="130175"/>
                </a:lnTo>
                <a:lnTo>
                  <a:pt x="293688" y="128588"/>
                </a:lnTo>
                <a:lnTo>
                  <a:pt x="293688" y="125413"/>
                </a:lnTo>
                <a:lnTo>
                  <a:pt x="296863" y="125413"/>
                </a:lnTo>
                <a:close/>
                <a:moveTo>
                  <a:pt x="292100" y="117475"/>
                </a:moveTo>
                <a:lnTo>
                  <a:pt x="293688" y="117475"/>
                </a:lnTo>
                <a:lnTo>
                  <a:pt x="293688" y="119063"/>
                </a:lnTo>
                <a:lnTo>
                  <a:pt x="293688" y="120650"/>
                </a:lnTo>
                <a:close/>
                <a:moveTo>
                  <a:pt x="285750" y="101600"/>
                </a:moveTo>
                <a:lnTo>
                  <a:pt x="287338" y="101600"/>
                </a:lnTo>
                <a:lnTo>
                  <a:pt x="287338" y="104775"/>
                </a:lnTo>
                <a:lnTo>
                  <a:pt x="288925" y="107950"/>
                </a:lnTo>
                <a:lnTo>
                  <a:pt x="290513" y="109538"/>
                </a:lnTo>
                <a:lnTo>
                  <a:pt x="292101" y="111125"/>
                </a:lnTo>
                <a:lnTo>
                  <a:pt x="293688" y="111125"/>
                </a:lnTo>
                <a:lnTo>
                  <a:pt x="293688" y="114300"/>
                </a:lnTo>
                <a:lnTo>
                  <a:pt x="293688" y="115887"/>
                </a:lnTo>
                <a:lnTo>
                  <a:pt x="295276" y="117475"/>
                </a:lnTo>
                <a:lnTo>
                  <a:pt x="295276" y="119062"/>
                </a:lnTo>
                <a:lnTo>
                  <a:pt x="295276" y="120650"/>
                </a:lnTo>
                <a:lnTo>
                  <a:pt x="295276" y="122237"/>
                </a:lnTo>
                <a:lnTo>
                  <a:pt x="293688" y="117475"/>
                </a:lnTo>
                <a:lnTo>
                  <a:pt x="293688" y="115888"/>
                </a:lnTo>
                <a:lnTo>
                  <a:pt x="292101" y="114300"/>
                </a:lnTo>
                <a:lnTo>
                  <a:pt x="290513" y="114300"/>
                </a:lnTo>
                <a:lnTo>
                  <a:pt x="290513" y="115888"/>
                </a:lnTo>
                <a:lnTo>
                  <a:pt x="290513" y="117475"/>
                </a:lnTo>
                <a:lnTo>
                  <a:pt x="288925" y="117475"/>
                </a:lnTo>
                <a:lnTo>
                  <a:pt x="288925" y="115888"/>
                </a:lnTo>
                <a:lnTo>
                  <a:pt x="288925" y="112713"/>
                </a:lnTo>
                <a:lnTo>
                  <a:pt x="287338" y="109538"/>
                </a:lnTo>
                <a:lnTo>
                  <a:pt x="285750" y="107950"/>
                </a:lnTo>
                <a:lnTo>
                  <a:pt x="285750" y="106363"/>
                </a:lnTo>
                <a:lnTo>
                  <a:pt x="285750" y="103188"/>
                </a:lnTo>
                <a:close/>
                <a:moveTo>
                  <a:pt x="203200" y="85725"/>
                </a:moveTo>
                <a:cubicBezTo>
                  <a:pt x="204391" y="85725"/>
                  <a:pt x="205582" y="85725"/>
                  <a:pt x="207963" y="85725"/>
                </a:cubicBezTo>
                <a:cubicBezTo>
                  <a:pt x="206772" y="88900"/>
                  <a:pt x="205582" y="86784"/>
                  <a:pt x="204391" y="87842"/>
                </a:cubicBezTo>
                <a:cubicBezTo>
                  <a:pt x="204391" y="87842"/>
                  <a:pt x="204391" y="87842"/>
                  <a:pt x="203200" y="87842"/>
                </a:cubicBezTo>
                <a:cubicBezTo>
                  <a:pt x="203200" y="86784"/>
                  <a:pt x="203200" y="85725"/>
                  <a:pt x="203200" y="85725"/>
                </a:cubicBezTo>
                <a:close/>
                <a:moveTo>
                  <a:pt x="188913" y="83476"/>
                </a:moveTo>
                <a:cubicBezTo>
                  <a:pt x="190501" y="83609"/>
                  <a:pt x="192088" y="84138"/>
                  <a:pt x="192088" y="84667"/>
                </a:cubicBezTo>
                <a:cubicBezTo>
                  <a:pt x="192088" y="84667"/>
                  <a:pt x="192088" y="84667"/>
                  <a:pt x="190501" y="85725"/>
                </a:cubicBezTo>
                <a:cubicBezTo>
                  <a:pt x="187326" y="84667"/>
                  <a:pt x="185738" y="84667"/>
                  <a:pt x="185738" y="84667"/>
                </a:cubicBezTo>
                <a:cubicBezTo>
                  <a:pt x="185738" y="83609"/>
                  <a:pt x="187326" y="83344"/>
                  <a:pt x="188913" y="83476"/>
                </a:cubicBezTo>
                <a:close/>
                <a:moveTo>
                  <a:pt x="161925" y="77787"/>
                </a:moveTo>
                <a:cubicBezTo>
                  <a:pt x="161925" y="77787"/>
                  <a:pt x="161925" y="77787"/>
                  <a:pt x="163248" y="77787"/>
                </a:cubicBezTo>
                <a:cubicBezTo>
                  <a:pt x="165894" y="77787"/>
                  <a:pt x="169863" y="77787"/>
                  <a:pt x="168540" y="82550"/>
                </a:cubicBezTo>
                <a:cubicBezTo>
                  <a:pt x="168540" y="82550"/>
                  <a:pt x="168540" y="82550"/>
                  <a:pt x="167217" y="82550"/>
                </a:cubicBezTo>
                <a:cubicBezTo>
                  <a:pt x="167217" y="82550"/>
                  <a:pt x="167217" y="82550"/>
                  <a:pt x="167217" y="81359"/>
                </a:cubicBezTo>
                <a:lnTo>
                  <a:pt x="161925" y="78978"/>
                </a:lnTo>
                <a:cubicBezTo>
                  <a:pt x="161925" y="78978"/>
                  <a:pt x="161925" y="78978"/>
                  <a:pt x="161925" y="77787"/>
                </a:cubicBezTo>
                <a:close/>
                <a:moveTo>
                  <a:pt x="158751" y="73554"/>
                </a:moveTo>
                <a:cubicBezTo>
                  <a:pt x="161926" y="74612"/>
                  <a:pt x="158751" y="76729"/>
                  <a:pt x="155575" y="77787"/>
                </a:cubicBezTo>
                <a:cubicBezTo>
                  <a:pt x="155575" y="77787"/>
                  <a:pt x="155575" y="77787"/>
                  <a:pt x="153988" y="76729"/>
                </a:cubicBezTo>
                <a:cubicBezTo>
                  <a:pt x="155575" y="74612"/>
                  <a:pt x="155575" y="71437"/>
                  <a:pt x="158751" y="73554"/>
                </a:cubicBezTo>
                <a:close/>
                <a:moveTo>
                  <a:pt x="140098" y="48759"/>
                </a:moveTo>
                <a:cubicBezTo>
                  <a:pt x="141487" y="47625"/>
                  <a:pt x="141487" y="51027"/>
                  <a:pt x="142876" y="48759"/>
                </a:cubicBezTo>
                <a:cubicBezTo>
                  <a:pt x="140098" y="52161"/>
                  <a:pt x="137319" y="55563"/>
                  <a:pt x="131763" y="55563"/>
                </a:cubicBezTo>
                <a:cubicBezTo>
                  <a:pt x="131763" y="52161"/>
                  <a:pt x="137319" y="51027"/>
                  <a:pt x="140098" y="48759"/>
                </a:cubicBezTo>
                <a:close/>
                <a:moveTo>
                  <a:pt x="148273" y="42598"/>
                </a:moveTo>
                <a:lnTo>
                  <a:pt x="150813" y="42598"/>
                </a:lnTo>
                <a:cubicBezTo>
                  <a:pt x="150813" y="42598"/>
                  <a:pt x="150813" y="42598"/>
                  <a:pt x="149543" y="43921"/>
                </a:cubicBezTo>
                <a:cubicBezTo>
                  <a:pt x="147003" y="45244"/>
                  <a:pt x="150813" y="49213"/>
                  <a:pt x="148273" y="51859"/>
                </a:cubicBezTo>
                <a:cubicBezTo>
                  <a:pt x="149543" y="51859"/>
                  <a:pt x="149543" y="50536"/>
                  <a:pt x="150813" y="50536"/>
                </a:cubicBezTo>
                <a:cubicBezTo>
                  <a:pt x="150813" y="51859"/>
                  <a:pt x="149543" y="53181"/>
                  <a:pt x="148273" y="53181"/>
                </a:cubicBezTo>
                <a:cubicBezTo>
                  <a:pt x="148273" y="53181"/>
                  <a:pt x="148273" y="54504"/>
                  <a:pt x="149543" y="54504"/>
                </a:cubicBezTo>
                <a:cubicBezTo>
                  <a:pt x="147003" y="55827"/>
                  <a:pt x="144463" y="55827"/>
                  <a:pt x="141923" y="55827"/>
                </a:cubicBezTo>
                <a:cubicBezTo>
                  <a:pt x="140653" y="57150"/>
                  <a:pt x="139383" y="57150"/>
                  <a:pt x="138113" y="57150"/>
                </a:cubicBezTo>
                <a:cubicBezTo>
                  <a:pt x="138113" y="55827"/>
                  <a:pt x="139383" y="55827"/>
                  <a:pt x="140653" y="55827"/>
                </a:cubicBezTo>
                <a:cubicBezTo>
                  <a:pt x="140653" y="54504"/>
                  <a:pt x="141923" y="54504"/>
                  <a:pt x="141923" y="53181"/>
                </a:cubicBezTo>
                <a:cubicBezTo>
                  <a:pt x="141923" y="53181"/>
                  <a:pt x="141923" y="53181"/>
                  <a:pt x="139383" y="53181"/>
                </a:cubicBezTo>
                <a:cubicBezTo>
                  <a:pt x="140653" y="53181"/>
                  <a:pt x="141923" y="53181"/>
                  <a:pt x="141923" y="51859"/>
                </a:cubicBezTo>
                <a:cubicBezTo>
                  <a:pt x="141923" y="49213"/>
                  <a:pt x="145733" y="51859"/>
                  <a:pt x="145733" y="49213"/>
                </a:cubicBezTo>
                <a:cubicBezTo>
                  <a:pt x="145733" y="47890"/>
                  <a:pt x="144463" y="47890"/>
                  <a:pt x="144463" y="47890"/>
                </a:cubicBezTo>
                <a:cubicBezTo>
                  <a:pt x="144463" y="47890"/>
                  <a:pt x="144463" y="46567"/>
                  <a:pt x="144463" y="45244"/>
                </a:cubicBezTo>
                <a:cubicBezTo>
                  <a:pt x="144463" y="45244"/>
                  <a:pt x="144463" y="46567"/>
                  <a:pt x="143193" y="45244"/>
                </a:cubicBezTo>
                <a:close/>
                <a:moveTo>
                  <a:pt x="169336" y="30162"/>
                </a:moveTo>
                <a:cubicBezTo>
                  <a:pt x="103318" y="30162"/>
                  <a:pt x="47862" y="76200"/>
                  <a:pt x="33338" y="136706"/>
                </a:cubicBezTo>
                <a:cubicBezTo>
                  <a:pt x="33338" y="136706"/>
                  <a:pt x="33338" y="138022"/>
                  <a:pt x="33338" y="138022"/>
                </a:cubicBezTo>
                <a:cubicBezTo>
                  <a:pt x="33338" y="138022"/>
                  <a:pt x="33338" y="139337"/>
                  <a:pt x="33338" y="139337"/>
                </a:cubicBezTo>
                <a:cubicBezTo>
                  <a:pt x="33338" y="139337"/>
                  <a:pt x="33338" y="140652"/>
                  <a:pt x="33338" y="140652"/>
                </a:cubicBezTo>
                <a:cubicBezTo>
                  <a:pt x="33338" y="140652"/>
                  <a:pt x="34658" y="139337"/>
                  <a:pt x="34658" y="139337"/>
                </a:cubicBezTo>
                <a:cubicBezTo>
                  <a:pt x="34658" y="139337"/>
                  <a:pt x="35979" y="139337"/>
                  <a:pt x="35979" y="139337"/>
                </a:cubicBezTo>
                <a:cubicBezTo>
                  <a:pt x="35979" y="139337"/>
                  <a:pt x="35979" y="139337"/>
                  <a:pt x="35979" y="140652"/>
                </a:cubicBezTo>
                <a:cubicBezTo>
                  <a:pt x="35979" y="147229"/>
                  <a:pt x="42580" y="148544"/>
                  <a:pt x="43901" y="153806"/>
                </a:cubicBezTo>
                <a:cubicBezTo>
                  <a:pt x="47862" y="159067"/>
                  <a:pt x="47862" y="164329"/>
                  <a:pt x="45221" y="169590"/>
                </a:cubicBezTo>
                <a:cubicBezTo>
                  <a:pt x="47862" y="169590"/>
                  <a:pt x="46542" y="165644"/>
                  <a:pt x="49182" y="166959"/>
                </a:cubicBezTo>
                <a:cubicBezTo>
                  <a:pt x="50503" y="166959"/>
                  <a:pt x="47862" y="169590"/>
                  <a:pt x="50503" y="170905"/>
                </a:cubicBezTo>
                <a:cubicBezTo>
                  <a:pt x="50503" y="170905"/>
                  <a:pt x="50503" y="170905"/>
                  <a:pt x="50503" y="168275"/>
                </a:cubicBezTo>
                <a:cubicBezTo>
                  <a:pt x="53143" y="166959"/>
                  <a:pt x="55784" y="170905"/>
                  <a:pt x="55784" y="174852"/>
                </a:cubicBezTo>
                <a:cubicBezTo>
                  <a:pt x="55784" y="174852"/>
                  <a:pt x="57105" y="174852"/>
                  <a:pt x="57105" y="174852"/>
                </a:cubicBezTo>
                <a:cubicBezTo>
                  <a:pt x="57105" y="174852"/>
                  <a:pt x="57105" y="173536"/>
                  <a:pt x="57105" y="173536"/>
                </a:cubicBezTo>
                <a:cubicBezTo>
                  <a:pt x="57105" y="173536"/>
                  <a:pt x="58425" y="173536"/>
                  <a:pt x="59745" y="173536"/>
                </a:cubicBezTo>
                <a:cubicBezTo>
                  <a:pt x="61066" y="173536"/>
                  <a:pt x="61066" y="173536"/>
                  <a:pt x="61066" y="173536"/>
                </a:cubicBezTo>
                <a:cubicBezTo>
                  <a:pt x="61066" y="173536"/>
                  <a:pt x="62386" y="173536"/>
                  <a:pt x="62386" y="173536"/>
                </a:cubicBezTo>
                <a:cubicBezTo>
                  <a:pt x="63706" y="173536"/>
                  <a:pt x="63706" y="173536"/>
                  <a:pt x="63706" y="173536"/>
                </a:cubicBezTo>
                <a:cubicBezTo>
                  <a:pt x="63706" y="173536"/>
                  <a:pt x="63706" y="173536"/>
                  <a:pt x="65027" y="173536"/>
                </a:cubicBezTo>
                <a:cubicBezTo>
                  <a:pt x="65027" y="174852"/>
                  <a:pt x="65027" y="174852"/>
                  <a:pt x="65027" y="174852"/>
                </a:cubicBezTo>
                <a:cubicBezTo>
                  <a:pt x="65027" y="174852"/>
                  <a:pt x="66347" y="176167"/>
                  <a:pt x="68988" y="177482"/>
                </a:cubicBezTo>
                <a:cubicBezTo>
                  <a:pt x="70308" y="178798"/>
                  <a:pt x="72949" y="180113"/>
                  <a:pt x="72949" y="180113"/>
                </a:cubicBezTo>
                <a:cubicBezTo>
                  <a:pt x="72949" y="181428"/>
                  <a:pt x="74269" y="181428"/>
                  <a:pt x="74269" y="182744"/>
                </a:cubicBezTo>
                <a:cubicBezTo>
                  <a:pt x="74269" y="182744"/>
                  <a:pt x="74269" y="184059"/>
                  <a:pt x="74269" y="185374"/>
                </a:cubicBezTo>
                <a:cubicBezTo>
                  <a:pt x="74269" y="186690"/>
                  <a:pt x="74269" y="188005"/>
                  <a:pt x="74269" y="189320"/>
                </a:cubicBezTo>
                <a:cubicBezTo>
                  <a:pt x="74269" y="190636"/>
                  <a:pt x="72949" y="191951"/>
                  <a:pt x="71629" y="194582"/>
                </a:cubicBezTo>
                <a:cubicBezTo>
                  <a:pt x="71629" y="194582"/>
                  <a:pt x="71629" y="195897"/>
                  <a:pt x="71629" y="195897"/>
                </a:cubicBezTo>
                <a:cubicBezTo>
                  <a:pt x="68988" y="205105"/>
                  <a:pt x="65027" y="211682"/>
                  <a:pt x="63706" y="219574"/>
                </a:cubicBezTo>
                <a:cubicBezTo>
                  <a:pt x="62386" y="224835"/>
                  <a:pt x="66347" y="230097"/>
                  <a:pt x="66347" y="236673"/>
                </a:cubicBezTo>
                <a:cubicBezTo>
                  <a:pt x="66347" y="236673"/>
                  <a:pt x="66347" y="237989"/>
                  <a:pt x="66347" y="239304"/>
                </a:cubicBezTo>
                <a:cubicBezTo>
                  <a:pt x="66347" y="240619"/>
                  <a:pt x="66347" y="243250"/>
                  <a:pt x="65027" y="245881"/>
                </a:cubicBezTo>
                <a:cubicBezTo>
                  <a:pt x="63706" y="244565"/>
                  <a:pt x="63706" y="244565"/>
                  <a:pt x="62386" y="244565"/>
                </a:cubicBezTo>
                <a:cubicBezTo>
                  <a:pt x="63706" y="247196"/>
                  <a:pt x="66347" y="249827"/>
                  <a:pt x="65027" y="253773"/>
                </a:cubicBezTo>
                <a:cubicBezTo>
                  <a:pt x="65027" y="255088"/>
                  <a:pt x="63706" y="255088"/>
                  <a:pt x="62386" y="255088"/>
                </a:cubicBezTo>
                <a:cubicBezTo>
                  <a:pt x="63706" y="256404"/>
                  <a:pt x="63706" y="256404"/>
                  <a:pt x="63706" y="257719"/>
                </a:cubicBezTo>
                <a:cubicBezTo>
                  <a:pt x="63706" y="259034"/>
                  <a:pt x="65027" y="259034"/>
                  <a:pt x="66347" y="260350"/>
                </a:cubicBezTo>
                <a:cubicBezTo>
                  <a:pt x="66347" y="260350"/>
                  <a:pt x="66347" y="261665"/>
                  <a:pt x="66347" y="261665"/>
                </a:cubicBezTo>
                <a:cubicBezTo>
                  <a:pt x="66347" y="261665"/>
                  <a:pt x="66347" y="261665"/>
                  <a:pt x="67668" y="261665"/>
                </a:cubicBezTo>
                <a:cubicBezTo>
                  <a:pt x="72949" y="268242"/>
                  <a:pt x="79551" y="274819"/>
                  <a:pt x="87473" y="280080"/>
                </a:cubicBezTo>
                <a:cubicBezTo>
                  <a:pt x="87473" y="280080"/>
                  <a:pt x="88794" y="280080"/>
                  <a:pt x="88794" y="280080"/>
                </a:cubicBezTo>
                <a:cubicBezTo>
                  <a:pt x="88794" y="280080"/>
                  <a:pt x="88794" y="280080"/>
                  <a:pt x="88794" y="281395"/>
                </a:cubicBezTo>
                <a:cubicBezTo>
                  <a:pt x="88794" y="281395"/>
                  <a:pt x="90114" y="281395"/>
                  <a:pt x="90114" y="281395"/>
                </a:cubicBezTo>
                <a:cubicBezTo>
                  <a:pt x="112560" y="297180"/>
                  <a:pt x="140288" y="306387"/>
                  <a:pt x="169336" y="306387"/>
                </a:cubicBezTo>
                <a:cubicBezTo>
                  <a:pt x="245919" y="306387"/>
                  <a:pt x="307976" y="244565"/>
                  <a:pt x="307976" y="168275"/>
                </a:cubicBezTo>
                <a:lnTo>
                  <a:pt x="306128" y="156215"/>
                </a:lnTo>
                <a:lnTo>
                  <a:pt x="306388" y="154573"/>
                </a:lnTo>
                <a:lnTo>
                  <a:pt x="306388" y="151899"/>
                </a:lnTo>
                <a:lnTo>
                  <a:pt x="305656" y="153133"/>
                </a:lnTo>
                <a:lnTo>
                  <a:pt x="301374" y="125197"/>
                </a:lnTo>
                <a:cubicBezTo>
                  <a:pt x="297083" y="111715"/>
                  <a:pt x="290811" y="99219"/>
                  <a:pt x="282889" y="88038"/>
                </a:cubicBezTo>
                <a:cubicBezTo>
                  <a:pt x="284209" y="94615"/>
                  <a:pt x="284209" y="102507"/>
                  <a:pt x="282889" y="109084"/>
                </a:cubicBezTo>
                <a:cubicBezTo>
                  <a:pt x="281569" y="110399"/>
                  <a:pt x="281569" y="111714"/>
                  <a:pt x="281569" y="113030"/>
                </a:cubicBezTo>
                <a:cubicBezTo>
                  <a:pt x="280248" y="113030"/>
                  <a:pt x="280248" y="114345"/>
                  <a:pt x="278928" y="115660"/>
                </a:cubicBezTo>
                <a:cubicBezTo>
                  <a:pt x="278928" y="114345"/>
                  <a:pt x="278928" y="113030"/>
                  <a:pt x="278928" y="113030"/>
                </a:cubicBezTo>
                <a:cubicBezTo>
                  <a:pt x="278928" y="111714"/>
                  <a:pt x="278928" y="110399"/>
                  <a:pt x="277608" y="109084"/>
                </a:cubicBezTo>
                <a:cubicBezTo>
                  <a:pt x="277608" y="107768"/>
                  <a:pt x="276287" y="106453"/>
                  <a:pt x="274967" y="106453"/>
                </a:cubicBezTo>
                <a:cubicBezTo>
                  <a:pt x="267045" y="107768"/>
                  <a:pt x="260443" y="105138"/>
                  <a:pt x="253841" y="101192"/>
                </a:cubicBezTo>
                <a:cubicBezTo>
                  <a:pt x="252520" y="101192"/>
                  <a:pt x="251200" y="101192"/>
                  <a:pt x="249880" y="99876"/>
                </a:cubicBezTo>
                <a:cubicBezTo>
                  <a:pt x="245919" y="98561"/>
                  <a:pt x="243278" y="97245"/>
                  <a:pt x="240637" y="97245"/>
                </a:cubicBezTo>
                <a:cubicBezTo>
                  <a:pt x="243278" y="99876"/>
                  <a:pt x="244598" y="102507"/>
                  <a:pt x="245919" y="106453"/>
                </a:cubicBezTo>
                <a:cubicBezTo>
                  <a:pt x="245919" y="105138"/>
                  <a:pt x="247239" y="105138"/>
                  <a:pt x="247239" y="103822"/>
                </a:cubicBezTo>
                <a:cubicBezTo>
                  <a:pt x="247239" y="105138"/>
                  <a:pt x="248559" y="105138"/>
                  <a:pt x="248559" y="106453"/>
                </a:cubicBezTo>
                <a:cubicBezTo>
                  <a:pt x="249880" y="110399"/>
                  <a:pt x="256482" y="110399"/>
                  <a:pt x="256482" y="105138"/>
                </a:cubicBezTo>
                <a:cubicBezTo>
                  <a:pt x="263083" y="110399"/>
                  <a:pt x="269685" y="115660"/>
                  <a:pt x="268365" y="124868"/>
                </a:cubicBezTo>
                <a:cubicBezTo>
                  <a:pt x="267045" y="128814"/>
                  <a:pt x="263083" y="131445"/>
                  <a:pt x="259122" y="132760"/>
                </a:cubicBezTo>
                <a:cubicBezTo>
                  <a:pt x="251200" y="135391"/>
                  <a:pt x="237996" y="140652"/>
                  <a:pt x="236676" y="128814"/>
                </a:cubicBezTo>
                <a:cubicBezTo>
                  <a:pt x="236676" y="128814"/>
                  <a:pt x="235356" y="127499"/>
                  <a:pt x="235356" y="126183"/>
                </a:cubicBezTo>
                <a:cubicBezTo>
                  <a:pt x="234035" y="124868"/>
                  <a:pt x="234035" y="124868"/>
                  <a:pt x="234035" y="123553"/>
                </a:cubicBezTo>
                <a:cubicBezTo>
                  <a:pt x="230074" y="119607"/>
                  <a:pt x="226113" y="115660"/>
                  <a:pt x="223472" y="110399"/>
                </a:cubicBezTo>
                <a:cubicBezTo>
                  <a:pt x="222152" y="109084"/>
                  <a:pt x="220831" y="109084"/>
                  <a:pt x="220831" y="107768"/>
                </a:cubicBezTo>
                <a:cubicBezTo>
                  <a:pt x="219511" y="106453"/>
                  <a:pt x="219511" y="106453"/>
                  <a:pt x="218191" y="105138"/>
                </a:cubicBezTo>
                <a:cubicBezTo>
                  <a:pt x="218191" y="103822"/>
                  <a:pt x="216870" y="103822"/>
                  <a:pt x="215550" y="102507"/>
                </a:cubicBezTo>
                <a:cubicBezTo>
                  <a:pt x="212909" y="103822"/>
                  <a:pt x="214230" y="97245"/>
                  <a:pt x="210268" y="98561"/>
                </a:cubicBezTo>
                <a:cubicBezTo>
                  <a:pt x="208948" y="99876"/>
                  <a:pt x="208948" y="99876"/>
                  <a:pt x="210268" y="99876"/>
                </a:cubicBezTo>
                <a:cubicBezTo>
                  <a:pt x="211589" y="102507"/>
                  <a:pt x="211589" y="102507"/>
                  <a:pt x="212909" y="103822"/>
                </a:cubicBezTo>
                <a:cubicBezTo>
                  <a:pt x="214230" y="105138"/>
                  <a:pt x="214230" y="105138"/>
                  <a:pt x="215550" y="106453"/>
                </a:cubicBezTo>
                <a:cubicBezTo>
                  <a:pt x="215550" y="107768"/>
                  <a:pt x="216870" y="107768"/>
                  <a:pt x="216870" y="109084"/>
                </a:cubicBezTo>
                <a:cubicBezTo>
                  <a:pt x="219511" y="113030"/>
                  <a:pt x="223472" y="116976"/>
                  <a:pt x="224793" y="122237"/>
                </a:cubicBezTo>
                <a:cubicBezTo>
                  <a:pt x="227433" y="124868"/>
                  <a:pt x="230074" y="128814"/>
                  <a:pt x="231394" y="131445"/>
                </a:cubicBezTo>
                <a:cubicBezTo>
                  <a:pt x="232715" y="132760"/>
                  <a:pt x="234035" y="134075"/>
                  <a:pt x="234035" y="134075"/>
                </a:cubicBezTo>
                <a:cubicBezTo>
                  <a:pt x="235356" y="135391"/>
                  <a:pt x="236676" y="138022"/>
                  <a:pt x="236676" y="138022"/>
                </a:cubicBezTo>
                <a:cubicBezTo>
                  <a:pt x="237996" y="139337"/>
                  <a:pt x="237996" y="139337"/>
                  <a:pt x="240637" y="140652"/>
                </a:cubicBezTo>
                <a:cubicBezTo>
                  <a:pt x="241957" y="141968"/>
                  <a:pt x="244598" y="143283"/>
                  <a:pt x="244598" y="143283"/>
                </a:cubicBezTo>
                <a:cubicBezTo>
                  <a:pt x="244598" y="143283"/>
                  <a:pt x="245919" y="143283"/>
                  <a:pt x="245919" y="143283"/>
                </a:cubicBezTo>
                <a:cubicBezTo>
                  <a:pt x="247239" y="143283"/>
                  <a:pt x="247239" y="143283"/>
                  <a:pt x="248559" y="143283"/>
                </a:cubicBezTo>
                <a:cubicBezTo>
                  <a:pt x="252520" y="143283"/>
                  <a:pt x="256482" y="143283"/>
                  <a:pt x="260443" y="140652"/>
                </a:cubicBezTo>
                <a:cubicBezTo>
                  <a:pt x="260443" y="143283"/>
                  <a:pt x="260443" y="145914"/>
                  <a:pt x="259122" y="147229"/>
                </a:cubicBezTo>
                <a:cubicBezTo>
                  <a:pt x="259122" y="148544"/>
                  <a:pt x="259122" y="149860"/>
                  <a:pt x="257802" y="151175"/>
                </a:cubicBezTo>
                <a:cubicBezTo>
                  <a:pt x="257802" y="153806"/>
                  <a:pt x="256482" y="156437"/>
                  <a:pt x="255161" y="159067"/>
                </a:cubicBezTo>
                <a:cubicBezTo>
                  <a:pt x="255161" y="160383"/>
                  <a:pt x="253841" y="160383"/>
                  <a:pt x="253841" y="161698"/>
                </a:cubicBezTo>
                <a:cubicBezTo>
                  <a:pt x="240637" y="168275"/>
                  <a:pt x="228754" y="176167"/>
                  <a:pt x="232715" y="190636"/>
                </a:cubicBezTo>
                <a:cubicBezTo>
                  <a:pt x="232715" y="190636"/>
                  <a:pt x="234035" y="191951"/>
                  <a:pt x="234035" y="191951"/>
                </a:cubicBezTo>
                <a:cubicBezTo>
                  <a:pt x="234035" y="199843"/>
                  <a:pt x="232715" y="206420"/>
                  <a:pt x="228754" y="212997"/>
                </a:cubicBezTo>
                <a:cubicBezTo>
                  <a:pt x="228754" y="214312"/>
                  <a:pt x="227433" y="215628"/>
                  <a:pt x="227433" y="215628"/>
                </a:cubicBezTo>
                <a:cubicBezTo>
                  <a:pt x="222152" y="222204"/>
                  <a:pt x="219511" y="228781"/>
                  <a:pt x="218191" y="235358"/>
                </a:cubicBezTo>
                <a:cubicBezTo>
                  <a:pt x="218191" y="236673"/>
                  <a:pt x="214230" y="236673"/>
                  <a:pt x="212909" y="239304"/>
                </a:cubicBezTo>
                <a:cubicBezTo>
                  <a:pt x="212909" y="239304"/>
                  <a:pt x="212909" y="240619"/>
                  <a:pt x="211589" y="241935"/>
                </a:cubicBezTo>
                <a:cubicBezTo>
                  <a:pt x="211589" y="243250"/>
                  <a:pt x="210268" y="245881"/>
                  <a:pt x="210268" y="245881"/>
                </a:cubicBezTo>
                <a:cubicBezTo>
                  <a:pt x="208948" y="247196"/>
                  <a:pt x="207628" y="248512"/>
                  <a:pt x="207628" y="248512"/>
                </a:cubicBezTo>
                <a:cubicBezTo>
                  <a:pt x="206307" y="249827"/>
                  <a:pt x="204987" y="251142"/>
                  <a:pt x="203667" y="253773"/>
                </a:cubicBezTo>
                <a:cubicBezTo>
                  <a:pt x="199705" y="255088"/>
                  <a:pt x="195744" y="256404"/>
                  <a:pt x="191783" y="259034"/>
                </a:cubicBezTo>
                <a:cubicBezTo>
                  <a:pt x="189142" y="259034"/>
                  <a:pt x="185181" y="259034"/>
                  <a:pt x="185181" y="259034"/>
                </a:cubicBezTo>
                <a:cubicBezTo>
                  <a:pt x="185181" y="260350"/>
                  <a:pt x="185181" y="260350"/>
                  <a:pt x="183861" y="260350"/>
                </a:cubicBezTo>
                <a:cubicBezTo>
                  <a:pt x="183861" y="260350"/>
                  <a:pt x="183861" y="260350"/>
                  <a:pt x="183861" y="261665"/>
                </a:cubicBezTo>
                <a:cubicBezTo>
                  <a:pt x="182540" y="261665"/>
                  <a:pt x="182540" y="261665"/>
                  <a:pt x="181220" y="261665"/>
                </a:cubicBezTo>
                <a:cubicBezTo>
                  <a:pt x="179899" y="261665"/>
                  <a:pt x="178579" y="260350"/>
                  <a:pt x="178579" y="260350"/>
                </a:cubicBezTo>
                <a:cubicBezTo>
                  <a:pt x="178579" y="260350"/>
                  <a:pt x="177259" y="260350"/>
                  <a:pt x="177259" y="259034"/>
                </a:cubicBezTo>
                <a:cubicBezTo>
                  <a:pt x="177259" y="259034"/>
                  <a:pt x="175938" y="257719"/>
                  <a:pt x="175938" y="257719"/>
                </a:cubicBezTo>
                <a:cubicBezTo>
                  <a:pt x="175938" y="257719"/>
                  <a:pt x="175938" y="256404"/>
                  <a:pt x="175938" y="256404"/>
                </a:cubicBezTo>
                <a:cubicBezTo>
                  <a:pt x="175938" y="256404"/>
                  <a:pt x="175938" y="256404"/>
                  <a:pt x="175938" y="255088"/>
                </a:cubicBezTo>
                <a:cubicBezTo>
                  <a:pt x="175938" y="255088"/>
                  <a:pt x="175938" y="255088"/>
                  <a:pt x="175938" y="253773"/>
                </a:cubicBezTo>
                <a:cubicBezTo>
                  <a:pt x="175938" y="252458"/>
                  <a:pt x="175938" y="251142"/>
                  <a:pt x="174618" y="251142"/>
                </a:cubicBezTo>
                <a:cubicBezTo>
                  <a:pt x="174618" y="249827"/>
                  <a:pt x="173298" y="248512"/>
                  <a:pt x="173298" y="248512"/>
                </a:cubicBezTo>
                <a:cubicBezTo>
                  <a:pt x="171977" y="247196"/>
                  <a:pt x="171977" y="245881"/>
                  <a:pt x="171977" y="245881"/>
                </a:cubicBezTo>
                <a:cubicBezTo>
                  <a:pt x="171977" y="245881"/>
                  <a:pt x="171977" y="245881"/>
                  <a:pt x="170657" y="245881"/>
                </a:cubicBezTo>
                <a:cubicBezTo>
                  <a:pt x="170657" y="245881"/>
                  <a:pt x="170657" y="244565"/>
                  <a:pt x="170657" y="244565"/>
                </a:cubicBezTo>
                <a:cubicBezTo>
                  <a:pt x="170657" y="244565"/>
                  <a:pt x="169336" y="243250"/>
                  <a:pt x="169336" y="243250"/>
                </a:cubicBezTo>
                <a:cubicBezTo>
                  <a:pt x="169336" y="243250"/>
                  <a:pt x="169336" y="243250"/>
                  <a:pt x="169336" y="241935"/>
                </a:cubicBezTo>
                <a:cubicBezTo>
                  <a:pt x="168016" y="234043"/>
                  <a:pt x="162735" y="226150"/>
                  <a:pt x="160094" y="219574"/>
                </a:cubicBezTo>
                <a:cubicBezTo>
                  <a:pt x="158773" y="214312"/>
                  <a:pt x="161414" y="209051"/>
                  <a:pt x="164055" y="205105"/>
                </a:cubicBezTo>
                <a:cubicBezTo>
                  <a:pt x="165375" y="203789"/>
                  <a:pt x="165375" y="203789"/>
                  <a:pt x="165375" y="202474"/>
                </a:cubicBezTo>
                <a:cubicBezTo>
                  <a:pt x="165375" y="201159"/>
                  <a:pt x="165375" y="199843"/>
                  <a:pt x="165375" y="198528"/>
                </a:cubicBezTo>
                <a:cubicBezTo>
                  <a:pt x="164055" y="198528"/>
                  <a:pt x="164055" y="195897"/>
                  <a:pt x="164055" y="194582"/>
                </a:cubicBezTo>
                <a:cubicBezTo>
                  <a:pt x="162735" y="191951"/>
                  <a:pt x="161414" y="188005"/>
                  <a:pt x="160094" y="185374"/>
                </a:cubicBezTo>
                <a:cubicBezTo>
                  <a:pt x="160094" y="185374"/>
                  <a:pt x="158773" y="184059"/>
                  <a:pt x="157453" y="182744"/>
                </a:cubicBezTo>
                <a:cubicBezTo>
                  <a:pt x="157453" y="181428"/>
                  <a:pt x="156133" y="181428"/>
                  <a:pt x="156133" y="180113"/>
                </a:cubicBezTo>
                <a:cubicBezTo>
                  <a:pt x="150851" y="176167"/>
                  <a:pt x="154812" y="169590"/>
                  <a:pt x="152172" y="164329"/>
                </a:cubicBezTo>
                <a:cubicBezTo>
                  <a:pt x="150851" y="161698"/>
                  <a:pt x="149531" y="160383"/>
                  <a:pt x="148210" y="160383"/>
                </a:cubicBezTo>
                <a:cubicBezTo>
                  <a:pt x="145570" y="160383"/>
                  <a:pt x="144249" y="160383"/>
                  <a:pt x="144249" y="160383"/>
                </a:cubicBezTo>
                <a:cubicBezTo>
                  <a:pt x="142929" y="160383"/>
                  <a:pt x="142929" y="159067"/>
                  <a:pt x="142929" y="159067"/>
                </a:cubicBezTo>
                <a:cubicBezTo>
                  <a:pt x="142929" y="159067"/>
                  <a:pt x="142929" y="157752"/>
                  <a:pt x="141609" y="157752"/>
                </a:cubicBezTo>
                <a:cubicBezTo>
                  <a:pt x="141609" y="157752"/>
                  <a:pt x="141609" y="156437"/>
                  <a:pt x="141609" y="156437"/>
                </a:cubicBezTo>
                <a:cubicBezTo>
                  <a:pt x="141609" y="156437"/>
                  <a:pt x="138968" y="156437"/>
                  <a:pt x="136327" y="155121"/>
                </a:cubicBezTo>
                <a:cubicBezTo>
                  <a:pt x="136327" y="156437"/>
                  <a:pt x="135007" y="156437"/>
                  <a:pt x="133686" y="156437"/>
                </a:cubicBezTo>
                <a:cubicBezTo>
                  <a:pt x="132366" y="156437"/>
                  <a:pt x="132366" y="156437"/>
                  <a:pt x="131046" y="156437"/>
                </a:cubicBezTo>
                <a:cubicBezTo>
                  <a:pt x="117842" y="163013"/>
                  <a:pt x="98036" y="164329"/>
                  <a:pt x="92755" y="145914"/>
                </a:cubicBezTo>
                <a:cubicBezTo>
                  <a:pt x="92755" y="145914"/>
                  <a:pt x="91434" y="144598"/>
                  <a:pt x="91434" y="143283"/>
                </a:cubicBezTo>
                <a:cubicBezTo>
                  <a:pt x="90114" y="141968"/>
                  <a:pt x="90114" y="140652"/>
                  <a:pt x="88794" y="140652"/>
                </a:cubicBezTo>
                <a:cubicBezTo>
                  <a:pt x="88794" y="140652"/>
                  <a:pt x="88794" y="140652"/>
                  <a:pt x="88794" y="139337"/>
                </a:cubicBezTo>
                <a:cubicBezTo>
                  <a:pt x="87473" y="139337"/>
                  <a:pt x="87473" y="139337"/>
                  <a:pt x="87473" y="139337"/>
                </a:cubicBezTo>
                <a:cubicBezTo>
                  <a:pt x="87473" y="138022"/>
                  <a:pt x="87473" y="138022"/>
                  <a:pt x="88794" y="136706"/>
                </a:cubicBezTo>
                <a:cubicBezTo>
                  <a:pt x="88794" y="136706"/>
                  <a:pt x="88794" y="135391"/>
                  <a:pt x="88794" y="134075"/>
                </a:cubicBezTo>
                <a:cubicBezTo>
                  <a:pt x="88794" y="134075"/>
                  <a:pt x="88794" y="132760"/>
                  <a:pt x="88794" y="132760"/>
                </a:cubicBezTo>
                <a:cubicBezTo>
                  <a:pt x="88794" y="132760"/>
                  <a:pt x="88794" y="131445"/>
                  <a:pt x="88794" y="131445"/>
                </a:cubicBezTo>
                <a:cubicBezTo>
                  <a:pt x="91434" y="120922"/>
                  <a:pt x="94075" y="110399"/>
                  <a:pt x="101997" y="103822"/>
                </a:cubicBezTo>
                <a:cubicBezTo>
                  <a:pt x="103318" y="102507"/>
                  <a:pt x="104638" y="102507"/>
                  <a:pt x="105958" y="101192"/>
                </a:cubicBezTo>
                <a:cubicBezTo>
                  <a:pt x="108599" y="99876"/>
                  <a:pt x="111240" y="98561"/>
                  <a:pt x="113881" y="95930"/>
                </a:cubicBezTo>
                <a:cubicBezTo>
                  <a:pt x="115201" y="94615"/>
                  <a:pt x="115201" y="94615"/>
                  <a:pt x="115201" y="93299"/>
                </a:cubicBezTo>
                <a:cubicBezTo>
                  <a:pt x="117842" y="89353"/>
                  <a:pt x="120483" y="84092"/>
                  <a:pt x="125764" y="84092"/>
                </a:cubicBezTo>
                <a:cubicBezTo>
                  <a:pt x="132366" y="84092"/>
                  <a:pt x="137647" y="84092"/>
                  <a:pt x="144249" y="81461"/>
                </a:cubicBezTo>
                <a:cubicBezTo>
                  <a:pt x="145570" y="81461"/>
                  <a:pt x="146890" y="81461"/>
                  <a:pt x="148210" y="81461"/>
                </a:cubicBezTo>
                <a:cubicBezTo>
                  <a:pt x="152172" y="80146"/>
                  <a:pt x="157453" y="81461"/>
                  <a:pt x="161414" y="82777"/>
                </a:cubicBezTo>
                <a:cubicBezTo>
                  <a:pt x="158773" y="88038"/>
                  <a:pt x="164055" y="91984"/>
                  <a:pt x="168016" y="91984"/>
                </a:cubicBezTo>
                <a:cubicBezTo>
                  <a:pt x="169336" y="91984"/>
                  <a:pt x="170657" y="91984"/>
                  <a:pt x="170657" y="91984"/>
                </a:cubicBezTo>
                <a:cubicBezTo>
                  <a:pt x="171977" y="93299"/>
                  <a:pt x="173298" y="93299"/>
                  <a:pt x="174618" y="93299"/>
                </a:cubicBezTo>
                <a:cubicBezTo>
                  <a:pt x="174618" y="93299"/>
                  <a:pt x="175938" y="94615"/>
                  <a:pt x="175938" y="94615"/>
                </a:cubicBezTo>
                <a:cubicBezTo>
                  <a:pt x="177259" y="95930"/>
                  <a:pt x="178579" y="95930"/>
                  <a:pt x="179899" y="95930"/>
                </a:cubicBezTo>
                <a:cubicBezTo>
                  <a:pt x="179899" y="94615"/>
                  <a:pt x="179899" y="94615"/>
                  <a:pt x="179899" y="94615"/>
                </a:cubicBezTo>
                <a:cubicBezTo>
                  <a:pt x="179899" y="93299"/>
                  <a:pt x="179899" y="93299"/>
                  <a:pt x="179899" y="91984"/>
                </a:cubicBezTo>
                <a:cubicBezTo>
                  <a:pt x="181220" y="91984"/>
                  <a:pt x="181220" y="90669"/>
                  <a:pt x="181220" y="90669"/>
                </a:cubicBezTo>
                <a:cubicBezTo>
                  <a:pt x="182540" y="90669"/>
                  <a:pt x="183861" y="90669"/>
                  <a:pt x="183861" y="90669"/>
                </a:cubicBezTo>
                <a:cubicBezTo>
                  <a:pt x="185181" y="90669"/>
                  <a:pt x="186501" y="90669"/>
                  <a:pt x="186501" y="90669"/>
                </a:cubicBezTo>
                <a:cubicBezTo>
                  <a:pt x="190463" y="91984"/>
                  <a:pt x="194424" y="93299"/>
                  <a:pt x="198385" y="94615"/>
                </a:cubicBezTo>
                <a:cubicBezTo>
                  <a:pt x="206307" y="95930"/>
                  <a:pt x="218191" y="89353"/>
                  <a:pt x="211589" y="84092"/>
                </a:cubicBezTo>
                <a:cubicBezTo>
                  <a:pt x="206307" y="80146"/>
                  <a:pt x="193104" y="85407"/>
                  <a:pt x="189142" y="74884"/>
                </a:cubicBezTo>
                <a:cubicBezTo>
                  <a:pt x="189142" y="74884"/>
                  <a:pt x="187822" y="73569"/>
                  <a:pt x="187822" y="76200"/>
                </a:cubicBezTo>
                <a:cubicBezTo>
                  <a:pt x="186501" y="77515"/>
                  <a:pt x="187822" y="77515"/>
                  <a:pt x="187822" y="78830"/>
                </a:cubicBezTo>
                <a:cubicBezTo>
                  <a:pt x="189142" y="80146"/>
                  <a:pt x="189142" y="80146"/>
                  <a:pt x="186501" y="82777"/>
                </a:cubicBezTo>
                <a:cubicBezTo>
                  <a:pt x="185181" y="82777"/>
                  <a:pt x="183861" y="82777"/>
                  <a:pt x="183861" y="81461"/>
                </a:cubicBezTo>
                <a:cubicBezTo>
                  <a:pt x="178579" y="73569"/>
                  <a:pt x="171977" y="70938"/>
                  <a:pt x="165375" y="65677"/>
                </a:cubicBezTo>
                <a:cubicBezTo>
                  <a:pt x="165375" y="72254"/>
                  <a:pt x="175938" y="76200"/>
                  <a:pt x="178579" y="81461"/>
                </a:cubicBezTo>
                <a:cubicBezTo>
                  <a:pt x="175938" y="78830"/>
                  <a:pt x="173298" y="81461"/>
                  <a:pt x="173298" y="82777"/>
                </a:cubicBezTo>
                <a:cubicBezTo>
                  <a:pt x="170657" y="77515"/>
                  <a:pt x="164055" y="72254"/>
                  <a:pt x="158773" y="68308"/>
                </a:cubicBezTo>
                <a:cubicBezTo>
                  <a:pt x="157453" y="68308"/>
                  <a:pt x="157453" y="68308"/>
                  <a:pt x="156133" y="68308"/>
                </a:cubicBezTo>
                <a:cubicBezTo>
                  <a:pt x="154812" y="68308"/>
                  <a:pt x="153492" y="68308"/>
                  <a:pt x="152172" y="69623"/>
                </a:cubicBezTo>
                <a:cubicBezTo>
                  <a:pt x="150851" y="69623"/>
                  <a:pt x="149531" y="69623"/>
                  <a:pt x="148210" y="70938"/>
                </a:cubicBezTo>
                <a:cubicBezTo>
                  <a:pt x="146890" y="72254"/>
                  <a:pt x="146890" y="72254"/>
                  <a:pt x="145570" y="73569"/>
                </a:cubicBezTo>
                <a:cubicBezTo>
                  <a:pt x="144249" y="73569"/>
                  <a:pt x="144249" y="74884"/>
                  <a:pt x="142929" y="74884"/>
                </a:cubicBezTo>
                <a:cubicBezTo>
                  <a:pt x="140288" y="76200"/>
                  <a:pt x="138968" y="78830"/>
                  <a:pt x="137647" y="78830"/>
                </a:cubicBezTo>
                <a:cubicBezTo>
                  <a:pt x="131046" y="82777"/>
                  <a:pt x="124444" y="82777"/>
                  <a:pt x="119162" y="78830"/>
                </a:cubicBezTo>
                <a:cubicBezTo>
                  <a:pt x="117842" y="77515"/>
                  <a:pt x="119162" y="74884"/>
                  <a:pt x="119162" y="73569"/>
                </a:cubicBezTo>
                <a:cubicBezTo>
                  <a:pt x="120483" y="63046"/>
                  <a:pt x="131046" y="65677"/>
                  <a:pt x="138968" y="66992"/>
                </a:cubicBezTo>
                <a:cubicBezTo>
                  <a:pt x="141609" y="68308"/>
                  <a:pt x="141609" y="63046"/>
                  <a:pt x="138968" y="60415"/>
                </a:cubicBezTo>
                <a:cubicBezTo>
                  <a:pt x="140288" y="60415"/>
                  <a:pt x="141609" y="60415"/>
                  <a:pt x="142929" y="60415"/>
                </a:cubicBezTo>
                <a:cubicBezTo>
                  <a:pt x="148210" y="57785"/>
                  <a:pt x="153492" y="55154"/>
                  <a:pt x="158773" y="52523"/>
                </a:cubicBezTo>
                <a:cubicBezTo>
                  <a:pt x="158773" y="52523"/>
                  <a:pt x="160094" y="52523"/>
                  <a:pt x="161414" y="52523"/>
                </a:cubicBezTo>
                <a:cubicBezTo>
                  <a:pt x="161414" y="51208"/>
                  <a:pt x="161414" y="47262"/>
                  <a:pt x="164055" y="47262"/>
                </a:cubicBezTo>
                <a:cubicBezTo>
                  <a:pt x="164055" y="47262"/>
                  <a:pt x="164055" y="47262"/>
                  <a:pt x="164055" y="49893"/>
                </a:cubicBezTo>
                <a:cubicBezTo>
                  <a:pt x="165375" y="49893"/>
                  <a:pt x="165375" y="49893"/>
                  <a:pt x="165375" y="51208"/>
                </a:cubicBezTo>
                <a:cubicBezTo>
                  <a:pt x="165375" y="52523"/>
                  <a:pt x="164055" y="51208"/>
                  <a:pt x="164055" y="51208"/>
                </a:cubicBezTo>
                <a:cubicBezTo>
                  <a:pt x="168016" y="53839"/>
                  <a:pt x="175938" y="52523"/>
                  <a:pt x="177259" y="45947"/>
                </a:cubicBezTo>
                <a:cubicBezTo>
                  <a:pt x="177259" y="45947"/>
                  <a:pt x="178579" y="45947"/>
                  <a:pt x="178579" y="47262"/>
                </a:cubicBezTo>
                <a:cubicBezTo>
                  <a:pt x="178579" y="45947"/>
                  <a:pt x="178579" y="43316"/>
                  <a:pt x="179899" y="43316"/>
                </a:cubicBezTo>
                <a:cubicBezTo>
                  <a:pt x="181220" y="43316"/>
                  <a:pt x="182540" y="43316"/>
                  <a:pt x="183861" y="42000"/>
                </a:cubicBezTo>
                <a:cubicBezTo>
                  <a:pt x="183861" y="42000"/>
                  <a:pt x="185181" y="42000"/>
                  <a:pt x="185181" y="40685"/>
                </a:cubicBezTo>
                <a:cubicBezTo>
                  <a:pt x="183861" y="40685"/>
                  <a:pt x="182540" y="42000"/>
                  <a:pt x="181220" y="42000"/>
                </a:cubicBezTo>
                <a:cubicBezTo>
                  <a:pt x="179899" y="43316"/>
                  <a:pt x="178579" y="43316"/>
                  <a:pt x="177259" y="43316"/>
                </a:cubicBezTo>
                <a:cubicBezTo>
                  <a:pt x="175938" y="42000"/>
                  <a:pt x="175938" y="39370"/>
                  <a:pt x="178579" y="39370"/>
                </a:cubicBezTo>
                <a:cubicBezTo>
                  <a:pt x="177259" y="39370"/>
                  <a:pt x="175938" y="39370"/>
                  <a:pt x="174618" y="40685"/>
                </a:cubicBezTo>
                <a:cubicBezTo>
                  <a:pt x="173298" y="42000"/>
                  <a:pt x="173298" y="43316"/>
                  <a:pt x="171977" y="43316"/>
                </a:cubicBezTo>
                <a:cubicBezTo>
                  <a:pt x="174618" y="45947"/>
                  <a:pt x="171977" y="51208"/>
                  <a:pt x="168016" y="51208"/>
                </a:cubicBezTo>
                <a:cubicBezTo>
                  <a:pt x="166696" y="49893"/>
                  <a:pt x="166696" y="49893"/>
                  <a:pt x="165375" y="48577"/>
                </a:cubicBezTo>
                <a:cubicBezTo>
                  <a:pt x="165375" y="48577"/>
                  <a:pt x="164055" y="47262"/>
                  <a:pt x="164055" y="47262"/>
                </a:cubicBezTo>
                <a:cubicBezTo>
                  <a:pt x="162735" y="47262"/>
                  <a:pt x="161414" y="45947"/>
                  <a:pt x="160094" y="45947"/>
                </a:cubicBezTo>
                <a:cubicBezTo>
                  <a:pt x="158773" y="44631"/>
                  <a:pt x="162735" y="42000"/>
                  <a:pt x="165375" y="40685"/>
                </a:cubicBezTo>
                <a:cubicBezTo>
                  <a:pt x="166696" y="40685"/>
                  <a:pt x="166696" y="39370"/>
                  <a:pt x="168016" y="39370"/>
                </a:cubicBezTo>
                <a:cubicBezTo>
                  <a:pt x="169336" y="39370"/>
                  <a:pt x="169336" y="38054"/>
                  <a:pt x="170657" y="38054"/>
                </a:cubicBezTo>
                <a:cubicBezTo>
                  <a:pt x="177259" y="36739"/>
                  <a:pt x="181220" y="35424"/>
                  <a:pt x="187822" y="35424"/>
                </a:cubicBezTo>
                <a:cubicBezTo>
                  <a:pt x="186501" y="36739"/>
                  <a:pt x="185181" y="35424"/>
                  <a:pt x="183861" y="36739"/>
                </a:cubicBezTo>
                <a:lnTo>
                  <a:pt x="187822" y="36739"/>
                </a:lnTo>
                <a:cubicBezTo>
                  <a:pt x="187822" y="36739"/>
                  <a:pt x="187822" y="36739"/>
                  <a:pt x="190463" y="34108"/>
                </a:cubicBezTo>
                <a:cubicBezTo>
                  <a:pt x="190463" y="34108"/>
                  <a:pt x="190463" y="34108"/>
                  <a:pt x="187822" y="34108"/>
                </a:cubicBezTo>
                <a:cubicBezTo>
                  <a:pt x="189142" y="34108"/>
                  <a:pt x="190463" y="32793"/>
                  <a:pt x="190463" y="32793"/>
                </a:cubicBezTo>
                <a:cubicBezTo>
                  <a:pt x="189142" y="32793"/>
                  <a:pt x="189142" y="32793"/>
                  <a:pt x="187822" y="32793"/>
                </a:cubicBezTo>
                <a:lnTo>
                  <a:pt x="189915" y="31750"/>
                </a:lnTo>
                <a:lnTo>
                  <a:pt x="190463" y="31477"/>
                </a:lnTo>
                <a:cubicBezTo>
                  <a:pt x="183861" y="30162"/>
                  <a:pt x="177259" y="30162"/>
                  <a:pt x="169336" y="30162"/>
                </a:cubicBezTo>
                <a:close/>
                <a:moveTo>
                  <a:pt x="169069" y="0"/>
                </a:moveTo>
                <a:cubicBezTo>
                  <a:pt x="262443" y="0"/>
                  <a:pt x="338138" y="75339"/>
                  <a:pt x="338138" y="168275"/>
                </a:cubicBezTo>
                <a:cubicBezTo>
                  <a:pt x="338138" y="261211"/>
                  <a:pt x="262443" y="336550"/>
                  <a:pt x="169069" y="336550"/>
                </a:cubicBezTo>
                <a:cubicBezTo>
                  <a:pt x="75695" y="336550"/>
                  <a:pt x="0" y="261211"/>
                  <a:pt x="0" y="168275"/>
                </a:cubicBezTo>
                <a:cubicBezTo>
                  <a:pt x="0" y="75339"/>
                  <a:pt x="75695" y="0"/>
                  <a:pt x="1690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4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88993" y="3916231"/>
            <a:ext cx="1201401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641307" y="4399137"/>
            <a:ext cx="8763995" cy="7132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输入替换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18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18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</a:t>
            </a:r>
            <a:endParaRPr lang="en-US" altLang="zh-CN" sz="118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14000"/>
              </a:lnSpc>
            </a:pPr>
            <a:endParaRPr lang="en-US" altLang="zh-CN" sz="118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61091" y="1320053"/>
            <a:ext cx="9599096" cy="3058342"/>
            <a:chOff x="1741901" y="1571568"/>
            <a:chExt cx="8780203" cy="2797436"/>
          </a:xfrm>
        </p:grpSpPr>
        <p:cxnSp>
          <p:nvCxnSpPr>
            <p:cNvPr id="8" name="Straight Connector 3"/>
            <p:cNvCxnSpPr/>
            <p:nvPr/>
          </p:nvCxnSpPr>
          <p:spPr>
            <a:xfrm>
              <a:off x="2083040" y="3346628"/>
              <a:ext cx="8110523" cy="0"/>
            </a:xfrm>
            <a:prstGeom prst="line">
              <a:avLst/>
            </a:prstGeom>
            <a:noFill/>
            <a:ln w="38100" cap="flat" cmpd="sng" algn="ctr">
              <a:solidFill>
                <a:schemeClr val="bg2">
                  <a:lumMod val="1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9" name="Oval 4"/>
            <p:cNvSpPr/>
            <p:nvPr/>
          </p:nvSpPr>
          <p:spPr>
            <a:xfrm>
              <a:off x="1957830" y="3254039"/>
              <a:ext cx="185181" cy="1851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Oval 5"/>
            <p:cNvSpPr/>
            <p:nvPr/>
          </p:nvSpPr>
          <p:spPr>
            <a:xfrm>
              <a:off x="10176340" y="3254039"/>
              <a:ext cx="185181" cy="1851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6"/>
            <p:cNvSpPr/>
            <p:nvPr/>
          </p:nvSpPr>
          <p:spPr>
            <a:xfrm>
              <a:off x="6070888" y="3264694"/>
              <a:ext cx="185181" cy="1851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7"/>
            <p:cNvSpPr/>
            <p:nvPr/>
          </p:nvSpPr>
          <p:spPr>
            <a:xfrm>
              <a:off x="3328849" y="3254039"/>
              <a:ext cx="185181" cy="1851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Oval 8"/>
            <p:cNvSpPr/>
            <p:nvPr/>
          </p:nvSpPr>
          <p:spPr>
            <a:xfrm>
              <a:off x="7439372" y="3264695"/>
              <a:ext cx="185181" cy="1851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9"/>
            <p:cNvSpPr/>
            <p:nvPr/>
          </p:nvSpPr>
          <p:spPr>
            <a:xfrm>
              <a:off x="4699869" y="3264694"/>
              <a:ext cx="185181" cy="1851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0"/>
            <p:cNvSpPr/>
            <p:nvPr/>
          </p:nvSpPr>
          <p:spPr>
            <a:xfrm>
              <a:off x="8807856" y="3264694"/>
              <a:ext cx="185181" cy="1851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1"/>
            <p:cNvSpPr/>
            <p:nvPr/>
          </p:nvSpPr>
          <p:spPr>
            <a:xfrm>
              <a:off x="1957830" y="2824537"/>
              <a:ext cx="2927219" cy="19178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2"/>
            <p:cNvSpPr/>
            <p:nvPr/>
          </p:nvSpPr>
          <p:spPr>
            <a:xfrm>
              <a:off x="3421439" y="2398339"/>
              <a:ext cx="2834630" cy="191034"/>
            </a:xfrm>
            <a:prstGeom prst="rect">
              <a:avLst/>
            </a:prstGeom>
            <a:solidFill>
              <a:srgbClr val="D24B4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3"/>
            <p:cNvSpPr/>
            <p:nvPr/>
          </p:nvSpPr>
          <p:spPr>
            <a:xfrm>
              <a:off x="6070888" y="1978736"/>
              <a:ext cx="2922149" cy="19103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7526889" y="1571568"/>
              <a:ext cx="2834630" cy="191034"/>
            </a:xfrm>
            <a:prstGeom prst="rect">
              <a:avLst/>
            </a:prstGeom>
            <a:solidFill>
              <a:srgbClr val="D24B4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en-GB" sz="92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15"/>
            <p:cNvSpPr/>
            <p:nvPr/>
          </p:nvSpPr>
          <p:spPr>
            <a:xfrm>
              <a:off x="2091379" y="3840660"/>
              <a:ext cx="528344" cy="52834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20000"/>
                </a:lnSpc>
                <a:defRPr/>
              </a:pPr>
              <a:endParaRPr lang="en-GB" sz="1575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16"/>
            <p:cNvSpPr/>
            <p:nvPr/>
          </p:nvSpPr>
          <p:spPr>
            <a:xfrm>
              <a:off x="4283221" y="3840660"/>
              <a:ext cx="528344" cy="528344"/>
            </a:xfrm>
            <a:prstGeom prst="ellipse">
              <a:avLst/>
            </a:prstGeom>
            <a:solidFill>
              <a:srgbClr val="D24B4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20000"/>
                </a:lnSpc>
                <a:defRPr/>
              </a:pPr>
              <a:endParaRPr lang="en-GB" sz="1575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17"/>
            <p:cNvSpPr/>
            <p:nvPr/>
          </p:nvSpPr>
          <p:spPr>
            <a:xfrm>
              <a:off x="6475063" y="3840660"/>
              <a:ext cx="528344" cy="52834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20000"/>
                </a:lnSpc>
                <a:defRPr/>
              </a:pPr>
              <a:endParaRPr lang="en-GB" sz="1575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8"/>
            <p:cNvSpPr/>
            <p:nvPr/>
          </p:nvSpPr>
          <p:spPr>
            <a:xfrm>
              <a:off x="8597671" y="3840660"/>
              <a:ext cx="528344" cy="528344"/>
            </a:xfrm>
            <a:prstGeom prst="ellipse">
              <a:avLst/>
            </a:prstGeom>
            <a:solidFill>
              <a:srgbClr val="D24B4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20000"/>
                </a:lnSpc>
                <a:defRPr/>
              </a:pPr>
              <a:endParaRPr lang="en-GB" sz="1575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9"/>
            <p:cNvSpPr txBox="1"/>
            <p:nvPr/>
          </p:nvSpPr>
          <p:spPr>
            <a:xfrm>
              <a:off x="9945922" y="3448697"/>
              <a:ext cx="576182" cy="350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575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575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40"/>
            <p:cNvSpPr txBox="1"/>
            <p:nvPr/>
          </p:nvSpPr>
          <p:spPr>
            <a:xfrm>
              <a:off x="8576965" y="3452521"/>
              <a:ext cx="576182" cy="350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575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41"/>
            <p:cNvSpPr txBox="1"/>
            <p:nvPr/>
          </p:nvSpPr>
          <p:spPr>
            <a:xfrm>
              <a:off x="7208007" y="3452521"/>
              <a:ext cx="576182" cy="350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575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142"/>
            <p:cNvSpPr txBox="1"/>
            <p:nvPr/>
          </p:nvSpPr>
          <p:spPr>
            <a:xfrm>
              <a:off x="5839049" y="3449371"/>
              <a:ext cx="576182" cy="350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575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143"/>
            <p:cNvSpPr txBox="1"/>
            <p:nvPr/>
          </p:nvSpPr>
          <p:spPr>
            <a:xfrm>
              <a:off x="4474953" y="3444758"/>
              <a:ext cx="576182" cy="350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575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144"/>
            <p:cNvSpPr txBox="1"/>
            <p:nvPr/>
          </p:nvSpPr>
          <p:spPr>
            <a:xfrm>
              <a:off x="3110859" y="3450678"/>
              <a:ext cx="576182" cy="350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2010</a:t>
              </a:r>
              <a:endParaRPr lang="en-GB" sz="1575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145"/>
            <p:cNvSpPr txBox="1"/>
            <p:nvPr/>
          </p:nvSpPr>
          <p:spPr>
            <a:xfrm>
              <a:off x="1741901" y="3448697"/>
              <a:ext cx="576182" cy="350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sz="1575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2009</a:t>
              </a:r>
              <a:endParaRPr lang="en-GB" sz="1575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1" name="Group 36"/>
            <p:cNvGrpSpPr/>
            <p:nvPr/>
          </p:nvGrpSpPr>
          <p:grpSpPr>
            <a:xfrm>
              <a:off x="8714279" y="3984763"/>
              <a:ext cx="295129" cy="240139"/>
              <a:chOff x="10074275" y="4479132"/>
              <a:chExt cx="464344" cy="377825"/>
            </a:xfrm>
            <a:solidFill>
              <a:srgbClr val="E7E6E6"/>
            </a:solidFill>
          </p:grpSpPr>
          <p:sp>
            <p:nvSpPr>
              <p:cNvPr id="54" name="AutoShape 5"/>
              <p:cNvSpPr/>
              <p:nvPr/>
            </p:nvSpPr>
            <p:spPr bwMode="auto">
              <a:xfrm>
                <a:off x="10393363" y="4595019"/>
                <a:ext cx="87313" cy="1166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AutoShape 6"/>
              <p:cNvSpPr/>
              <p:nvPr/>
            </p:nvSpPr>
            <p:spPr bwMode="auto">
              <a:xfrm>
                <a:off x="10074275" y="4479132"/>
                <a:ext cx="464344" cy="377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2" name="Group 39"/>
            <p:cNvGrpSpPr/>
            <p:nvPr/>
          </p:nvGrpSpPr>
          <p:grpSpPr>
            <a:xfrm>
              <a:off x="6591672" y="3957015"/>
              <a:ext cx="295129" cy="295634"/>
              <a:chOff x="9145588" y="4435475"/>
              <a:chExt cx="464344" cy="465138"/>
            </a:xfrm>
            <a:solidFill>
              <a:sysClr val="window" lastClr="FFFFFF"/>
            </a:solidFill>
          </p:grpSpPr>
          <p:sp>
            <p:nvSpPr>
              <p:cNvPr id="45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49"/>
            <p:cNvGrpSpPr/>
            <p:nvPr/>
          </p:nvGrpSpPr>
          <p:grpSpPr>
            <a:xfrm>
              <a:off x="4399829" y="3957269"/>
              <a:ext cx="295129" cy="295129"/>
              <a:chOff x="4439444" y="1652588"/>
              <a:chExt cx="464344" cy="464344"/>
            </a:xfrm>
            <a:solidFill>
              <a:sysClr val="window" lastClr="FFFFFF"/>
            </a:solidFill>
          </p:grpSpPr>
          <p:sp>
            <p:nvSpPr>
              <p:cNvPr id="4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Group 53"/>
            <p:cNvGrpSpPr/>
            <p:nvPr/>
          </p:nvGrpSpPr>
          <p:grpSpPr>
            <a:xfrm>
              <a:off x="2205443" y="3989556"/>
              <a:ext cx="295129" cy="230554"/>
              <a:chOff x="2581275" y="1710532"/>
              <a:chExt cx="464344" cy="362744"/>
            </a:xfrm>
            <a:solidFill>
              <a:srgbClr val="E7E6E6"/>
            </a:solidFill>
          </p:grpSpPr>
          <p:sp>
            <p:nvSpPr>
              <p:cNvPr id="35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6396" tIns="26396" rIns="26396" bIns="26396" anchor="ctr"/>
              <a:lstStyle/>
              <a:p>
                <a:pPr algn="ctr" defTabSz="240665" hangingPunct="0">
                  <a:lnSpc>
                    <a:spcPct val="120000"/>
                  </a:lnSpc>
                  <a:defRPr/>
                </a:pPr>
                <a:endParaRPr lang="en-US" sz="1575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6" name="文本框 55"/>
          <p:cNvSpPr txBox="1"/>
          <p:nvPr/>
        </p:nvSpPr>
        <p:spPr>
          <a:xfrm>
            <a:off x="696529" y="5107558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57" name="Rectangle 24"/>
          <p:cNvSpPr>
            <a:spLocks noChangeArrowheads="1"/>
          </p:cNvSpPr>
          <p:nvPr/>
        </p:nvSpPr>
        <p:spPr bwMode="auto">
          <a:xfrm>
            <a:off x="1162682" y="4836455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134284" y="5107558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59" name="Rectangle 24"/>
          <p:cNvSpPr>
            <a:spLocks noChangeArrowheads="1"/>
          </p:cNvSpPr>
          <p:nvPr/>
        </p:nvSpPr>
        <p:spPr bwMode="auto">
          <a:xfrm>
            <a:off x="3600437" y="4836455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855322" y="5106890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61" name="Rectangle 24"/>
          <p:cNvSpPr>
            <a:spLocks noChangeArrowheads="1"/>
          </p:cNvSpPr>
          <p:nvPr/>
        </p:nvSpPr>
        <p:spPr bwMode="auto">
          <a:xfrm>
            <a:off x="6321474" y="4835788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759229" y="5106223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63" name="Rectangle 24"/>
          <p:cNvSpPr>
            <a:spLocks noChangeArrowheads="1"/>
          </p:cNvSpPr>
          <p:nvPr/>
        </p:nvSpPr>
        <p:spPr bwMode="auto">
          <a:xfrm>
            <a:off x="9225381" y="4835121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4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65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613909" y="1656080"/>
            <a:ext cx="267971" cy="2392680"/>
          </a:xfrm>
          <a:prstGeom prst="rect">
            <a:avLst/>
          </a:prstGeom>
          <a:solidFill>
            <a:srgbClr val="D24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noProof="1"/>
          </a:p>
        </p:txBody>
      </p:sp>
      <p:sp>
        <p:nvSpPr>
          <p:cNvPr id="16" name="矩形 15"/>
          <p:cNvSpPr/>
          <p:nvPr/>
        </p:nvSpPr>
        <p:spPr>
          <a:xfrm>
            <a:off x="4948557" y="1656080"/>
            <a:ext cx="7032625" cy="23926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noProof="1"/>
          </a:p>
        </p:txBody>
      </p:sp>
      <p:sp>
        <p:nvSpPr>
          <p:cNvPr id="33801" name="文本框 22"/>
          <p:cNvSpPr txBox="1"/>
          <p:nvPr/>
        </p:nvSpPr>
        <p:spPr>
          <a:xfrm flipH="1">
            <a:off x="5133975" y="2780032"/>
            <a:ext cx="6672580" cy="30777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输入替换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iragino Sans GB W3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546215" y="2644241"/>
            <a:ext cx="34925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3" name="文本框 20"/>
          <p:cNvSpPr txBox="1"/>
          <p:nvPr/>
        </p:nvSpPr>
        <p:spPr>
          <a:xfrm flipH="1">
            <a:off x="7419975" y="2115072"/>
            <a:ext cx="1995488" cy="33855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877155" y="5634879"/>
            <a:ext cx="643093" cy="611985"/>
            <a:chOff x="8607" y="6911"/>
            <a:chExt cx="1137" cy="1082"/>
          </a:xfrm>
        </p:grpSpPr>
        <p:sp>
          <p:nvSpPr>
            <p:cNvPr id="26" name="椭圆 25"/>
            <p:cNvSpPr/>
            <p:nvPr/>
          </p:nvSpPr>
          <p:spPr>
            <a:xfrm rot="12900000">
              <a:off x="8607" y="6911"/>
              <a:ext cx="1137" cy="108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>
            <a:xfrm>
              <a:off x="8788" y="7033"/>
              <a:ext cx="775" cy="778"/>
            </a:xfrm>
            <a:custGeom>
              <a:avLst/>
              <a:gdLst/>
              <a:ahLst/>
              <a:cxnLst>
                <a:cxn ang="0">
                  <a:pos x="625943" y="369188"/>
                </a:cxn>
                <a:cxn ang="0">
                  <a:pos x="625943" y="79273"/>
                </a:cxn>
                <a:cxn ang="0">
                  <a:pos x="336698" y="79273"/>
                </a:cxn>
                <a:cxn ang="0">
                  <a:pos x="299413" y="318226"/>
                </a:cxn>
                <a:cxn ang="0">
                  <a:pos x="293764" y="321624"/>
                </a:cxn>
                <a:cxn ang="0">
                  <a:pos x="10169" y="605876"/>
                </a:cxn>
                <a:cxn ang="0">
                  <a:pos x="15818" y="651175"/>
                </a:cxn>
                <a:cxn ang="0">
                  <a:pos x="55363" y="690812"/>
                </a:cxn>
                <a:cxn ang="0">
                  <a:pos x="100558" y="696474"/>
                </a:cxn>
                <a:cxn ang="0">
                  <a:pos x="384153" y="412222"/>
                </a:cxn>
                <a:cxn ang="0">
                  <a:pos x="387542" y="406560"/>
                </a:cxn>
                <a:cxn ang="0">
                  <a:pos x="625943" y="369188"/>
                </a:cxn>
                <a:cxn ang="0">
                  <a:pos x="108467" y="640983"/>
                </a:cxn>
                <a:cxn ang="0">
                  <a:pos x="108467" y="640983"/>
                </a:cxn>
                <a:cxn ang="0">
                  <a:pos x="86999" y="638718"/>
                </a:cxn>
                <a:cxn ang="0">
                  <a:pos x="67792" y="619466"/>
                </a:cxn>
                <a:cxn ang="0">
                  <a:pos x="65532" y="597949"/>
                </a:cxn>
                <a:cxn ang="0">
                  <a:pos x="202245" y="460919"/>
                </a:cxn>
                <a:cxn ang="0">
                  <a:pos x="223712" y="464316"/>
                </a:cxn>
                <a:cxn ang="0">
                  <a:pos x="241790" y="483568"/>
                </a:cxn>
                <a:cxn ang="0">
                  <a:pos x="245180" y="503953"/>
                </a:cxn>
                <a:cxn ang="0">
                  <a:pos x="108467" y="640983"/>
                </a:cxn>
                <a:cxn ang="0">
                  <a:pos x="362685" y="343141"/>
                </a:cxn>
                <a:cxn ang="0">
                  <a:pos x="362685" y="343141"/>
                </a:cxn>
                <a:cxn ang="0">
                  <a:pos x="362685" y="106453"/>
                </a:cxn>
                <a:cxn ang="0">
                  <a:pos x="598826" y="106453"/>
                </a:cxn>
                <a:cxn ang="0">
                  <a:pos x="598826" y="343141"/>
                </a:cxn>
                <a:cxn ang="0">
                  <a:pos x="362685" y="343141"/>
                </a:cxn>
              </a:cxnLst>
              <a:rect l="0" t="0" r="0" b="0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0"/>
                  </a:cubicBezTo>
                  <a:cubicBezTo>
                    <a:pt x="483" y="0"/>
                    <a:pt x="368" y="0"/>
                    <a:pt x="298" y="70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2"/>
                    <a:pt x="221" y="441"/>
                    <a:pt x="217" y="445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 sz="140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251170" y="4590037"/>
            <a:ext cx="576917" cy="576917"/>
            <a:chOff x="2653" y="7059"/>
            <a:chExt cx="1020" cy="1020"/>
          </a:xfrm>
        </p:grpSpPr>
        <p:sp>
          <p:nvSpPr>
            <p:cNvPr id="29" name="椭圆 28"/>
            <p:cNvSpPr/>
            <p:nvPr/>
          </p:nvSpPr>
          <p:spPr>
            <a:xfrm rot="12900000">
              <a:off x="2653" y="7059"/>
              <a:ext cx="1020" cy="1020"/>
            </a:xfrm>
            <a:prstGeom prst="ellips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>
            <a:xfrm>
              <a:off x="2811" y="7104"/>
              <a:ext cx="680" cy="850"/>
            </a:xfrm>
            <a:custGeom>
              <a:avLst/>
              <a:gdLst/>
              <a:ahLst/>
              <a:cxnLst>
                <a:cxn ang="0">
                  <a:pos x="101543" y="255902"/>
                </a:cxn>
                <a:cxn ang="0">
                  <a:pos x="154571" y="381589"/>
                </a:cxn>
                <a:cxn ang="0">
                  <a:pos x="197444" y="481232"/>
                </a:cxn>
                <a:cxn ang="0">
                  <a:pos x="294474" y="484629"/>
                </a:cxn>
                <a:cxn ang="0">
                  <a:pos x="315911" y="444998"/>
                </a:cxn>
                <a:cxn ang="0">
                  <a:pos x="370067" y="344223"/>
                </a:cxn>
                <a:cxn ang="0">
                  <a:pos x="251601" y="105305"/>
                </a:cxn>
                <a:cxn ang="0">
                  <a:pos x="207599" y="516334"/>
                </a:cxn>
                <a:cxn ang="0">
                  <a:pos x="159084" y="458586"/>
                </a:cxn>
                <a:cxn ang="0">
                  <a:pos x="106056" y="361207"/>
                </a:cxn>
                <a:cxn ang="0">
                  <a:pos x="251601" y="73600"/>
                </a:cxn>
                <a:cxn ang="0">
                  <a:pos x="396017" y="361207"/>
                </a:cxn>
                <a:cxn ang="0">
                  <a:pos x="344117" y="458586"/>
                </a:cxn>
                <a:cxn ang="0">
                  <a:pos x="294474" y="516334"/>
                </a:cxn>
                <a:cxn ang="0">
                  <a:pos x="179392" y="617109"/>
                </a:cxn>
                <a:cxn ang="0">
                  <a:pos x="301244" y="640888"/>
                </a:cxn>
                <a:cxn ang="0">
                  <a:pos x="301244" y="593331"/>
                </a:cxn>
                <a:cxn ang="0">
                  <a:pos x="194060" y="631829"/>
                </a:cxn>
                <a:cxn ang="0">
                  <a:pos x="311398" y="631829"/>
                </a:cxn>
                <a:cxn ang="0">
                  <a:pos x="326065" y="617109"/>
                </a:cxn>
                <a:cxn ang="0">
                  <a:pos x="179392" y="543509"/>
                </a:cxn>
                <a:cxn ang="0">
                  <a:pos x="326065" y="617109"/>
                </a:cxn>
                <a:cxn ang="0">
                  <a:pos x="323809" y="287607"/>
                </a:cxn>
                <a:cxn ang="0">
                  <a:pos x="275294" y="337429"/>
                </a:cxn>
                <a:cxn ang="0">
                  <a:pos x="227907" y="337429"/>
                </a:cxn>
                <a:cxn ang="0">
                  <a:pos x="178264" y="287607"/>
                </a:cxn>
                <a:cxn ang="0">
                  <a:pos x="178264" y="240050"/>
                </a:cxn>
                <a:cxn ang="0">
                  <a:pos x="227907" y="190228"/>
                </a:cxn>
                <a:cxn ang="0">
                  <a:pos x="275294" y="190228"/>
                </a:cxn>
                <a:cxn ang="0">
                  <a:pos x="323809" y="240050"/>
                </a:cxn>
                <a:cxn ang="0">
                  <a:pos x="482892" y="233256"/>
                </a:cxn>
                <a:cxn ang="0">
                  <a:pos x="456943" y="255902"/>
                </a:cxn>
                <a:cxn ang="0">
                  <a:pos x="482892" y="270622"/>
                </a:cxn>
                <a:cxn ang="0">
                  <a:pos x="482892" y="233256"/>
                </a:cxn>
                <a:cxn ang="0">
                  <a:pos x="427608" y="101908"/>
                </a:cxn>
                <a:cxn ang="0">
                  <a:pos x="401658" y="74733"/>
                </a:cxn>
                <a:cxn ang="0">
                  <a:pos x="408428" y="121157"/>
                </a:cxn>
                <a:cxn ang="0">
                  <a:pos x="269653" y="49822"/>
                </a:cxn>
                <a:cxn ang="0">
                  <a:pos x="250472" y="0"/>
                </a:cxn>
                <a:cxn ang="0">
                  <a:pos x="232420" y="49822"/>
                </a:cxn>
                <a:cxn ang="0">
                  <a:pos x="91389" y="123422"/>
                </a:cxn>
                <a:cxn ang="0">
                  <a:pos x="100415" y="78129"/>
                </a:cxn>
                <a:cxn ang="0">
                  <a:pos x="73336" y="105305"/>
                </a:cxn>
                <a:cxn ang="0">
                  <a:pos x="44002" y="255902"/>
                </a:cxn>
                <a:cxn ang="0">
                  <a:pos x="19180" y="233256"/>
                </a:cxn>
                <a:cxn ang="0">
                  <a:pos x="19180" y="270622"/>
                </a:cxn>
                <a:cxn ang="0">
                  <a:pos x="44002" y="255902"/>
                </a:cxn>
              </a:cxnLst>
              <a:rect l="0" t="0" r="0" b="0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2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3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3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6"/>
                    <a:pt x="211" y="147"/>
                    <a:pt x="223" y="147"/>
                  </a:cubicBezTo>
                  <a:cubicBezTo>
                    <a:pt x="234" y="147"/>
                    <a:pt x="244" y="156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59"/>
                    <a:pt x="362" y="60"/>
                    <a:pt x="356" y="66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 sz="1400"/>
            </a:p>
          </p:txBody>
        </p:sp>
      </p:grpSp>
      <p:sp>
        <p:nvSpPr>
          <p:cNvPr id="31" name="文本框 20"/>
          <p:cNvSpPr txBox="1"/>
          <p:nvPr/>
        </p:nvSpPr>
        <p:spPr>
          <a:xfrm flipH="1">
            <a:off x="2843035" y="4477067"/>
            <a:ext cx="2683933" cy="29745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335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" name="文本框 22"/>
          <p:cNvSpPr txBox="1"/>
          <p:nvPr/>
        </p:nvSpPr>
        <p:spPr>
          <a:xfrm flipH="1">
            <a:off x="2867898" y="4949004"/>
            <a:ext cx="5783580" cy="2769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输入替换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</a:t>
            </a:r>
            <a:endParaRPr lang="zh-CN" altLang="en-US" sz="12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2941373" y="4867300"/>
            <a:ext cx="2016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20"/>
          <p:cNvSpPr txBox="1"/>
          <p:nvPr/>
        </p:nvSpPr>
        <p:spPr>
          <a:xfrm flipH="1">
            <a:off x="5599191" y="5593679"/>
            <a:ext cx="2683933" cy="29745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335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5" name="文本框 22"/>
          <p:cNvSpPr txBox="1"/>
          <p:nvPr/>
        </p:nvSpPr>
        <p:spPr>
          <a:xfrm flipH="1">
            <a:off x="5526969" y="6010782"/>
            <a:ext cx="5783580" cy="27699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输入替换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</a:t>
            </a:r>
            <a:endParaRPr lang="zh-CN" altLang="en-US" sz="12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5675697" y="5970011"/>
            <a:ext cx="2016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624767" y="1171073"/>
            <a:ext cx="41601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zh-CN" altLang="zh-CN" sz="2800" spc="3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综艺体简" panose="02010600000101010101" pitchFamily="49" charset="-122"/>
                <a:ea typeface="汉仪综艺体简" panose="02010600000101010101" pitchFamily="49" charset="-122"/>
                <a:sym typeface="微软雅黑" panose="020B0503020204020204" charset="-122"/>
              </a:rPr>
              <a:t>请在此处输入所需标题</a:t>
            </a:r>
          </a:p>
        </p:txBody>
      </p:sp>
      <p:grpSp>
        <p:nvGrpSpPr>
          <p:cNvPr id="4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5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" name="图片 2" descr="50058159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99" y="1652772"/>
            <a:ext cx="3615857" cy="2410115"/>
          </a:xfrm>
          <a:prstGeom prst="rect">
            <a:avLst/>
          </a:prstGeom>
        </p:spPr>
      </p:pic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婚礼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6507"/>
          <a:stretch>
            <a:fillRect/>
          </a:stretch>
        </p:blipFill>
        <p:spPr>
          <a:xfrm>
            <a:off x="0" y="0"/>
            <a:ext cx="12296447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702822" y="1862533"/>
            <a:ext cx="8928355" cy="2159482"/>
          </a:xfrm>
          <a:prstGeom prst="rect">
            <a:avLst/>
          </a:prstGeom>
          <a:solidFill>
            <a:srgbClr val="D24B48">
              <a:alpha val="80000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65"/>
          </a:p>
        </p:txBody>
      </p:sp>
      <p:grpSp>
        <p:nvGrpSpPr>
          <p:cNvPr id="2" name="组合 1"/>
          <p:cNvGrpSpPr/>
          <p:nvPr/>
        </p:nvGrpSpPr>
        <p:grpSpPr>
          <a:xfrm>
            <a:off x="1934210" y="2307590"/>
            <a:ext cx="8463915" cy="1147445"/>
            <a:chOff x="3144" y="3392"/>
            <a:chExt cx="13329" cy="1807"/>
          </a:xfrm>
        </p:grpSpPr>
        <p:sp>
          <p:nvSpPr>
            <p:cNvPr id="3" name="矩形 2"/>
            <p:cNvSpPr/>
            <p:nvPr/>
          </p:nvSpPr>
          <p:spPr>
            <a:xfrm>
              <a:off x="7058" y="4736"/>
              <a:ext cx="6217" cy="4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315" i="0" spc="6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ENTER THE TITLE HERE</a:t>
              </a:r>
            </a:p>
          </p:txBody>
        </p:sp>
        <p:sp>
          <p:nvSpPr>
            <p:cNvPr id="7" name="文本框 2"/>
            <p:cNvSpPr txBox="1">
              <a:spLocks noChangeArrowheads="1"/>
            </p:cNvSpPr>
            <p:nvPr/>
          </p:nvSpPr>
          <p:spPr bwMode="auto">
            <a:xfrm>
              <a:off x="3144" y="3392"/>
              <a:ext cx="13329" cy="1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8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  入  标  题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0397888" y="5069553"/>
            <a:ext cx="3228766" cy="142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670" b="1" dirty="0" smtClean="0">
                <a:solidFill>
                  <a:srgbClr val="D24B4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03</a:t>
            </a:r>
            <a:endParaRPr lang="en-US" altLang="zh-CN" sz="8670" b="1" dirty="0">
              <a:solidFill>
                <a:srgbClr val="D24B4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1523254" y="5399159"/>
            <a:ext cx="579754" cy="1398971"/>
          </a:xfrm>
          <a:prstGeom prst="line">
            <a:avLst/>
          </a:prstGeom>
          <a:ln>
            <a:solidFill>
              <a:srgbClr val="C745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7"/>
          <p:cNvSpPr/>
          <p:nvPr/>
        </p:nvSpPr>
        <p:spPr>
          <a:xfrm>
            <a:off x="6252845" y="3520440"/>
            <a:ext cx="4754563" cy="174625"/>
          </a:xfrm>
          <a:prstGeom prst="roundRect">
            <a:avLst/>
          </a:prstGeom>
          <a:noFill/>
          <a:ln w="15875">
            <a:solidFill>
              <a:srgbClr val="7DA0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18"/>
          <p:cNvSpPr/>
          <p:nvPr/>
        </p:nvSpPr>
        <p:spPr>
          <a:xfrm>
            <a:off x="6252845" y="3520440"/>
            <a:ext cx="4205288" cy="174625"/>
          </a:xfrm>
          <a:prstGeom prst="roundRect">
            <a:avLst/>
          </a:prstGeom>
          <a:solidFill>
            <a:srgbClr val="D24B4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19"/>
          <p:cNvSpPr txBox="1"/>
          <p:nvPr/>
        </p:nvSpPr>
        <p:spPr>
          <a:xfrm>
            <a:off x="10589895" y="3215640"/>
            <a:ext cx="4873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j-lt"/>
                <a:ea typeface="Roboto Condensed Light" panose="02000000000000000000" pitchFamily="2" charset="0"/>
              </a:rPr>
              <a:t>95%</a:t>
            </a:r>
          </a:p>
        </p:txBody>
      </p:sp>
      <p:sp>
        <p:nvSpPr>
          <p:cNvPr id="6" name="Rounded Rectangle 20"/>
          <p:cNvSpPr/>
          <p:nvPr/>
        </p:nvSpPr>
        <p:spPr>
          <a:xfrm>
            <a:off x="6252845" y="5049203"/>
            <a:ext cx="4754563" cy="176212"/>
          </a:xfrm>
          <a:prstGeom prst="roundRect">
            <a:avLst/>
          </a:prstGeom>
          <a:noFill/>
          <a:ln w="15875">
            <a:solidFill>
              <a:srgbClr val="7DA0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ounded Rectangle 21"/>
          <p:cNvSpPr/>
          <p:nvPr/>
        </p:nvSpPr>
        <p:spPr>
          <a:xfrm>
            <a:off x="6252845" y="5049203"/>
            <a:ext cx="3657600" cy="176212"/>
          </a:xfrm>
          <a:prstGeom prst="roundRect">
            <a:avLst/>
          </a:prstGeom>
          <a:solidFill>
            <a:srgbClr val="D24B48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22"/>
          <p:cNvSpPr txBox="1"/>
          <p:nvPr/>
        </p:nvSpPr>
        <p:spPr>
          <a:xfrm>
            <a:off x="10589895" y="4745990"/>
            <a:ext cx="4873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j-lt"/>
                <a:ea typeface="Roboto Condensed Light" panose="02000000000000000000" pitchFamily="2" charset="0"/>
              </a:rPr>
              <a:t>80%</a:t>
            </a:r>
          </a:p>
        </p:txBody>
      </p:sp>
      <p:sp>
        <p:nvSpPr>
          <p:cNvPr id="9" name="Rounded Rectangle 23"/>
          <p:cNvSpPr/>
          <p:nvPr/>
        </p:nvSpPr>
        <p:spPr>
          <a:xfrm>
            <a:off x="6252845" y="4304665"/>
            <a:ext cx="4754563" cy="174625"/>
          </a:xfrm>
          <a:prstGeom prst="roundRect">
            <a:avLst/>
          </a:prstGeom>
          <a:noFill/>
          <a:ln w="15875">
            <a:solidFill>
              <a:srgbClr val="7DA0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ounded Rectangle 24"/>
          <p:cNvSpPr/>
          <p:nvPr/>
        </p:nvSpPr>
        <p:spPr>
          <a:xfrm>
            <a:off x="6252845" y="4304665"/>
            <a:ext cx="3016250" cy="174625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extBox 25"/>
          <p:cNvSpPr txBox="1"/>
          <p:nvPr/>
        </p:nvSpPr>
        <p:spPr>
          <a:xfrm>
            <a:off x="10589895" y="4007803"/>
            <a:ext cx="487363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j-lt"/>
                <a:ea typeface="Roboto Condensed Light" panose="02000000000000000000" pitchFamily="2" charset="0"/>
              </a:rPr>
              <a:t>68%</a:t>
            </a:r>
          </a:p>
        </p:txBody>
      </p:sp>
      <p:sp>
        <p:nvSpPr>
          <p:cNvPr id="12" name="Title 7"/>
          <p:cNvSpPr txBox="1"/>
          <p:nvPr/>
        </p:nvSpPr>
        <p:spPr>
          <a:xfrm>
            <a:off x="6252845" y="3175953"/>
            <a:ext cx="3508375" cy="2587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evis" panose="02000800000000000000" pitchFamily="2" charset="0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200" dirty="0" err="1">
                <a:latin typeface="+mj-lt"/>
              </a:rPr>
              <a:t>Webdesign</a:t>
            </a:r>
            <a:endParaRPr lang="id-ID" sz="1200" dirty="0">
              <a:latin typeface="+mj-lt"/>
            </a:endParaRPr>
          </a:p>
        </p:txBody>
      </p:sp>
      <p:sp>
        <p:nvSpPr>
          <p:cNvPr id="13" name="Title 7"/>
          <p:cNvSpPr txBox="1"/>
          <p:nvPr/>
        </p:nvSpPr>
        <p:spPr>
          <a:xfrm>
            <a:off x="6251258" y="3968115"/>
            <a:ext cx="3509962" cy="2603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evis" panose="02000800000000000000" pitchFamily="2" charset="0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200" dirty="0" err="1">
                <a:latin typeface="+mj-lt"/>
              </a:rPr>
              <a:t>Webdesign</a:t>
            </a:r>
            <a:endParaRPr lang="id-ID" sz="1200" dirty="0">
              <a:latin typeface="+mj-lt"/>
            </a:endParaRPr>
          </a:p>
        </p:txBody>
      </p:sp>
      <p:sp>
        <p:nvSpPr>
          <p:cNvPr id="14" name="Title 7"/>
          <p:cNvSpPr txBox="1"/>
          <p:nvPr/>
        </p:nvSpPr>
        <p:spPr>
          <a:xfrm>
            <a:off x="6251258" y="4706303"/>
            <a:ext cx="3509962" cy="2587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Nevis" panose="02000800000000000000" pitchFamily="2" charset="0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200" dirty="0" err="1">
                <a:latin typeface="+mj-lt"/>
              </a:rPr>
              <a:t>Webdesign</a:t>
            </a:r>
            <a:endParaRPr lang="id-ID" sz="1200" dirty="0">
              <a:latin typeface="+mj-lt"/>
            </a:endParaRPr>
          </a:p>
        </p:txBody>
      </p:sp>
      <p:sp>
        <p:nvSpPr>
          <p:cNvPr id="16" name="TextBox 53"/>
          <p:cNvSpPr txBox="1"/>
          <p:nvPr/>
        </p:nvSpPr>
        <p:spPr>
          <a:xfrm>
            <a:off x="6126798" y="2114551"/>
            <a:ext cx="50334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输入替换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内容输入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替换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  <a:sym typeface="+mn-ea"/>
              </a:rPr>
              <a:t>内容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  <p:sp>
        <p:nvSpPr>
          <p:cNvPr id="17" name="文本框 65"/>
          <p:cNvSpPr txBox="1">
            <a:spLocks noChangeArrowheads="1"/>
          </p:cNvSpPr>
          <p:nvPr/>
        </p:nvSpPr>
        <p:spPr bwMode="auto">
          <a:xfrm>
            <a:off x="6127117" y="1468220"/>
            <a:ext cx="459663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r" fontAlgn="base">
              <a:lnSpc>
                <a:spcPct val="150000"/>
              </a:lnSpc>
            </a:pPr>
            <a:r>
              <a:rPr lang="zh-CN" altLang="zh-CN" sz="2400" b="1" spc="600" noProof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请在此处输入</a:t>
            </a:r>
            <a:r>
              <a:rPr lang="zh-CN" altLang="en-US" sz="2400" b="1" spc="600" noProof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所需</a:t>
            </a:r>
            <a:r>
              <a:rPr lang="zh-CN" altLang="zh-CN" sz="2400" b="1" spc="600" noProof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</a:t>
            </a:r>
          </a:p>
        </p:txBody>
      </p: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 descr="婚礼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2149"/>
            <a:ext cx="5691485" cy="3794323"/>
          </a:xfrm>
          <a:prstGeom prst="rect">
            <a:avLst/>
          </a:prstGeom>
        </p:spPr>
      </p:pic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 bldLvl="0" animBg="1"/>
      <p:bldP spid="7" grpId="0" bldLvl="0" animBg="1"/>
      <p:bldP spid="8" grpId="0"/>
      <p:bldP spid="9" grpId="0" bldLvl="0" animBg="1"/>
      <p:bldP spid="10" grpId="0" bldLvl="0" animBg="1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 bwMode="auto">
          <a:xfrm>
            <a:off x="5594863" y="2065662"/>
            <a:ext cx="662513" cy="649456"/>
          </a:xfrm>
          <a:prstGeom prst="rect">
            <a:avLst/>
          </a:prstGeom>
          <a:solidFill>
            <a:srgbClr val="D24B4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29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1455801" y="2689818"/>
            <a:ext cx="662513" cy="649456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29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564409" y="3320790"/>
            <a:ext cx="662513" cy="649456"/>
          </a:xfrm>
          <a:prstGeom prst="rect">
            <a:avLst/>
          </a:prstGeom>
          <a:solidFill>
            <a:srgbClr val="D24B48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29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1470353" y="3940214"/>
            <a:ext cx="662513" cy="649456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29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60093" y="2144390"/>
            <a:ext cx="2358983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60"/>
              </a:spcBef>
            </a:pPr>
            <a:r>
              <a:rPr lang="zh-CN" altLang="en-US" sz="123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23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23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560"/>
              </a:spcBef>
            </a:pPr>
            <a:r>
              <a:rPr lang="zh-CN" altLang="en-US" sz="123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23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23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34717" y="2783516"/>
            <a:ext cx="2358983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60"/>
              </a:spcBef>
            </a:pPr>
            <a:r>
              <a:rPr lang="zh-CN" altLang="en-US" sz="123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23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23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560"/>
              </a:spcBef>
            </a:pPr>
            <a:r>
              <a:rPr lang="zh-CN" altLang="en-US" sz="123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23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23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44865" y="3382944"/>
            <a:ext cx="2358983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60"/>
              </a:spcBef>
            </a:pPr>
            <a:r>
              <a:rPr lang="zh-CN" altLang="en-US" sz="123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23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23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560"/>
              </a:spcBef>
            </a:pPr>
            <a:r>
              <a:rPr lang="zh-CN" altLang="en-US" sz="123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23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23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34717" y="4037242"/>
            <a:ext cx="2358983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60"/>
              </a:spcBef>
            </a:pPr>
            <a:r>
              <a:rPr lang="zh-CN" altLang="en-US" sz="123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23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23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560"/>
              </a:spcBef>
            </a:pPr>
            <a:r>
              <a:rPr lang="zh-CN" altLang="en-US" sz="123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23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23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79736" y="2163178"/>
            <a:ext cx="530860" cy="432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21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6778" y="2832027"/>
            <a:ext cx="530860" cy="432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21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28984" y="3411992"/>
            <a:ext cx="530860" cy="432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221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06707" y="4104573"/>
            <a:ext cx="530860" cy="432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221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 descr="50001279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0aa5ab87-1abb-4ca0-a07e-53f9e32ed86c"/>
          <p:cNvGrpSpPr>
            <a:grpSpLocks noChangeAspect="1"/>
          </p:cNvGrpSpPr>
          <p:nvPr/>
        </p:nvGrpSpPr>
        <p:grpSpPr>
          <a:xfrm>
            <a:off x="1378825" y="2094818"/>
            <a:ext cx="9468012" cy="1852672"/>
            <a:chOff x="1291862" y="2736577"/>
            <a:chExt cx="9608278" cy="1880118"/>
          </a:xfrm>
        </p:grpSpPr>
        <p:grpSp>
          <p:nvGrpSpPr>
            <p:cNvPr id="8" name="Group 26"/>
            <p:cNvGrpSpPr/>
            <p:nvPr/>
          </p:nvGrpSpPr>
          <p:grpSpPr>
            <a:xfrm>
              <a:off x="2086078" y="3380426"/>
              <a:ext cx="8018822" cy="838980"/>
              <a:chOff x="2086078" y="3589124"/>
              <a:chExt cx="8018822" cy="630282"/>
            </a:xfrm>
          </p:grpSpPr>
          <p:sp>
            <p:nvSpPr>
              <p:cNvPr id="18" name="ïšḻïďê-Straight Connector 3"/>
              <p:cNvSpPr/>
              <p:nvPr/>
            </p:nvSpPr>
            <p:spPr>
              <a:xfrm flipV="1">
                <a:off x="6095489" y="3589124"/>
                <a:ext cx="4009411" cy="630281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 sz="1340"/>
              </a:p>
            </p:txBody>
          </p:sp>
          <p:sp>
            <p:nvSpPr>
              <p:cNvPr id="19" name="ïšḻïďê-Straight Connector 4"/>
              <p:cNvSpPr/>
              <p:nvPr/>
            </p:nvSpPr>
            <p:spPr>
              <a:xfrm flipV="1">
                <a:off x="6094790" y="3589124"/>
                <a:ext cx="2005405" cy="630282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 sz="1340"/>
              </a:p>
            </p:txBody>
          </p:sp>
          <p:sp>
            <p:nvSpPr>
              <p:cNvPr id="20" name="ïšḻïďê-Straight Connector 5"/>
              <p:cNvSpPr/>
              <p:nvPr/>
            </p:nvSpPr>
            <p:spPr>
              <a:xfrm flipH="1" flipV="1">
                <a:off x="4090783" y="3589124"/>
                <a:ext cx="1999256" cy="630281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 sz="1340"/>
              </a:p>
            </p:txBody>
          </p:sp>
          <p:sp>
            <p:nvSpPr>
              <p:cNvPr id="21" name="ïšḻïďê-Straight Connector 6"/>
              <p:cNvSpPr/>
              <p:nvPr/>
            </p:nvSpPr>
            <p:spPr>
              <a:xfrm flipH="1" flipV="1">
                <a:off x="2086078" y="3589124"/>
                <a:ext cx="4009412" cy="630281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 sz="1340"/>
              </a:p>
            </p:txBody>
          </p:sp>
          <p:sp>
            <p:nvSpPr>
              <p:cNvPr id="22" name="ïšḻïďê-Straight Connector 7"/>
              <p:cNvSpPr/>
              <p:nvPr/>
            </p:nvSpPr>
            <p:spPr>
              <a:xfrm flipV="1">
                <a:off x="6095489" y="3589124"/>
                <a:ext cx="1" cy="630282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 sz="134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291862" y="2736577"/>
              <a:ext cx="9608278" cy="635460"/>
              <a:chOff x="0" y="0"/>
              <a:chExt cx="19216553" cy="1270918"/>
            </a:xfrm>
          </p:grpSpPr>
          <p:sp>
            <p:nvSpPr>
              <p:cNvPr id="13" name="ïšḻïďê-Rectangle: Rounded Corners 9"/>
              <p:cNvSpPr/>
              <p:nvPr/>
            </p:nvSpPr>
            <p:spPr>
              <a:xfrm>
                <a:off x="0" y="916"/>
                <a:ext cx="3180952" cy="1270001"/>
              </a:xfrm>
              <a:prstGeom prst="rect">
                <a:avLst/>
              </a:prstGeom>
              <a:solidFill>
                <a:srgbClr val="D24B48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8772" tIns="18772" rIns="18772" bIns="18772" anchor="ctr">
                <a:normAutofit/>
              </a:bodyPr>
              <a:lstStyle/>
              <a:p>
                <a:pPr lvl="0" algn="ctr"/>
                <a:endParaRPr lang="zh-CN" altLang="en-US" sz="118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ïšḻïďê-Rectangle: Rounded Corners 10"/>
              <p:cNvSpPr/>
              <p:nvPr/>
            </p:nvSpPr>
            <p:spPr>
              <a:xfrm>
                <a:off x="4003249" y="918"/>
                <a:ext cx="3180952" cy="1270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8772" tIns="18772" rIns="18772" bIns="18772" anchor="ctr">
                <a:normAutofit/>
              </a:bodyPr>
              <a:lstStyle/>
              <a:p>
                <a:pPr lvl="0" algn="ctr"/>
                <a:endParaRPr lang="zh-CN" altLang="en-US" sz="118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ïšḻïďê-Rectangle: Rounded Corners 11"/>
              <p:cNvSpPr/>
              <p:nvPr/>
            </p:nvSpPr>
            <p:spPr>
              <a:xfrm>
                <a:off x="8008895" y="918"/>
                <a:ext cx="3180954" cy="1270000"/>
              </a:xfrm>
              <a:prstGeom prst="rect">
                <a:avLst/>
              </a:prstGeom>
              <a:solidFill>
                <a:srgbClr val="D24B48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8772" tIns="18772" rIns="18772" bIns="18772" anchor="ctr">
                <a:normAutofit/>
              </a:bodyPr>
              <a:lstStyle/>
              <a:p>
                <a:pPr lvl="0" algn="ctr"/>
                <a:endParaRPr lang="zh-CN" altLang="en-US" sz="118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ïšḻïďê-Rectangle: Rounded Corners 12"/>
              <p:cNvSpPr/>
              <p:nvPr/>
            </p:nvSpPr>
            <p:spPr>
              <a:xfrm>
                <a:off x="12035862" y="918"/>
                <a:ext cx="3180954" cy="1270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8772" tIns="18772" rIns="18772" bIns="18772" anchor="ctr">
                <a:normAutofit/>
              </a:bodyPr>
              <a:lstStyle/>
              <a:p>
                <a:pPr lvl="0" algn="ctr"/>
                <a:endParaRPr lang="zh-CN" altLang="en-US" sz="118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ïšḻïďê-Rectangle: Rounded Corners 13"/>
              <p:cNvSpPr/>
              <p:nvPr/>
            </p:nvSpPr>
            <p:spPr>
              <a:xfrm>
                <a:off x="16035601" y="0"/>
                <a:ext cx="3180952" cy="1270000"/>
              </a:xfrm>
              <a:prstGeom prst="rect">
                <a:avLst/>
              </a:prstGeom>
              <a:solidFill>
                <a:srgbClr val="D24B48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8772" tIns="18772" rIns="18772" bIns="18772" anchor="ctr">
                <a:normAutofit/>
              </a:bodyPr>
              <a:lstStyle/>
              <a:p>
                <a:pPr lvl="0" algn="ctr"/>
                <a:endParaRPr lang="zh-CN" altLang="en-US" sz="118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Group 23"/>
            <p:cNvGrpSpPr/>
            <p:nvPr/>
          </p:nvGrpSpPr>
          <p:grpSpPr>
            <a:xfrm>
              <a:off x="5711296" y="3843071"/>
              <a:ext cx="773624" cy="773624"/>
              <a:chOff x="0" y="0"/>
              <a:chExt cx="1547244" cy="1547244"/>
            </a:xfrm>
          </p:grpSpPr>
          <p:sp>
            <p:nvSpPr>
              <p:cNvPr id="11" name="ïšḻïďê-Freeform: Shape 24"/>
              <p:cNvSpPr/>
              <p:nvPr/>
            </p:nvSpPr>
            <p:spPr>
              <a:xfrm>
                <a:off x="0" y="0"/>
                <a:ext cx="1547244" cy="1547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340"/>
              </a:p>
            </p:txBody>
          </p:sp>
          <p:sp>
            <p:nvSpPr>
              <p:cNvPr id="12" name="ïšḻïďê-Freeform: Shape 25"/>
              <p:cNvSpPr/>
              <p:nvPr/>
            </p:nvSpPr>
            <p:spPr>
              <a:xfrm>
                <a:off x="367139" y="396789"/>
                <a:ext cx="791768" cy="7536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87" y="8928"/>
                    </a:moveTo>
                    <a:lnTo>
                      <a:pt x="20048" y="7836"/>
                    </a:lnTo>
                    <a:cubicBezTo>
                      <a:pt x="19687" y="7476"/>
                      <a:pt x="19267" y="7297"/>
                      <a:pt x="18787" y="7297"/>
                    </a:cubicBezTo>
                    <a:cubicBezTo>
                      <a:pt x="18296" y="7297"/>
                      <a:pt x="17880" y="7476"/>
                      <a:pt x="17539" y="7836"/>
                    </a:cubicBezTo>
                    <a:lnTo>
                      <a:pt x="13462" y="12118"/>
                    </a:lnTo>
                    <a:lnTo>
                      <a:pt x="13462" y="1865"/>
                    </a:lnTo>
                    <a:cubicBezTo>
                      <a:pt x="13462" y="1359"/>
                      <a:pt x="13286" y="923"/>
                      <a:pt x="12935" y="553"/>
                    </a:cubicBezTo>
                    <a:cubicBezTo>
                      <a:pt x="12584" y="184"/>
                      <a:pt x="12168" y="0"/>
                      <a:pt x="11687" y="0"/>
                    </a:cubicBezTo>
                    <a:lnTo>
                      <a:pt x="9913" y="0"/>
                    </a:lnTo>
                    <a:cubicBezTo>
                      <a:pt x="9432" y="0"/>
                      <a:pt x="9016" y="185"/>
                      <a:pt x="8665" y="553"/>
                    </a:cubicBezTo>
                    <a:cubicBezTo>
                      <a:pt x="8314" y="923"/>
                      <a:pt x="8139" y="1359"/>
                      <a:pt x="8139" y="1865"/>
                    </a:cubicBezTo>
                    <a:lnTo>
                      <a:pt x="8139" y="12118"/>
                    </a:lnTo>
                    <a:lnTo>
                      <a:pt x="4062" y="7836"/>
                    </a:lnTo>
                    <a:cubicBezTo>
                      <a:pt x="3720" y="7476"/>
                      <a:pt x="3304" y="7297"/>
                      <a:pt x="2814" y="7297"/>
                    </a:cubicBezTo>
                    <a:cubicBezTo>
                      <a:pt x="2334" y="7297"/>
                      <a:pt x="1914" y="7476"/>
                      <a:pt x="1553" y="7836"/>
                    </a:cubicBezTo>
                    <a:lnTo>
                      <a:pt x="527" y="8928"/>
                    </a:lnTo>
                    <a:cubicBezTo>
                      <a:pt x="175" y="9297"/>
                      <a:pt x="0" y="9739"/>
                      <a:pt x="0" y="10254"/>
                    </a:cubicBezTo>
                    <a:cubicBezTo>
                      <a:pt x="0" y="10778"/>
                      <a:pt x="176" y="11215"/>
                      <a:pt x="527" y="11564"/>
                    </a:cubicBezTo>
                    <a:lnTo>
                      <a:pt x="9552" y="21061"/>
                    </a:lnTo>
                    <a:cubicBezTo>
                      <a:pt x="9894" y="21420"/>
                      <a:pt x="10311" y="21600"/>
                      <a:pt x="10800" y="21600"/>
                    </a:cubicBezTo>
                    <a:cubicBezTo>
                      <a:pt x="11281" y="21600"/>
                      <a:pt x="11702" y="21420"/>
                      <a:pt x="12061" y="21061"/>
                    </a:cubicBezTo>
                    <a:lnTo>
                      <a:pt x="21087" y="11564"/>
                    </a:lnTo>
                    <a:cubicBezTo>
                      <a:pt x="21429" y="11205"/>
                      <a:pt x="21600" y="10768"/>
                      <a:pt x="21600" y="10254"/>
                    </a:cubicBezTo>
                    <a:cubicBezTo>
                      <a:pt x="21600" y="9749"/>
                      <a:pt x="21429" y="9307"/>
                      <a:pt x="21087" y="8928"/>
                    </a:cubicBezTo>
                    <a:cubicBezTo>
                      <a:pt x="21087" y="8928"/>
                      <a:pt x="21087" y="8928"/>
                      <a:pt x="21087" y="89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340"/>
              </a:p>
            </p:txBody>
          </p:sp>
        </p:grpSp>
      </p:grpSp>
      <p:sp>
        <p:nvSpPr>
          <p:cNvPr id="23" name="矩形 22"/>
          <p:cNvSpPr/>
          <p:nvPr/>
        </p:nvSpPr>
        <p:spPr>
          <a:xfrm>
            <a:off x="1378827" y="2187251"/>
            <a:ext cx="1566078" cy="454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970" b="1" dirty="0">
                <a:solidFill>
                  <a:schemeClr val="bg1"/>
                </a:solidFill>
              </a:rPr>
              <a:t>文字添加</a:t>
            </a:r>
          </a:p>
        </p:txBody>
      </p:sp>
      <p:sp>
        <p:nvSpPr>
          <p:cNvPr id="24" name="矩形 23"/>
          <p:cNvSpPr/>
          <p:nvPr/>
        </p:nvSpPr>
        <p:spPr>
          <a:xfrm>
            <a:off x="3359120" y="2187251"/>
            <a:ext cx="1566078" cy="454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970" b="1" dirty="0">
                <a:solidFill>
                  <a:schemeClr val="bg1"/>
                </a:solidFill>
              </a:rPr>
              <a:t>文字添加</a:t>
            </a:r>
          </a:p>
        </p:txBody>
      </p:sp>
      <p:sp>
        <p:nvSpPr>
          <p:cNvPr id="25" name="矩形 24"/>
          <p:cNvSpPr/>
          <p:nvPr/>
        </p:nvSpPr>
        <p:spPr>
          <a:xfrm>
            <a:off x="5339411" y="2187251"/>
            <a:ext cx="1566078" cy="454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970" b="1" dirty="0">
                <a:solidFill>
                  <a:schemeClr val="bg1"/>
                </a:solidFill>
              </a:rPr>
              <a:t>文字添加</a:t>
            </a:r>
          </a:p>
        </p:txBody>
      </p:sp>
      <p:sp>
        <p:nvSpPr>
          <p:cNvPr id="26" name="矩形 25"/>
          <p:cNvSpPr/>
          <p:nvPr/>
        </p:nvSpPr>
        <p:spPr>
          <a:xfrm>
            <a:off x="7319704" y="2187251"/>
            <a:ext cx="1566078" cy="454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970" b="1" dirty="0">
                <a:solidFill>
                  <a:schemeClr val="bg1"/>
                </a:solidFill>
              </a:rPr>
              <a:t>文字添加</a:t>
            </a:r>
          </a:p>
        </p:txBody>
      </p:sp>
      <p:sp>
        <p:nvSpPr>
          <p:cNvPr id="27" name="矩形 26"/>
          <p:cNvSpPr/>
          <p:nvPr/>
        </p:nvSpPr>
        <p:spPr>
          <a:xfrm>
            <a:off x="9299996" y="2187251"/>
            <a:ext cx="1566078" cy="454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970" b="1" dirty="0">
                <a:solidFill>
                  <a:schemeClr val="bg1"/>
                </a:solidFill>
              </a:rPr>
              <a:t>文字添加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996748" y="3821644"/>
            <a:ext cx="9074609" cy="1635312"/>
            <a:chOff x="6405564" y="2560639"/>
            <a:chExt cx="7533619" cy="165953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9" name="MH_Other_1"/>
            <p:cNvSpPr>
              <a:spLocks noEditPoints="1"/>
            </p:cNvSpPr>
            <p:nvPr>
              <p:custDataLst>
                <p:tags r:id="rId1"/>
              </p:custDataLst>
            </p:nvPr>
          </p:nvSpPr>
          <p:spPr bwMode="auto">
            <a:xfrm>
              <a:off x="6405564" y="2560639"/>
              <a:ext cx="185737" cy="141287"/>
            </a:xfrm>
            <a:custGeom>
              <a:avLst/>
              <a:gdLst>
                <a:gd name="T0" fmla="*/ 4662 w 4811"/>
                <a:gd name="T1" fmla="*/ 0 h 3654"/>
                <a:gd name="T2" fmla="*/ 4662 w 4811"/>
                <a:gd name="T3" fmla="*/ 749 h 3654"/>
                <a:gd name="T4" fmla="*/ 4265 w 4811"/>
                <a:gd name="T5" fmla="*/ 1030 h 3654"/>
                <a:gd name="T6" fmla="*/ 4017 w 4811"/>
                <a:gd name="T7" fmla="*/ 1452 h 3654"/>
                <a:gd name="T8" fmla="*/ 4017 w 4811"/>
                <a:gd name="T9" fmla="*/ 1780 h 3654"/>
                <a:gd name="T10" fmla="*/ 4811 w 4811"/>
                <a:gd name="T11" fmla="*/ 1780 h 3654"/>
                <a:gd name="T12" fmla="*/ 4811 w 4811"/>
                <a:gd name="T13" fmla="*/ 3654 h 3654"/>
                <a:gd name="T14" fmla="*/ 2926 w 4811"/>
                <a:gd name="T15" fmla="*/ 3654 h 3654"/>
                <a:gd name="T16" fmla="*/ 2926 w 4811"/>
                <a:gd name="T17" fmla="*/ 1920 h 3654"/>
                <a:gd name="T18" fmla="*/ 4662 w 4811"/>
                <a:gd name="T19" fmla="*/ 0 h 3654"/>
                <a:gd name="T20" fmla="*/ 1736 w 4811"/>
                <a:gd name="T21" fmla="*/ 0 h 3654"/>
                <a:gd name="T22" fmla="*/ 1736 w 4811"/>
                <a:gd name="T23" fmla="*/ 749 h 3654"/>
                <a:gd name="T24" fmla="*/ 1091 w 4811"/>
                <a:gd name="T25" fmla="*/ 1452 h 3654"/>
                <a:gd name="T26" fmla="*/ 1091 w 4811"/>
                <a:gd name="T27" fmla="*/ 1780 h 3654"/>
                <a:gd name="T28" fmla="*/ 1885 w 4811"/>
                <a:gd name="T29" fmla="*/ 1780 h 3654"/>
                <a:gd name="T30" fmla="*/ 1885 w 4811"/>
                <a:gd name="T31" fmla="*/ 3654 h 3654"/>
                <a:gd name="T32" fmla="*/ 0 w 4811"/>
                <a:gd name="T33" fmla="*/ 3654 h 3654"/>
                <a:gd name="T34" fmla="*/ 0 w 4811"/>
                <a:gd name="T35" fmla="*/ 1920 h 3654"/>
                <a:gd name="T36" fmla="*/ 1736 w 4811"/>
                <a:gd name="T37" fmla="*/ 0 h 3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11" h="3654">
                  <a:moveTo>
                    <a:pt x="4662" y="0"/>
                  </a:moveTo>
                  <a:cubicBezTo>
                    <a:pt x="4662" y="250"/>
                    <a:pt x="4662" y="499"/>
                    <a:pt x="4662" y="749"/>
                  </a:cubicBezTo>
                  <a:cubicBezTo>
                    <a:pt x="4497" y="843"/>
                    <a:pt x="4365" y="937"/>
                    <a:pt x="4265" y="1030"/>
                  </a:cubicBezTo>
                  <a:cubicBezTo>
                    <a:pt x="4067" y="1249"/>
                    <a:pt x="3984" y="1389"/>
                    <a:pt x="4017" y="1452"/>
                  </a:cubicBezTo>
                  <a:cubicBezTo>
                    <a:pt x="4017" y="1561"/>
                    <a:pt x="4017" y="1670"/>
                    <a:pt x="4017" y="1780"/>
                  </a:cubicBezTo>
                  <a:cubicBezTo>
                    <a:pt x="4282" y="1780"/>
                    <a:pt x="4546" y="1780"/>
                    <a:pt x="4811" y="1780"/>
                  </a:cubicBezTo>
                  <a:cubicBezTo>
                    <a:pt x="4811" y="2404"/>
                    <a:pt x="4811" y="3029"/>
                    <a:pt x="4811" y="3654"/>
                  </a:cubicBezTo>
                  <a:cubicBezTo>
                    <a:pt x="4183" y="3654"/>
                    <a:pt x="3555" y="3654"/>
                    <a:pt x="2926" y="3654"/>
                  </a:cubicBezTo>
                  <a:cubicBezTo>
                    <a:pt x="2926" y="3076"/>
                    <a:pt x="2926" y="2498"/>
                    <a:pt x="2926" y="1920"/>
                  </a:cubicBezTo>
                  <a:cubicBezTo>
                    <a:pt x="3026" y="890"/>
                    <a:pt x="3604" y="250"/>
                    <a:pt x="4662" y="0"/>
                  </a:cubicBezTo>
                  <a:close/>
                  <a:moveTo>
                    <a:pt x="1736" y="0"/>
                  </a:moveTo>
                  <a:cubicBezTo>
                    <a:pt x="1736" y="250"/>
                    <a:pt x="1736" y="499"/>
                    <a:pt x="1736" y="749"/>
                  </a:cubicBezTo>
                  <a:cubicBezTo>
                    <a:pt x="1339" y="937"/>
                    <a:pt x="1125" y="1171"/>
                    <a:pt x="1091" y="1452"/>
                  </a:cubicBezTo>
                  <a:cubicBezTo>
                    <a:pt x="1091" y="1561"/>
                    <a:pt x="1091" y="1670"/>
                    <a:pt x="1091" y="1780"/>
                  </a:cubicBezTo>
                  <a:cubicBezTo>
                    <a:pt x="1356" y="1780"/>
                    <a:pt x="1620" y="1780"/>
                    <a:pt x="1885" y="1780"/>
                  </a:cubicBezTo>
                  <a:cubicBezTo>
                    <a:pt x="1885" y="2404"/>
                    <a:pt x="1885" y="3029"/>
                    <a:pt x="1885" y="3654"/>
                  </a:cubicBezTo>
                  <a:cubicBezTo>
                    <a:pt x="1257" y="3654"/>
                    <a:pt x="629" y="3654"/>
                    <a:pt x="0" y="3654"/>
                  </a:cubicBezTo>
                  <a:cubicBezTo>
                    <a:pt x="0" y="3076"/>
                    <a:pt x="0" y="2498"/>
                    <a:pt x="0" y="1920"/>
                  </a:cubicBezTo>
                  <a:cubicBezTo>
                    <a:pt x="166" y="827"/>
                    <a:pt x="744" y="187"/>
                    <a:pt x="173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775"/>
            </a:p>
          </p:txBody>
        </p:sp>
        <p:sp>
          <p:nvSpPr>
            <p:cNvPr id="30" name="MH_Other_2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 rot="10800000">
              <a:off x="13753446" y="4078891"/>
              <a:ext cx="185737" cy="141287"/>
            </a:xfrm>
            <a:custGeom>
              <a:avLst/>
              <a:gdLst>
                <a:gd name="T0" fmla="*/ 4662 w 4811"/>
                <a:gd name="T1" fmla="*/ 0 h 3654"/>
                <a:gd name="T2" fmla="*/ 4662 w 4811"/>
                <a:gd name="T3" fmla="*/ 749 h 3654"/>
                <a:gd name="T4" fmla="*/ 4265 w 4811"/>
                <a:gd name="T5" fmla="*/ 1030 h 3654"/>
                <a:gd name="T6" fmla="*/ 4017 w 4811"/>
                <a:gd name="T7" fmla="*/ 1452 h 3654"/>
                <a:gd name="T8" fmla="*/ 4017 w 4811"/>
                <a:gd name="T9" fmla="*/ 1780 h 3654"/>
                <a:gd name="T10" fmla="*/ 4811 w 4811"/>
                <a:gd name="T11" fmla="*/ 1780 h 3654"/>
                <a:gd name="T12" fmla="*/ 4811 w 4811"/>
                <a:gd name="T13" fmla="*/ 3654 h 3654"/>
                <a:gd name="T14" fmla="*/ 2926 w 4811"/>
                <a:gd name="T15" fmla="*/ 3654 h 3654"/>
                <a:gd name="T16" fmla="*/ 2926 w 4811"/>
                <a:gd name="T17" fmla="*/ 1920 h 3654"/>
                <a:gd name="T18" fmla="*/ 4662 w 4811"/>
                <a:gd name="T19" fmla="*/ 0 h 3654"/>
                <a:gd name="T20" fmla="*/ 1736 w 4811"/>
                <a:gd name="T21" fmla="*/ 0 h 3654"/>
                <a:gd name="T22" fmla="*/ 1736 w 4811"/>
                <a:gd name="T23" fmla="*/ 749 h 3654"/>
                <a:gd name="T24" fmla="*/ 1091 w 4811"/>
                <a:gd name="T25" fmla="*/ 1452 h 3654"/>
                <a:gd name="T26" fmla="*/ 1091 w 4811"/>
                <a:gd name="T27" fmla="*/ 1780 h 3654"/>
                <a:gd name="T28" fmla="*/ 1885 w 4811"/>
                <a:gd name="T29" fmla="*/ 1780 h 3654"/>
                <a:gd name="T30" fmla="*/ 1885 w 4811"/>
                <a:gd name="T31" fmla="*/ 3654 h 3654"/>
                <a:gd name="T32" fmla="*/ 0 w 4811"/>
                <a:gd name="T33" fmla="*/ 3654 h 3654"/>
                <a:gd name="T34" fmla="*/ 0 w 4811"/>
                <a:gd name="T35" fmla="*/ 1920 h 3654"/>
                <a:gd name="T36" fmla="*/ 1736 w 4811"/>
                <a:gd name="T37" fmla="*/ 0 h 3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11" h="3654">
                  <a:moveTo>
                    <a:pt x="4662" y="0"/>
                  </a:moveTo>
                  <a:cubicBezTo>
                    <a:pt x="4662" y="250"/>
                    <a:pt x="4662" y="499"/>
                    <a:pt x="4662" y="749"/>
                  </a:cubicBezTo>
                  <a:cubicBezTo>
                    <a:pt x="4497" y="843"/>
                    <a:pt x="4365" y="937"/>
                    <a:pt x="4265" y="1030"/>
                  </a:cubicBezTo>
                  <a:cubicBezTo>
                    <a:pt x="4067" y="1249"/>
                    <a:pt x="3984" y="1389"/>
                    <a:pt x="4017" y="1452"/>
                  </a:cubicBezTo>
                  <a:cubicBezTo>
                    <a:pt x="4017" y="1561"/>
                    <a:pt x="4017" y="1670"/>
                    <a:pt x="4017" y="1780"/>
                  </a:cubicBezTo>
                  <a:cubicBezTo>
                    <a:pt x="4282" y="1780"/>
                    <a:pt x="4546" y="1780"/>
                    <a:pt x="4811" y="1780"/>
                  </a:cubicBezTo>
                  <a:cubicBezTo>
                    <a:pt x="4811" y="2404"/>
                    <a:pt x="4811" y="3029"/>
                    <a:pt x="4811" y="3654"/>
                  </a:cubicBezTo>
                  <a:cubicBezTo>
                    <a:pt x="4183" y="3654"/>
                    <a:pt x="3555" y="3654"/>
                    <a:pt x="2926" y="3654"/>
                  </a:cubicBezTo>
                  <a:cubicBezTo>
                    <a:pt x="2926" y="3076"/>
                    <a:pt x="2926" y="2498"/>
                    <a:pt x="2926" y="1920"/>
                  </a:cubicBezTo>
                  <a:cubicBezTo>
                    <a:pt x="3026" y="890"/>
                    <a:pt x="3604" y="250"/>
                    <a:pt x="4662" y="0"/>
                  </a:cubicBezTo>
                  <a:close/>
                  <a:moveTo>
                    <a:pt x="1736" y="0"/>
                  </a:moveTo>
                  <a:cubicBezTo>
                    <a:pt x="1736" y="250"/>
                    <a:pt x="1736" y="499"/>
                    <a:pt x="1736" y="749"/>
                  </a:cubicBezTo>
                  <a:cubicBezTo>
                    <a:pt x="1339" y="937"/>
                    <a:pt x="1125" y="1171"/>
                    <a:pt x="1091" y="1452"/>
                  </a:cubicBezTo>
                  <a:cubicBezTo>
                    <a:pt x="1091" y="1561"/>
                    <a:pt x="1091" y="1670"/>
                    <a:pt x="1091" y="1780"/>
                  </a:cubicBezTo>
                  <a:cubicBezTo>
                    <a:pt x="1356" y="1780"/>
                    <a:pt x="1620" y="1780"/>
                    <a:pt x="1885" y="1780"/>
                  </a:cubicBezTo>
                  <a:cubicBezTo>
                    <a:pt x="1885" y="2404"/>
                    <a:pt x="1885" y="3029"/>
                    <a:pt x="1885" y="3654"/>
                  </a:cubicBezTo>
                  <a:cubicBezTo>
                    <a:pt x="1257" y="3654"/>
                    <a:pt x="629" y="3654"/>
                    <a:pt x="0" y="3654"/>
                  </a:cubicBezTo>
                  <a:cubicBezTo>
                    <a:pt x="0" y="3076"/>
                    <a:pt x="0" y="2498"/>
                    <a:pt x="0" y="1920"/>
                  </a:cubicBezTo>
                  <a:cubicBezTo>
                    <a:pt x="166" y="827"/>
                    <a:pt x="744" y="187"/>
                    <a:pt x="173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575" dirty="0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245888" y="4436849"/>
            <a:ext cx="6317925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内容输入替换输入替换</a:t>
            </a:r>
            <a:endParaRPr lang="zh-CN" altLang="en-US" sz="1315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1245888" y="4033795"/>
            <a:ext cx="1574547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245888" y="4872253"/>
            <a:ext cx="6317925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内容输入替换输入替换</a:t>
            </a:r>
            <a:endParaRPr lang="zh-CN" altLang="en-US" sz="1315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31" grpId="0"/>
      <p:bldP spid="32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/>
          <p:cNvGraphicFramePr/>
          <p:nvPr/>
        </p:nvGraphicFramePr>
        <p:xfrm>
          <a:off x="1004127" y="1183768"/>
          <a:ext cx="10166836" cy="3489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矩形 9"/>
          <p:cNvSpPr/>
          <p:nvPr/>
        </p:nvSpPr>
        <p:spPr>
          <a:xfrm>
            <a:off x="1400164" y="4720287"/>
            <a:ext cx="1788160" cy="334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单击此处添加标题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04127" y="5161015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42754" y="4722152"/>
            <a:ext cx="1788160" cy="334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单击此处添加标题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546718" y="5162880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97391" y="4693706"/>
            <a:ext cx="1788160" cy="334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单击此处添加标题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001354" y="5134434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852027" y="4693706"/>
            <a:ext cx="1788160" cy="334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单击此处添加标题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455991" y="5134434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婚礼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6507"/>
          <a:stretch>
            <a:fillRect/>
          </a:stretch>
        </p:blipFill>
        <p:spPr>
          <a:xfrm>
            <a:off x="0" y="0"/>
            <a:ext cx="12296447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702822" y="1862533"/>
            <a:ext cx="8928355" cy="2159482"/>
          </a:xfrm>
          <a:prstGeom prst="rect">
            <a:avLst/>
          </a:prstGeom>
          <a:solidFill>
            <a:srgbClr val="D24B48">
              <a:alpha val="80000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65"/>
          </a:p>
        </p:txBody>
      </p:sp>
      <p:grpSp>
        <p:nvGrpSpPr>
          <p:cNvPr id="2" name="组合 1"/>
          <p:cNvGrpSpPr/>
          <p:nvPr/>
        </p:nvGrpSpPr>
        <p:grpSpPr>
          <a:xfrm>
            <a:off x="1934210" y="2307590"/>
            <a:ext cx="8463915" cy="1147445"/>
            <a:chOff x="3144" y="3392"/>
            <a:chExt cx="13329" cy="1807"/>
          </a:xfrm>
        </p:grpSpPr>
        <p:sp>
          <p:nvSpPr>
            <p:cNvPr id="3" name="矩形 2"/>
            <p:cNvSpPr/>
            <p:nvPr/>
          </p:nvSpPr>
          <p:spPr>
            <a:xfrm>
              <a:off x="7058" y="4736"/>
              <a:ext cx="6217" cy="4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315" i="0" spc="60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ENTER THE TITLE HERE</a:t>
              </a:r>
            </a:p>
          </p:txBody>
        </p:sp>
        <p:sp>
          <p:nvSpPr>
            <p:cNvPr id="7" name="文本框 2"/>
            <p:cNvSpPr txBox="1">
              <a:spLocks noChangeArrowheads="1"/>
            </p:cNvSpPr>
            <p:nvPr/>
          </p:nvSpPr>
          <p:spPr bwMode="auto">
            <a:xfrm>
              <a:off x="3144" y="3392"/>
              <a:ext cx="13329" cy="1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8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  入  标  题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0397888" y="5069553"/>
            <a:ext cx="3228766" cy="142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670" b="1" dirty="0" smtClean="0">
                <a:solidFill>
                  <a:srgbClr val="D24B48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04</a:t>
            </a:r>
            <a:endParaRPr lang="en-US" altLang="zh-CN" sz="8670" b="1" dirty="0">
              <a:solidFill>
                <a:srgbClr val="D24B48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1523254" y="5399159"/>
            <a:ext cx="579754" cy="1398971"/>
          </a:xfrm>
          <a:prstGeom prst="line">
            <a:avLst/>
          </a:prstGeom>
          <a:ln>
            <a:solidFill>
              <a:srgbClr val="C745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51288" y="1541621"/>
            <a:ext cx="2223905" cy="2128704"/>
            <a:chOff x="469144" y="1916832"/>
            <a:chExt cx="2256852" cy="2160240"/>
          </a:xfrm>
        </p:grpSpPr>
        <p:sp>
          <p:nvSpPr>
            <p:cNvPr id="10" name="左中括号 9"/>
            <p:cNvSpPr/>
            <p:nvPr/>
          </p:nvSpPr>
          <p:spPr>
            <a:xfrm>
              <a:off x="469144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365">
                <a:cs typeface="+mn-ea"/>
                <a:sym typeface="+mn-lt"/>
              </a:endParaRPr>
            </a:p>
          </p:txBody>
        </p:sp>
        <p:sp>
          <p:nvSpPr>
            <p:cNvPr id="11" name="左中括号 10"/>
            <p:cNvSpPr/>
            <p:nvPr/>
          </p:nvSpPr>
          <p:spPr>
            <a:xfrm flipH="1">
              <a:off x="2490907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365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235460" y="3356992"/>
              <a:ext cx="720080" cy="720080"/>
              <a:chOff x="1235460" y="3356992"/>
              <a:chExt cx="720080" cy="720080"/>
            </a:xfrm>
          </p:grpSpPr>
          <p:sp>
            <p:nvSpPr>
              <p:cNvPr id="13" name="椭圆 12"/>
              <p:cNvSpPr/>
              <p:nvPr/>
            </p:nvSpPr>
            <p:spPr bwMode="auto">
              <a:xfrm>
                <a:off x="1235460" y="3356992"/>
                <a:ext cx="720080" cy="720080"/>
              </a:xfrm>
              <a:prstGeom prst="ellipse">
                <a:avLst/>
              </a:prstGeom>
              <a:solidFill>
                <a:srgbClr val="D24B48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365" dirty="0">
                  <a:cs typeface="+mn-ea"/>
                  <a:sym typeface="+mn-lt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 bwMode="auto">
              <a:xfrm>
                <a:off x="1406193" y="3525656"/>
                <a:ext cx="382754" cy="382752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36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3506461" y="1541621"/>
            <a:ext cx="2223905" cy="2128704"/>
            <a:chOff x="3468097" y="1916832"/>
            <a:chExt cx="2256852" cy="2160240"/>
          </a:xfrm>
        </p:grpSpPr>
        <p:sp>
          <p:nvSpPr>
            <p:cNvPr id="16" name="左中括号 15"/>
            <p:cNvSpPr/>
            <p:nvPr/>
          </p:nvSpPr>
          <p:spPr>
            <a:xfrm>
              <a:off x="3468097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365">
                <a:cs typeface="+mn-ea"/>
                <a:sym typeface="+mn-lt"/>
              </a:endParaRPr>
            </a:p>
          </p:txBody>
        </p:sp>
        <p:sp>
          <p:nvSpPr>
            <p:cNvPr id="17" name="左中括号 16"/>
            <p:cNvSpPr/>
            <p:nvPr/>
          </p:nvSpPr>
          <p:spPr>
            <a:xfrm flipH="1">
              <a:off x="5489860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365">
                <a:cs typeface="+mn-ea"/>
                <a:sym typeface="+mn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236483" y="3356992"/>
              <a:ext cx="720080" cy="720080"/>
              <a:chOff x="4236483" y="3356992"/>
              <a:chExt cx="720080" cy="720080"/>
            </a:xfrm>
          </p:grpSpPr>
          <p:sp>
            <p:nvSpPr>
              <p:cNvPr id="19" name="椭圆 18"/>
              <p:cNvSpPr/>
              <p:nvPr/>
            </p:nvSpPr>
            <p:spPr bwMode="auto">
              <a:xfrm>
                <a:off x="4236483" y="3356992"/>
                <a:ext cx="720080" cy="72008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365" dirty="0">
                  <a:cs typeface="+mn-ea"/>
                  <a:sym typeface="+mn-lt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 bwMode="auto">
              <a:xfrm>
                <a:off x="4405146" y="3525656"/>
                <a:ext cx="382754" cy="382752"/>
              </a:xfrm>
              <a:custGeom>
                <a:avLst/>
                <a:gdLst>
                  <a:gd name="T0" fmla="*/ 41 w 45"/>
                  <a:gd name="T1" fmla="*/ 48 h 48"/>
                  <a:gd name="T2" fmla="*/ 0 w 45"/>
                  <a:gd name="T3" fmla="*/ 44 h 48"/>
                  <a:gd name="T4" fmla="*/ 3 w 45"/>
                  <a:gd name="T5" fmla="*/ 7 h 48"/>
                  <a:gd name="T6" fmla="*/ 7 w 45"/>
                  <a:gd name="T7" fmla="*/ 4 h 48"/>
                  <a:gd name="T8" fmla="*/ 13 w 45"/>
                  <a:gd name="T9" fmla="*/ 0 h 48"/>
                  <a:gd name="T10" fmla="*/ 17 w 45"/>
                  <a:gd name="T11" fmla="*/ 7 h 48"/>
                  <a:gd name="T12" fmla="*/ 27 w 45"/>
                  <a:gd name="T13" fmla="*/ 4 h 48"/>
                  <a:gd name="T14" fmla="*/ 33 w 45"/>
                  <a:gd name="T15" fmla="*/ 0 h 48"/>
                  <a:gd name="T16" fmla="*/ 38 w 45"/>
                  <a:gd name="T17" fmla="*/ 7 h 48"/>
                  <a:gd name="T18" fmla="*/ 45 w 45"/>
                  <a:gd name="T19" fmla="*/ 10 h 48"/>
                  <a:gd name="T20" fmla="*/ 11 w 45"/>
                  <a:gd name="T21" fmla="*/ 25 h 48"/>
                  <a:gd name="T22" fmla="*/ 3 w 45"/>
                  <a:gd name="T23" fmla="*/ 17 h 48"/>
                  <a:gd name="T24" fmla="*/ 11 w 45"/>
                  <a:gd name="T25" fmla="*/ 25 h 48"/>
                  <a:gd name="T26" fmla="*/ 11 w 45"/>
                  <a:gd name="T27" fmla="*/ 26 h 48"/>
                  <a:gd name="T28" fmla="*/ 3 w 45"/>
                  <a:gd name="T29" fmla="*/ 35 h 48"/>
                  <a:gd name="T30" fmla="*/ 11 w 45"/>
                  <a:gd name="T31" fmla="*/ 44 h 48"/>
                  <a:gd name="T32" fmla="*/ 3 w 45"/>
                  <a:gd name="T33" fmla="*/ 37 h 48"/>
                  <a:gd name="T34" fmla="*/ 11 w 45"/>
                  <a:gd name="T35" fmla="*/ 44 h 48"/>
                  <a:gd name="T36" fmla="*/ 13 w 45"/>
                  <a:gd name="T37" fmla="*/ 3 h 48"/>
                  <a:gd name="T38" fmla="*/ 10 w 45"/>
                  <a:gd name="T39" fmla="*/ 4 h 48"/>
                  <a:gd name="T40" fmla="*/ 11 w 45"/>
                  <a:gd name="T41" fmla="*/ 13 h 48"/>
                  <a:gd name="T42" fmla="*/ 14 w 45"/>
                  <a:gd name="T43" fmla="*/ 12 h 48"/>
                  <a:gd name="T44" fmla="*/ 21 w 45"/>
                  <a:gd name="T45" fmla="*/ 25 h 48"/>
                  <a:gd name="T46" fmla="*/ 13 w 45"/>
                  <a:gd name="T47" fmla="*/ 17 h 48"/>
                  <a:gd name="T48" fmla="*/ 21 w 45"/>
                  <a:gd name="T49" fmla="*/ 25 h 48"/>
                  <a:gd name="T50" fmla="*/ 21 w 45"/>
                  <a:gd name="T51" fmla="*/ 26 h 48"/>
                  <a:gd name="T52" fmla="*/ 13 w 45"/>
                  <a:gd name="T53" fmla="*/ 35 h 48"/>
                  <a:gd name="T54" fmla="*/ 21 w 45"/>
                  <a:gd name="T55" fmla="*/ 44 h 48"/>
                  <a:gd name="T56" fmla="*/ 13 w 45"/>
                  <a:gd name="T57" fmla="*/ 37 h 48"/>
                  <a:gd name="T58" fmla="*/ 21 w 45"/>
                  <a:gd name="T59" fmla="*/ 44 h 48"/>
                  <a:gd name="T60" fmla="*/ 32 w 45"/>
                  <a:gd name="T61" fmla="*/ 17 h 48"/>
                  <a:gd name="T62" fmla="*/ 23 w 45"/>
                  <a:gd name="T63" fmla="*/ 25 h 48"/>
                  <a:gd name="T64" fmla="*/ 32 w 45"/>
                  <a:gd name="T65" fmla="*/ 35 h 48"/>
                  <a:gd name="T66" fmla="*/ 23 w 45"/>
                  <a:gd name="T67" fmla="*/ 26 h 48"/>
                  <a:gd name="T68" fmla="*/ 32 w 45"/>
                  <a:gd name="T69" fmla="*/ 35 h 48"/>
                  <a:gd name="T70" fmla="*/ 32 w 45"/>
                  <a:gd name="T71" fmla="*/ 37 h 48"/>
                  <a:gd name="T72" fmla="*/ 23 w 45"/>
                  <a:gd name="T73" fmla="*/ 44 h 48"/>
                  <a:gd name="T74" fmla="*/ 34 w 45"/>
                  <a:gd name="T75" fmla="*/ 4 h 48"/>
                  <a:gd name="T76" fmla="*/ 32 w 45"/>
                  <a:gd name="T77" fmla="*/ 3 h 48"/>
                  <a:gd name="T78" fmla="*/ 31 w 45"/>
                  <a:gd name="T79" fmla="*/ 12 h 48"/>
                  <a:gd name="T80" fmla="*/ 33 w 45"/>
                  <a:gd name="T81" fmla="*/ 13 h 48"/>
                  <a:gd name="T82" fmla="*/ 34 w 45"/>
                  <a:gd name="T83" fmla="*/ 4 h 48"/>
                  <a:gd name="T84" fmla="*/ 41 w 45"/>
                  <a:gd name="T85" fmla="*/ 17 h 48"/>
                  <a:gd name="T86" fmla="*/ 33 w 45"/>
                  <a:gd name="T87" fmla="*/ 25 h 48"/>
                  <a:gd name="T88" fmla="*/ 41 w 45"/>
                  <a:gd name="T89" fmla="*/ 35 h 48"/>
                  <a:gd name="T90" fmla="*/ 33 w 45"/>
                  <a:gd name="T91" fmla="*/ 26 h 48"/>
                  <a:gd name="T92" fmla="*/ 41 w 45"/>
                  <a:gd name="T93" fmla="*/ 35 h 48"/>
                  <a:gd name="T94" fmla="*/ 41 w 45"/>
                  <a:gd name="T95" fmla="*/ 37 h 48"/>
                  <a:gd name="T96" fmla="*/ 33 w 45"/>
                  <a:gd name="T9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45" y="44"/>
                    </a:moveTo>
                    <a:cubicBezTo>
                      <a:pt x="45" y="46"/>
                      <a:pt x="43" y="48"/>
                      <a:pt x="41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2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0"/>
                      <a:pt x="38" y="2"/>
                      <a:pt x="38" y="4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7"/>
                      <a:pt x="45" y="8"/>
                      <a:pt x="45" y="10"/>
                    </a:cubicBezTo>
                    <a:lnTo>
                      <a:pt x="45" y="44"/>
                    </a:lnTo>
                    <a:close/>
                    <a:moveTo>
                      <a:pt x="11" y="25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5"/>
                      <a:pt x="3" y="25"/>
                      <a:pt x="3" y="25"/>
                    </a:cubicBezTo>
                    <a:lnTo>
                      <a:pt x="11" y="25"/>
                    </a:lnTo>
                    <a:close/>
                    <a:moveTo>
                      <a:pt x="11" y="35"/>
                    </a:moveTo>
                    <a:cubicBezTo>
                      <a:pt x="11" y="26"/>
                      <a:pt x="11" y="26"/>
                      <a:pt x="11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11" y="35"/>
                    </a:lnTo>
                    <a:close/>
                    <a:moveTo>
                      <a:pt x="11" y="44"/>
                    </a:moveTo>
                    <a:cubicBezTo>
                      <a:pt x="11" y="37"/>
                      <a:pt x="11" y="37"/>
                      <a:pt x="1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44"/>
                      <a:pt x="3" y="44"/>
                      <a:pt x="3" y="44"/>
                    </a:cubicBezTo>
                    <a:lnTo>
                      <a:pt x="11" y="44"/>
                    </a:lnTo>
                    <a:close/>
                    <a:moveTo>
                      <a:pt x="14" y="4"/>
                    </a:moveTo>
                    <a:cubicBezTo>
                      <a:pt x="14" y="4"/>
                      <a:pt x="13" y="3"/>
                      <a:pt x="13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1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4" y="12"/>
                      <a:pt x="14" y="12"/>
                    </a:cubicBezTo>
                    <a:lnTo>
                      <a:pt x="14" y="4"/>
                    </a:lnTo>
                    <a:close/>
                    <a:moveTo>
                      <a:pt x="21" y="25"/>
                    </a:moveTo>
                    <a:cubicBezTo>
                      <a:pt x="21" y="17"/>
                      <a:pt x="21" y="17"/>
                      <a:pt x="21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25"/>
                      <a:pt x="13" y="25"/>
                      <a:pt x="13" y="25"/>
                    </a:cubicBezTo>
                    <a:lnTo>
                      <a:pt x="21" y="25"/>
                    </a:lnTo>
                    <a:close/>
                    <a:moveTo>
                      <a:pt x="21" y="35"/>
                    </a:move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21" y="35"/>
                    </a:lnTo>
                    <a:close/>
                    <a:moveTo>
                      <a:pt x="21" y="44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21" y="44"/>
                    </a:lnTo>
                    <a:close/>
                    <a:moveTo>
                      <a:pt x="32" y="25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lnTo>
                      <a:pt x="32" y="25"/>
                    </a:lnTo>
                    <a:close/>
                    <a:moveTo>
                      <a:pt x="32" y="35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32" y="35"/>
                    </a:lnTo>
                    <a:close/>
                    <a:moveTo>
                      <a:pt x="32" y="44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44"/>
                      <a:pt x="23" y="44"/>
                      <a:pt x="23" y="44"/>
                    </a:cubicBezTo>
                    <a:lnTo>
                      <a:pt x="32" y="44"/>
                    </a:lnTo>
                    <a:close/>
                    <a:moveTo>
                      <a:pt x="34" y="4"/>
                    </a:moveTo>
                    <a:cubicBezTo>
                      <a:pt x="34" y="4"/>
                      <a:pt x="34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4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3"/>
                      <a:pt x="34" y="12"/>
                      <a:pt x="34" y="12"/>
                    </a:cubicBezTo>
                    <a:lnTo>
                      <a:pt x="34" y="4"/>
                    </a:lnTo>
                    <a:close/>
                    <a:moveTo>
                      <a:pt x="41" y="25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25"/>
                      <a:pt x="33" y="25"/>
                      <a:pt x="33" y="25"/>
                    </a:cubicBezTo>
                    <a:lnTo>
                      <a:pt x="41" y="25"/>
                    </a:lnTo>
                    <a:close/>
                    <a:moveTo>
                      <a:pt x="41" y="35"/>
                    </a:moveTo>
                    <a:cubicBezTo>
                      <a:pt x="41" y="26"/>
                      <a:pt x="41" y="26"/>
                      <a:pt x="41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35"/>
                      <a:pt x="33" y="35"/>
                      <a:pt x="33" y="35"/>
                    </a:cubicBezTo>
                    <a:lnTo>
                      <a:pt x="41" y="35"/>
                    </a:lnTo>
                    <a:close/>
                    <a:moveTo>
                      <a:pt x="41" y="44"/>
                    </a:move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4"/>
                      <a:pt x="33" y="44"/>
                      <a:pt x="33" y="44"/>
                    </a:cubicBezTo>
                    <a:lnTo>
                      <a:pt x="4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36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461631" y="1541621"/>
            <a:ext cx="2223905" cy="2128704"/>
            <a:chOff x="6467050" y="1916832"/>
            <a:chExt cx="2256852" cy="2160240"/>
          </a:xfrm>
        </p:grpSpPr>
        <p:sp>
          <p:nvSpPr>
            <p:cNvPr id="22" name="左中括号 21"/>
            <p:cNvSpPr/>
            <p:nvPr/>
          </p:nvSpPr>
          <p:spPr>
            <a:xfrm>
              <a:off x="6467050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365">
                <a:cs typeface="+mn-ea"/>
                <a:sym typeface="+mn-lt"/>
              </a:endParaRPr>
            </a:p>
          </p:txBody>
        </p:sp>
        <p:sp>
          <p:nvSpPr>
            <p:cNvPr id="23" name="左中括号 22"/>
            <p:cNvSpPr/>
            <p:nvPr/>
          </p:nvSpPr>
          <p:spPr>
            <a:xfrm flipH="1">
              <a:off x="8488813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365"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237506" y="3356992"/>
              <a:ext cx="720080" cy="720080"/>
              <a:chOff x="7237506" y="3356992"/>
              <a:chExt cx="720080" cy="720080"/>
            </a:xfrm>
          </p:grpSpPr>
          <p:sp>
            <p:nvSpPr>
              <p:cNvPr id="25" name="椭圆 24"/>
              <p:cNvSpPr/>
              <p:nvPr/>
            </p:nvSpPr>
            <p:spPr bwMode="auto">
              <a:xfrm>
                <a:off x="7237506" y="3356992"/>
                <a:ext cx="720080" cy="720080"/>
              </a:xfrm>
              <a:prstGeom prst="ellipse">
                <a:avLst/>
              </a:prstGeom>
              <a:solidFill>
                <a:srgbClr val="D24B48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365" dirty="0">
                  <a:cs typeface="+mn-ea"/>
                  <a:sym typeface="+mn-lt"/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 bwMode="auto">
              <a:xfrm>
                <a:off x="7404140" y="3525656"/>
                <a:ext cx="382754" cy="38275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413" y="19459"/>
                    </a:moveTo>
                    <a:cubicBezTo>
                      <a:pt x="3413" y="20724"/>
                      <a:pt x="4778" y="21600"/>
                      <a:pt x="6046" y="21600"/>
                    </a:cubicBezTo>
                    <a:cubicBezTo>
                      <a:pt x="7363" y="21600"/>
                      <a:pt x="8191" y="20724"/>
                      <a:pt x="8191" y="19459"/>
                    </a:cubicBezTo>
                    <a:cubicBezTo>
                      <a:pt x="8191" y="18146"/>
                      <a:pt x="7363" y="16832"/>
                      <a:pt x="6046" y="16832"/>
                    </a:cubicBezTo>
                    <a:cubicBezTo>
                      <a:pt x="4778" y="16832"/>
                      <a:pt x="3413" y="18146"/>
                      <a:pt x="3413" y="19459"/>
                    </a:cubicBezTo>
                    <a:close/>
                    <a:moveTo>
                      <a:pt x="15554" y="19459"/>
                    </a:moveTo>
                    <a:cubicBezTo>
                      <a:pt x="15554" y="20724"/>
                      <a:pt x="16822" y="21600"/>
                      <a:pt x="18138" y="21600"/>
                    </a:cubicBezTo>
                    <a:cubicBezTo>
                      <a:pt x="19455" y="21600"/>
                      <a:pt x="20332" y="20724"/>
                      <a:pt x="20332" y="19459"/>
                    </a:cubicBezTo>
                    <a:cubicBezTo>
                      <a:pt x="20332" y="18146"/>
                      <a:pt x="19455" y="16832"/>
                      <a:pt x="18138" y="16832"/>
                    </a:cubicBezTo>
                    <a:cubicBezTo>
                      <a:pt x="16822" y="16832"/>
                      <a:pt x="15554" y="18146"/>
                      <a:pt x="15554" y="19459"/>
                    </a:cubicBezTo>
                    <a:close/>
                    <a:moveTo>
                      <a:pt x="7753" y="13816"/>
                    </a:moveTo>
                    <a:cubicBezTo>
                      <a:pt x="21161" y="9924"/>
                      <a:pt x="21161" y="9924"/>
                      <a:pt x="21161" y="9924"/>
                    </a:cubicBezTo>
                    <a:cubicBezTo>
                      <a:pt x="21600" y="9924"/>
                      <a:pt x="21600" y="9486"/>
                      <a:pt x="21600" y="9097"/>
                    </a:cubicBezTo>
                    <a:cubicBezTo>
                      <a:pt x="21600" y="2627"/>
                      <a:pt x="21600" y="2627"/>
                      <a:pt x="21600" y="2627"/>
                    </a:cubicBezTo>
                    <a:cubicBezTo>
                      <a:pt x="4778" y="2627"/>
                      <a:pt x="4778" y="2627"/>
                      <a:pt x="4778" y="2627"/>
                    </a:cubicBezTo>
                    <a:cubicBezTo>
                      <a:pt x="4778" y="486"/>
                      <a:pt x="4778" y="486"/>
                      <a:pt x="4778" y="486"/>
                    </a:cubicBezTo>
                    <a:lnTo>
                      <a:pt x="4340" y="0"/>
                    </a:lnTo>
                    <a:cubicBezTo>
                      <a:pt x="439" y="0"/>
                      <a:pt x="439" y="0"/>
                      <a:pt x="439" y="0"/>
                    </a:cubicBezTo>
                    <a:cubicBezTo>
                      <a:pt x="0" y="0"/>
                      <a:pt x="0" y="486"/>
                      <a:pt x="0" y="486"/>
                    </a:cubicBezTo>
                    <a:cubicBezTo>
                      <a:pt x="0" y="2627"/>
                      <a:pt x="0" y="2627"/>
                      <a:pt x="0" y="2627"/>
                    </a:cubicBezTo>
                    <a:cubicBezTo>
                      <a:pt x="2194" y="2627"/>
                      <a:pt x="2194" y="2627"/>
                      <a:pt x="2194" y="2627"/>
                    </a:cubicBezTo>
                    <a:cubicBezTo>
                      <a:pt x="4778" y="13378"/>
                      <a:pt x="4778" y="13378"/>
                      <a:pt x="4778" y="13378"/>
                    </a:cubicBezTo>
                    <a:cubicBezTo>
                      <a:pt x="4778" y="14692"/>
                      <a:pt x="4778" y="14692"/>
                      <a:pt x="4778" y="14692"/>
                    </a:cubicBezTo>
                    <a:cubicBezTo>
                      <a:pt x="4778" y="16443"/>
                      <a:pt x="4778" y="16443"/>
                      <a:pt x="4778" y="16443"/>
                    </a:cubicBezTo>
                    <a:cubicBezTo>
                      <a:pt x="4778" y="16832"/>
                      <a:pt x="5168" y="16832"/>
                      <a:pt x="5168" y="16832"/>
                    </a:cubicBezTo>
                    <a:cubicBezTo>
                      <a:pt x="6046" y="16832"/>
                      <a:pt x="6046" y="16832"/>
                      <a:pt x="6046" y="16832"/>
                    </a:cubicBezTo>
                    <a:cubicBezTo>
                      <a:pt x="18138" y="16832"/>
                      <a:pt x="18138" y="16832"/>
                      <a:pt x="18138" y="16832"/>
                    </a:cubicBezTo>
                    <a:cubicBezTo>
                      <a:pt x="21161" y="16832"/>
                      <a:pt x="21161" y="16832"/>
                      <a:pt x="21161" y="16832"/>
                    </a:cubicBezTo>
                    <a:cubicBezTo>
                      <a:pt x="21600" y="16832"/>
                      <a:pt x="21600" y="16832"/>
                      <a:pt x="21600" y="16443"/>
                    </a:cubicBezTo>
                    <a:cubicBezTo>
                      <a:pt x="21600" y="14692"/>
                      <a:pt x="21600" y="14692"/>
                      <a:pt x="21600" y="14692"/>
                    </a:cubicBezTo>
                    <a:cubicBezTo>
                      <a:pt x="8191" y="14692"/>
                      <a:pt x="8191" y="14692"/>
                      <a:pt x="8191" y="14692"/>
                    </a:cubicBezTo>
                    <a:cubicBezTo>
                      <a:pt x="6485" y="14692"/>
                      <a:pt x="6485" y="13816"/>
                      <a:pt x="7753" y="138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236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9416806" y="1541621"/>
            <a:ext cx="2223905" cy="2128704"/>
            <a:chOff x="9466004" y="1916832"/>
            <a:chExt cx="2256852" cy="2160240"/>
          </a:xfrm>
        </p:grpSpPr>
        <p:sp>
          <p:nvSpPr>
            <p:cNvPr id="28" name="左中括号 27"/>
            <p:cNvSpPr/>
            <p:nvPr/>
          </p:nvSpPr>
          <p:spPr>
            <a:xfrm>
              <a:off x="9466004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365">
                <a:cs typeface="+mn-ea"/>
                <a:sym typeface="+mn-lt"/>
              </a:endParaRPr>
            </a:p>
          </p:txBody>
        </p:sp>
        <p:sp>
          <p:nvSpPr>
            <p:cNvPr id="29" name="左中括号 28"/>
            <p:cNvSpPr/>
            <p:nvPr/>
          </p:nvSpPr>
          <p:spPr>
            <a:xfrm flipH="1">
              <a:off x="11487767" y="1916832"/>
              <a:ext cx="235089" cy="1800200"/>
            </a:xfrm>
            <a:prstGeom prst="leftBracket">
              <a:avLst>
                <a:gd name="adj" fmla="val 92990"/>
              </a:avLst>
            </a:prstGeom>
            <a:ln w="1270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365">
                <a:cs typeface="+mn-ea"/>
                <a:sym typeface="+mn-lt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0238529" y="3356992"/>
              <a:ext cx="720080" cy="720080"/>
              <a:chOff x="10238529" y="3356992"/>
              <a:chExt cx="720080" cy="720080"/>
            </a:xfrm>
          </p:grpSpPr>
          <p:sp>
            <p:nvSpPr>
              <p:cNvPr id="31" name="椭圆 30"/>
              <p:cNvSpPr/>
              <p:nvPr/>
            </p:nvSpPr>
            <p:spPr bwMode="auto">
              <a:xfrm>
                <a:off x="10238529" y="3356992"/>
                <a:ext cx="720080" cy="72008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365" dirty="0"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10402577" y="3526071"/>
                <a:ext cx="382754" cy="382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1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365">
                  <a:cs typeface="+mn-ea"/>
                  <a:sym typeface="+mn-lt"/>
                </a:endParaRPr>
              </a:p>
            </p:txBody>
          </p:sp>
        </p:grpSp>
      </p:grpSp>
      <p:sp>
        <p:nvSpPr>
          <p:cNvPr id="49" name="文本框 48"/>
          <p:cNvSpPr txBox="1"/>
          <p:nvPr/>
        </p:nvSpPr>
        <p:spPr>
          <a:xfrm>
            <a:off x="471556" y="2179402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812974" y="1908300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10924" y="2179402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3752342" y="1908300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306982" y="2185243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54" name="Rectangle 24"/>
          <p:cNvSpPr>
            <a:spLocks noChangeArrowheads="1"/>
          </p:cNvSpPr>
          <p:nvPr/>
        </p:nvSpPr>
        <p:spPr bwMode="auto">
          <a:xfrm>
            <a:off x="6648400" y="1914141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316141" y="2194031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56" name="Rectangle 24"/>
          <p:cNvSpPr>
            <a:spLocks noChangeArrowheads="1"/>
          </p:cNvSpPr>
          <p:nvPr/>
        </p:nvSpPr>
        <p:spPr bwMode="auto">
          <a:xfrm>
            <a:off x="9657559" y="1922928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6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 descr="50045662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006" y="3882837"/>
            <a:ext cx="4470568" cy="2975163"/>
          </a:xfrm>
          <a:prstGeom prst="rect">
            <a:avLst/>
          </a:prstGeom>
        </p:spPr>
      </p:pic>
      <p:pic>
        <p:nvPicPr>
          <p:cNvPr id="3" name="图片 2" descr="50001279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54" y="3869907"/>
            <a:ext cx="4482140" cy="29880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d1f935f0-aa55-4f0b-85d0-c1ff8f7c3a2a"/>
          <p:cNvGrpSpPr>
            <a:grpSpLocks noChangeAspect="1"/>
          </p:cNvGrpSpPr>
          <p:nvPr/>
        </p:nvGrpSpPr>
        <p:grpSpPr>
          <a:xfrm>
            <a:off x="2622374" y="1832474"/>
            <a:ext cx="6916526" cy="3295818"/>
            <a:chOff x="2570913" y="1808820"/>
            <a:chExt cx="7018995" cy="3344645"/>
          </a:xfrm>
        </p:grpSpPr>
        <p:sp>
          <p:nvSpPr>
            <p:cNvPr id="8" name="is1ide-Oval 4"/>
            <p:cNvSpPr/>
            <p:nvPr/>
          </p:nvSpPr>
          <p:spPr>
            <a:xfrm>
              <a:off x="2570913" y="1808820"/>
              <a:ext cx="693523" cy="693523"/>
            </a:xfrm>
            <a:prstGeom prst="ellipse">
              <a:avLst/>
            </a:prstGeom>
            <a:solidFill>
              <a:srgbClr val="D24B4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sp>
          <p:nvSpPr>
            <p:cNvPr id="9" name="is1ide-Oval 5"/>
            <p:cNvSpPr/>
            <p:nvPr/>
          </p:nvSpPr>
          <p:spPr>
            <a:xfrm>
              <a:off x="3401213" y="2594401"/>
              <a:ext cx="693523" cy="6935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sp>
          <p:nvSpPr>
            <p:cNvPr id="10" name="is1ide-Oval 6"/>
            <p:cNvSpPr/>
            <p:nvPr/>
          </p:nvSpPr>
          <p:spPr>
            <a:xfrm>
              <a:off x="2570913" y="3379984"/>
              <a:ext cx="693523" cy="693523"/>
            </a:xfrm>
            <a:prstGeom prst="ellipse">
              <a:avLst/>
            </a:prstGeom>
            <a:solidFill>
              <a:srgbClr val="D24B4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sp>
          <p:nvSpPr>
            <p:cNvPr id="11" name="is1ide-Oval 9"/>
            <p:cNvSpPr/>
            <p:nvPr/>
          </p:nvSpPr>
          <p:spPr>
            <a:xfrm flipH="1">
              <a:off x="8896385" y="1808820"/>
              <a:ext cx="693523" cy="693523"/>
            </a:xfrm>
            <a:prstGeom prst="ellipse">
              <a:avLst/>
            </a:prstGeom>
            <a:solidFill>
              <a:srgbClr val="D24B4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12" name="is1ide-Oval 10"/>
            <p:cNvSpPr/>
            <p:nvPr/>
          </p:nvSpPr>
          <p:spPr>
            <a:xfrm flipH="1">
              <a:off x="8066085" y="2594401"/>
              <a:ext cx="693523" cy="6935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sp>
          <p:nvSpPr>
            <p:cNvPr id="13" name="is1ide-Oval 11"/>
            <p:cNvSpPr/>
            <p:nvPr/>
          </p:nvSpPr>
          <p:spPr>
            <a:xfrm flipH="1">
              <a:off x="8896385" y="3379984"/>
              <a:ext cx="693523" cy="693523"/>
            </a:xfrm>
            <a:prstGeom prst="ellipse">
              <a:avLst/>
            </a:prstGeom>
            <a:solidFill>
              <a:srgbClr val="D24B4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cxnSp>
          <p:nvCxnSpPr>
            <p:cNvPr id="14" name="is1ide-Straight Connector 21"/>
            <p:cNvCxnSpPr/>
            <p:nvPr/>
          </p:nvCxnSpPr>
          <p:spPr>
            <a:xfrm flipV="1">
              <a:off x="6427168" y="2155582"/>
              <a:ext cx="2469216" cy="78558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is1ide-Straight Connector 22"/>
            <p:cNvCxnSpPr/>
            <p:nvPr/>
          </p:nvCxnSpPr>
          <p:spPr>
            <a:xfrm>
              <a:off x="6427171" y="2941160"/>
              <a:ext cx="1638916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is1ide-Straight Connector 23"/>
            <p:cNvCxnSpPr/>
            <p:nvPr/>
          </p:nvCxnSpPr>
          <p:spPr>
            <a:xfrm>
              <a:off x="6427168" y="2941166"/>
              <a:ext cx="2469216" cy="78558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is1ide-Straight Connector 32"/>
            <p:cNvCxnSpPr/>
            <p:nvPr/>
          </p:nvCxnSpPr>
          <p:spPr>
            <a:xfrm flipH="1" flipV="1">
              <a:off x="3264432" y="2155582"/>
              <a:ext cx="2469216" cy="78558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is1ide-Straight Connector 33"/>
            <p:cNvCxnSpPr/>
            <p:nvPr/>
          </p:nvCxnSpPr>
          <p:spPr>
            <a:xfrm flipH="1">
              <a:off x="4094736" y="2941160"/>
              <a:ext cx="1638916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is1ide-Straight Connector 34"/>
            <p:cNvCxnSpPr/>
            <p:nvPr/>
          </p:nvCxnSpPr>
          <p:spPr>
            <a:xfrm flipH="1">
              <a:off x="3264432" y="2941166"/>
              <a:ext cx="2469216" cy="78558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is1ide-Straight Connector 47"/>
            <p:cNvCxnSpPr>
              <a:stCxn id="27" idx="4"/>
            </p:cNvCxnSpPr>
            <p:nvPr/>
          </p:nvCxnSpPr>
          <p:spPr>
            <a:xfrm>
              <a:off x="6096000" y="3314047"/>
              <a:ext cx="300" cy="1184551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is1ide-Freeform: Shape 52"/>
            <p:cNvSpPr/>
            <p:nvPr/>
          </p:nvSpPr>
          <p:spPr bwMode="auto">
            <a:xfrm>
              <a:off x="9093200" y="2005633"/>
              <a:ext cx="299892" cy="299892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40" y="60"/>
                </a:cxn>
                <a:cxn ang="0">
                  <a:pos x="36" y="61"/>
                </a:cxn>
                <a:cxn ang="0">
                  <a:pos x="33" y="60"/>
                </a:cxn>
                <a:cxn ang="0">
                  <a:pos x="4" y="31"/>
                </a:cxn>
                <a:cxn ang="0">
                  <a:pos x="0" y="22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22" y="0"/>
                </a:cxn>
                <a:cxn ang="0">
                  <a:pos x="31" y="4"/>
                </a:cxn>
                <a:cxn ang="0">
                  <a:pos x="60" y="33"/>
                </a:cxn>
                <a:cxn ang="0">
                  <a:pos x="61" y="36"/>
                </a:cxn>
                <a:cxn ang="0">
                  <a:pos x="60" y="40"/>
                </a:cxn>
                <a:cxn ang="0">
                  <a:pos x="13" y="8"/>
                </a:cxn>
                <a:cxn ang="0">
                  <a:pos x="8" y="13"/>
                </a:cxn>
                <a:cxn ang="0">
                  <a:pos x="13" y="18"/>
                </a:cxn>
                <a:cxn ang="0">
                  <a:pos x="18" y="13"/>
                </a:cxn>
                <a:cxn ang="0">
                  <a:pos x="13" y="8"/>
                </a:cxn>
              </a:cxnLst>
              <a:rect l="0" t="0" r="r" b="b"/>
              <a:pathLst>
                <a:path w="61" h="61">
                  <a:moveTo>
                    <a:pt x="60" y="4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1"/>
                    <a:pt x="38" y="61"/>
                    <a:pt x="36" y="61"/>
                  </a:cubicBezTo>
                  <a:cubicBezTo>
                    <a:pt x="35" y="61"/>
                    <a:pt x="34" y="61"/>
                    <a:pt x="33" y="6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5"/>
                    <a:pt x="0" y="2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9" y="2"/>
                    <a:pt x="31" y="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34"/>
                    <a:pt x="61" y="35"/>
                    <a:pt x="61" y="36"/>
                  </a:cubicBezTo>
                  <a:cubicBezTo>
                    <a:pt x="61" y="38"/>
                    <a:pt x="61" y="39"/>
                    <a:pt x="60" y="40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22" name="is1ide-Freeform: Shape 53"/>
            <p:cNvSpPr/>
            <p:nvPr/>
          </p:nvSpPr>
          <p:spPr bwMode="auto">
            <a:xfrm>
              <a:off x="9080704" y="3566575"/>
              <a:ext cx="324887" cy="320341"/>
            </a:xfrm>
            <a:custGeom>
              <a:avLst/>
              <a:gdLst/>
              <a:ahLst/>
              <a:cxnLst>
                <a:cxn ang="0">
                  <a:pos x="62" y="56"/>
                </a:cxn>
                <a:cxn ang="0">
                  <a:pos x="56" y="62"/>
                </a:cxn>
                <a:cxn ang="0">
                  <a:pos x="48" y="65"/>
                </a:cxn>
                <a:cxn ang="0">
                  <a:pos x="40" y="62"/>
                </a:cxn>
                <a:cxn ang="0">
                  <a:pos x="32" y="54"/>
                </a:cxn>
                <a:cxn ang="0">
                  <a:pos x="28" y="46"/>
                </a:cxn>
                <a:cxn ang="0">
                  <a:pos x="32" y="37"/>
                </a:cxn>
                <a:cxn ang="0">
                  <a:pos x="28" y="34"/>
                </a:cxn>
                <a:cxn ang="0">
                  <a:pos x="20" y="37"/>
                </a:cxn>
                <a:cxn ang="0">
                  <a:pos x="12" y="34"/>
                </a:cxn>
                <a:cxn ang="0">
                  <a:pos x="3" y="25"/>
                </a:cxn>
                <a:cxn ang="0">
                  <a:pos x="0" y="17"/>
                </a:cxn>
                <a:cxn ang="0">
                  <a:pos x="4" y="9"/>
                </a:cxn>
                <a:cxn ang="0">
                  <a:pos x="9" y="3"/>
                </a:cxn>
                <a:cxn ang="0">
                  <a:pos x="18" y="0"/>
                </a:cxn>
                <a:cxn ang="0">
                  <a:pos x="26" y="3"/>
                </a:cxn>
                <a:cxn ang="0">
                  <a:pos x="34" y="12"/>
                </a:cxn>
                <a:cxn ang="0">
                  <a:pos x="37" y="20"/>
                </a:cxn>
                <a:cxn ang="0">
                  <a:pos x="34" y="28"/>
                </a:cxn>
                <a:cxn ang="0">
                  <a:pos x="37" y="32"/>
                </a:cxn>
                <a:cxn ang="0">
                  <a:pos x="46" y="28"/>
                </a:cxn>
                <a:cxn ang="0">
                  <a:pos x="54" y="32"/>
                </a:cxn>
                <a:cxn ang="0">
                  <a:pos x="62" y="40"/>
                </a:cxn>
                <a:cxn ang="0">
                  <a:pos x="66" y="48"/>
                </a:cxn>
                <a:cxn ang="0">
                  <a:pos x="62" y="56"/>
                </a:cxn>
                <a:cxn ang="0">
                  <a:pos x="29" y="17"/>
                </a:cxn>
                <a:cxn ang="0">
                  <a:pos x="20" y="9"/>
                </a:cxn>
                <a:cxn ang="0">
                  <a:pos x="18" y="8"/>
                </a:cxn>
                <a:cxn ang="0">
                  <a:pos x="15" y="9"/>
                </a:cxn>
                <a:cxn ang="0">
                  <a:pos x="9" y="15"/>
                </a:cxn>
                <a:cxn ang="0">
                  <a:pos x="8" y="17"/>
                </a:cxn>
                <a:cxn ang="0">
                  <a:pos x="9" y="20"/>
                </a:cxn>
                <a:cxn ang="0">
                  <a:pos x="17" y="28"/>
                </a:cxn>
                <a:cxn ang="0">
                  <a:pos x="20" y="29"/>
                </a:cxn>
                <a:cxn ang="0">
                  <a:pos x="23" y="28"/>
                </a:cxn>
                <a:cxn ang="0">
                  <a:pos x="20" y="24"/>
                </a:cxn>
                <a:cxn ang="0">
                  <a:pos x="24" y="20"/>
                </a:cxn>
                <a:cxn ang="0">
                  <a:pos x="28" y="23"/>
                </a:cxn>
                <a:cxn ang="0">
                  <a:pos x="30" y="20"/>
                </a:cxn>
                <a:cxn ang="0">
                  <a:pos x="29" y="17"/>
                </a:cxn>
                <a:cxn ang="0">
                  <a:pos x="57" y="45"/>
                </a:cxn>
                <a:cxn ang="0">
                  <a:pos x="48" y="37"/>
                </a:cxn>
                <a:cxn ang="0">
                  <a:pos x="46" y="36"/>
                </a:cxn>
                <a:cxn ang="0">
                  <a:pos x="43" y="37"/>
                </a:cxn>
                <a:cxn ang="0">
                  <a:pos x="46" y="42"/>
                </a:cxn>
                <a:cxn ang="0">
                  <a:pos x="42" y="46"/>
                </a:cxn>
                <a:cxn ang="0">
                  <a:pos x="37" y="43"/>
                </a:cxn>
                <a:cxn ang="0">
                  <a:pos x="36" y="46"/>
                </a:cxn>
                <a:cxn ang="0">
                  <a:pos x="37" y="48"/>
                </a:cxn>
                <a:cxn ang="0">
                  <a:pos x="45" y="57"/>
                </a:cxn>
                <a:cxn ang="0">
                  <a:pos x="48" y="58"/>
                </a:cxn>
                <a:cxn ang="0">
                  <a:pos x="51" y="57"/>
                </a:cxn>
                <a:cxn ang="0">
                  <a:pos x="57" y="51"/>
                </a:cxn>
                <a:cxn ang="0">
                  <a:pos x="58" y="48"/>
                </a:cxn>
                <a:cxn ang="0">
                  <a:pos x="57" y="45"/>
                </a:cxn>
              </a:cxnLst>
              <a:rect l="0" t="0" r="r" b="b"/>
              <a:pathLst>
                <a:path w="66" h="65">
                  <a:moveTo>
                    <a:pt x="62" y="56"/>
                  </a:moveTo>
                  <a:cubicBezTo>
                    <a:pt x="56" y="62"/>
                    <a:pt x="56" y="62"/>
                    <a:pt x="56" y="62"/>
                  </a:cubicBezTo>
                  <a:cubicBezTo>
                    <a:pt x="54" y="64"/>
                    <a:pt x="51" y="65"/>
                    <a:pt x="48" y="65"/>
                  </a:cubicBezTo>
                  <a:cubicBezTo>
                    <a:pt x="45" y="65"/>
                    <a:pt x="42" y="64"/>
                    <a:pt x="40" y="62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0" y="52"/>
                    <a:pt x="28" y="49"/>
                    <a:pt x="28" y="46"/>
                  </a:cubicBezTo>
                  <a:cubicBezTo>
                    <a:pt x="28" y="42"/>
                    <a:pt x="30" y="39"/>
                    <a:pt x="32" y="37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6" y="36"/>
                    <a:pt x="23" y="37"/>
                    <a:pt x="20" y="37"/>
                  </a:cubicBezTo>
                  <a:cubicBezTo>
                    <a:pt x="17" y="37"/>
                    <a:pt x="14" y="36"/>
                    <a:pt x="12" y="3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3"/>
                    <a:pt x="0" y="20"/>
                    <a:pt x="0" y="17"/>
                  </a:cubicBezTo>
                  <a:cubicBezTo>
                    <a:pt x="0" y="14"/>
                    <a:pt x="1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2" y="1"/>
                    <a:pt x="15" y="0"/>
                    <a:pt x="18" y="0"/>
                  </a:cubicBezTo>
                  <a:cubicBezTo>
                    <a:pt x="21" y="0"/>
                    <a:pt x="24" y="1"/>
                    <a:pt x="26" y="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6" y="14"/>
                    <a:pt x="37" y="17"/>
                    <a:pt x="37" y="20"/>
                  </a:cubicBezTo>
                  <a:cubicBezTo>
                    <a:pt x="37" y="23"/>
                    <a:pt x="36" y="26"/>
                    <a:pt x="34" y="28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40" y="30"/>
                    <a:pt x="43" y="28"/>
                    <a:pt x="46" y="28"/>
                  </a:cubicBezTo>
                  <a:cubicBezTo>
                    <a:pt x="49" y="28"/>
                    <a:pt x="52" y="29"/>
                    <a:pt x="54" y="32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4" y="42"/>
                    <a:pt x="66" y="45"/>
                    <a:pt x="66" y="48"/>
                  </a:cubicBezTo>
                  <a:cubicBezTo>
                    <a:pt x="66" y="51"/>
                    <a:pt x="64" y="54"/>
                    <a:pt x="62" y="56"/>
                  </a:cubicBezTo>
                  <a:close/>
                  <a:moveTo>
                    <a:pt x="29" y="17"/>
                  </a:move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8"/>
                    <a:pt x="15" y="9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2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9"/>
                    <a:pt x="19" y="29"/>
                    <a:pt x="20" y="29"/>
                  </a:cubicBezTo>
                  <a:cubicBezTo>
                    <a:pt x="21" y="29"/>
                    <a:pt x="22" y="29"/>
                    <a:pt x="23" y="28"/>
                  </a:cubicBezTo>
                  <a:cubicBezTo>
                    <a:pt x="22" y="27"/>
                    <a:pt x="20" y="26"/>
                    <a:pt x="20" y="24"/>
                  </a:cubicBezTo>
                  <a:cubicBezTo>
                    <a:pt x="20" y="22"/>
                    <a:pt x="22" y="20"/>
                    <a:pt x="24" y="20"/>
                  </a:cubicBezTo>
                  <a:cubicBezTo>
                    <a:pt x="26" y="20"/>
                    <a:pt x="27" y="21"/>
                    <a:pt x="28" y="23"/>
                  </a:cubicBezTo>
                  <a:cubicBezTo>
                    <a:pt x="29" y="22"/>
                    <a:pt x="30" y="21"/>
                    <a:pt x="30" y="20"/>
                  </a:cubicBezTo>
                  <a:cubicBezTo>
                    <a:pt x="30" y="19"/>
                    <a:pt x="29" y="18"/>
                    <a:pt x="29" y="17"/>
                  </a:cubicBezTo>
                  <a:close/>
                  <a:moveTo>
                    <a:pt x="57" y="45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7" y="36"/>
                    <a:pt x="46" y="36"/>
                  </a:cubicBezTo>
                  <a:cubicBezTo>
                    <a:pt x="45" y="36"/>
                    <a:pt x="44" y="36"/>
                    <a:pt x="43" y="37"/>
                  </a:cubicBezTo>
                  <a:cubicBezTo>
                    <a:pt x="44" y="39"/>
                    <a:pt x="46" y="40"/>
                    <a:pt x="46" y="42"/>
                  </a:cubicBezTo>
                  <a:cubicBezTo>
                    <a:pt x="46" y="44"/>
                    <a:pt x="44" y="46"/>
                    <a:pt x="42" y="46"/>
                  </a:cubicBezTo>
                  <a:cubicBezTo>
                    <a:pt x="40" y="46"/>
                    <a:pt x="39" y="44"/>
                    <a:pt x="37" y="43"/>
                  </a:cubicBezTo>
                  <a:cubicBezTo>
                    <a:pt x="37" y="43"/>
                    <a:pt x="36" y="44"/>
                    <a:pt x="36" y="46"/>
                  </a:cubicBezTo>
                  <a:cubicBezTo>
                    <a:pt x="36" y="47"/>
                    <a:pt x="36" y="48"/>
                    <a:pt x="37" y="48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7"/>
                    <a:pt x="47" y="58"/>
                    <a:pt x="48" y="58"/>
                  </a:cubicBezTo>
                  <a:cubicBezTo>
                    <a:pt x="49" y="58"/>
                    <a:pt x="50" y="57"/>
                    <a:pt x="51" y="57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8" y="50"/>
                    <a:pt x="58" y="49"/>
                    <a:pt x="58" y="48"/>
                  </a:cubicBezTo>
                  <a:cubicBezTo>
                    <a:pt x="58" y="47"/>
                    <a:pt x="58" y="46"/>
                    <a:pt x="57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23" name="is1ide-Freeform: Shape 54"/>
            <p:cNvSpPr/>
            <p:nvPr/>
          </p:nvSpPr>
          <p:spPr bwMode="auto">
            <a:xfrm>
              <a:off x="2740465" y="3589294"/>
              <a:ext cx="354419" cy="274901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24" name="is1ide-Freeform: Shape 55"/>
            <p:cNvSpPr/>
            <p:nvPr/>
          </p:nvSpPr>
          <p:spPr bwMode="auto">
            <a:xfrm>
              <a:off x="3559406" y="2816989"/>
              <a:ext cx="377137" cy="249911"/>
            </a:xfrm>
            <a:custGeom>
              <a:avLst/>
              <a:gdLst/>
              <a:ahLst/>
              <a:cxnLst>
                <a:cxn ang="0">
                  <a:pos x="77" y="43"/>
                </a:cxn>
                <a:cxn ang="0">
                  <a:pos x="77" y="47"/>
                </a:cxn>
                <a:cxn ang="0">
                  <a:pos x="70" y="51"/>
                </a:cxn>
                <a:cxn ang="0">
                  <a:pos x="6" y="51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6" y="43"/>
                </a:cxn>
                <a:cxn ang="0">
                  <a:pos x="70" y="43"/>
                </a:cxn>
                <a:cxn ang="0">
                  <a:pos x="77" y="43"/>
                </a:cxn>
                <a:cxn ang="0">
                  <a:pos x="10" y="34"/>
                </a:cxn>
                <a:cxn ang="0">
                  <a:pos x="10" y="6"/>
                </a:cxn>
                <a:cxn ang="0">
                  <a:pos x="16" y="0"/>
                </a:cxn>
                <a:cxn ang="0">
                  <a:pos x="60" y="0"/>
                </a:cxn>
                <a:cxn ang="0">
                  <a:pos x="67" y="6"/>
                </a:cxn>
                <a:cxn ang="0">
                  <a:pos x="67" y="34"/>
                </a:cxn>
                <a:cxn ang="0">
                  <a:pos x="60" y="41"/>
                </a:cxn>
                <a:cxn ang="0">
                  <a:pos x="16" y="41"/>
                </a:cxn>
                <a:cxn ang="0">
                  <a:pos x="10" y="34"/>
                </a:cxn>
                <a:cxn ang="0">
                  <a:pos x="15" y="34"/>
                </a:cxn>
                <a:cxn ang="0">
                  <a:pos x="16" y="36"/>
                </a:cxn>
                <a:cxn ang="0">
                  <a:pos x="60" y="36"/>
                </a:cxn>
                <a:cxn ang="0">
                  <a:pos x="61" y="34"/>
                </a:cxn>
                <a:cxn ang="0">
                  <a:pos x="61" y="6"/>
                </a:cxn>
                <a:cxn ang="0">
                  <a:pos x="60" y="5"/>
                </a:cxn>
                <a:cxn ang="0">
                  <a:pos x="16" y="5"/>
                </a:cxn>
                <a:cxn ang="0">
                  <a:pos x="15" y="6"/>
                </a:cxn>
                <a:cxn ang="0">
                  <a:pos x="15" y="34"/>
                </a:cxn>
                <a:cxn ang="0">
                  <a:pos x="42" y="47"/>
                </a:cxn>
                <a:cxn ang="0">
                  <a:pos x="42" y="46"/>
                </a:cxn>
                <a:cxn ang="0">
                  <a:pos x="35" y="46"/>
                </a:cxn>
                <a:cxn ang="0">
                  <a:pos x="34" y="47"/>
                </a:cxn>
                <a:cxn ang="0">
                  <a:pos x="35" y="47"/>
                </a:cxn>
                <a:cxn ang="0">
                  <a:pos x="42" y="47"/>
                </a:cxn>
                <a:cxn ang="0">
                  <a:pos x="42" y="4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25" name="is1ide-Freeform: Shape 56"/>
            <p:cNvSpPr/>
            <p:nvPr/>
          </p:nvSpPr>
          <p:spPr bwMode="auto">
            <a:xfrm>
              <a:off x="8262900" y="2788947"/>
              <a:ext cx="299892" cy="304437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26" name="ïşḻïďê-Freeform: Shape 57"/>
            <p:cNvSpPr/>
            <p:nvPr/>
          </p:nvSpPr>
          <p:spPr bwMode="auto">
            <a:xfrm>
              <a:off x="2780223" y="2003363"/>
              <a:ext cx="274901" cy="304437"/>
            </a:xfrm>
            <a:custGeom>
              <a:avLst/>
              <a:gdLst/>
              <a:ahLst/>
              <a:cxnLst>
                <a:cxn ang="0">
                  <a:pos x="46" y="62"/>
                </a:cxn>
                <a:cxn ang="0">
                  <a:pos x="10" y="62"/>
                </a:cxn>
                <a:cxn ang="0">
                  <a:pos x="0" y="52"/>
                </a:cxn>
                <a:cxn ang="0">
                  <a:pos x="14" y="29"/>
                </a:cxn>
                <a:cxn ang="0">
                  <a:pos x="28" y="34"/>
                </a:cxn>
                <a:cxn ang="0">
                  <a:pos x="42" y="29"/>
                </a:cxn>
                <a:cxn ang="0">
                  <a:pos x="56" y="52"/>
                </a:cxn>
                <a:cxn ang="0">
                  <a:pos x="46" y="62"/>
                </a:cxn>
                <a:cxn ang="0">
                  <a:pos x="28" y="31"/>
                </a:cxn>
                <a:cxn ang="0">
                  <a:pos x="13" y="16"/>
                </a:cxn>
                <a:cxn ang="0">
                  <a:pos x="28" y="0"/>
                </a:cxn>
                <a:cxn ang="0">
                  <a:pos x="43" y="16"/>
                </a:cxn>
                <a:cxn ang="0">
                  <a:pos x="28" y="31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sp>
          <p:nvSpPr>
            <p:cNvPr id="27" name="ïşḻïďê-Oval 3"/>
            <p:cNvSpPr/>
            <p:nvPr/>
          </p:nvSpPr>
          <p:spPr>
            <a:xfrm>
              <a:off x="5723116" y="2568279"/>
              <a:ext cx="745768" cy="74576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75" dirty="0"/>
            </a:p>
          </p:txBody>
        </p:sp>
        <p:sp>
          <p:nvSpPr>
            <p:cNvPr id="28" name="ïşḻïďê-Freeform: Shape 58"/>
            <p:cNvSpPr/>
            <p:nvPr/>
          </p:nvSpPr>
          <p:spPr bwMode="auto">
            <a:xfrm>
              <a:off x="5880866" y="2756549"/>
              <a:ext cx="399095" cy="369227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775"/>
            </a:p>
          </p:txBody>
        </p:sp>
        <p:grpSp>
          <p:nvGrpSpPr>
            <p:cNvPr id="29" name="Group 1"/>
            <p:cNvGrpSpPr/>
            <p:nvPr/>
          </p:nvGrpSpPr>
          <p:grpSpPr>
            <a:xfrm>
              <a:off x="4213911" y="5153465"/>
              <a:ext cx="3764781" cy="0"/>
              <a:chOff x="5326529" y="5153465"/>
              <a:chExt cx="2180754" cy="0"/>
            </a:xfrm>
          </p:grpSpPr>
          <p:cxnSp>
            <p:nvCxnSpPr>
              <p:cNvPr id="30" name="ïşḻïďê-Straight Connector 49"/>
              <p:cNvCxnSpPr/>
              <p:nvPr/>
            </p:nvCxnSpPr>
            <p:spPr>
              <a:xfrm>
                <a:off x="5326529" y="5153465"/>
                <a:ext cx="179665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ïşḻïďê-Straight Connector 51"/>
              <p:cNvCxnSpPr/>
              <p:nvPr/>
            </p:nvCxnSpPr>
            <p:spPr>
              <a:xfrm>
                <a:off x="7327618" y="5153465"/>
                <a:ext cx="179665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文本框 31"/>
          <p:cNvSpPr txBox="1"/>
          <p:nvPr/>
        </p:nvSpPr>
        <p:spPr>
          <a:xfrm>
            <a:off x="1016204" y="5230164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1405754" y="4941572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488923" y="5230164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3878474" y="4941572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884006" y="5230164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6273556" y="4941572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371348" y="5230164"/>
            <a:ext cx="2580233" cy="573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315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8760899" y="4941572"/>
            <a:ext cx="1647928" cy="2914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40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4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8100" y="4426295"/>
            <a:ext cx="11661292" cy="1886576"/>
            <a:chOff x="140" y="2776"/>
            <a:chExt cx="18364" cy="2971"/>
          </a:xfrm>
        </p:grpSpPr>
        <p:grpSp>
          <p:nvGrpSpPr>
            <p:cNvPr id="9" name="Group 16"/>
            <p:cNvGrpSpPr/>
            <p:nvPr/>
          </p:nvGrpSpPr>
          <p:grpSpPr bwMode="auto">
            <a:xfrm>
              <a:off x="3473" y="2776"/>
              <a:ext cx="1695" cy="2936"/>
              <a:chOff x="2455123" y="2131468"/>
              <a:chExt cx="1091476" cy="1891891"/>
            </a:xfrm>
          </p:grpSpPr>
          <p:sp>
            <p:nvSpPr>
              <p:cNvPr id="10" name="Chevron 17"/>
              <p:cNvSpPr>
                <a:spLocks noChangeArrowheads="1"/>
              </p:cNvSpPr>
              <p:nvPr/>
            </p:nvSpPr>
            <p:spPr bwMode="auto">
              <a:xfrm>
                <a:off x="2455123" y="2131468"/>
                <a:ext cx="1091476" cy="1891891"/>
              </a:xfrm>
              <a:prstGeom prst="chevron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2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en-US" altLang="zh-CN" sz="3500" dirty="0">
                  <a:latin typeface="Source Sans Pro" panose="020B0503030403020204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Oval 18"/>
              <p:cNvSpPr>
                <a:spLocks noChangeAspect="1"/>
              </p:cNvSpPr>
              <p:nvPr/>
            </p:nvSpPr>
            <p:spPr bwMode="auto">
              <a:xfrm>
                <a:off x="2642324" y="2733000"/>
                <a:ext cx="658376" cy="657083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50000"/>
                  </a:schemeClr>
                </a:solidFill>
                <a:miter lim="800000"/>
              </a:ln>
              <a:effectLst>
                <a:outerShdw blurRad="50800" dist="38100" algn="l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id-ID" altLang="zh-CN" sz="1335" b="1" dirty="0">
                    <a:solidFill>
                      <a:schemeClr val="bg2">
                        <a:lumMod val="10000"/>
                      </a:schemeClr>
                    </a:solidFill>
                    <a:latin typeface="Source Sans Pro" panose="020B0503030403020204"/>
                  </a:rPr>
                  <a:t>A</a:t>
                </a:r>
                <a:endParaRPr lang="en-US" altLang="zh-CN" sz="1335" b="1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2" name="Group 19"/>
            <p:cNvGrpSpPr/>
            <p:nvPr/>
          </p:nvGrpSpPr>
          <p:grpSpPr bwMode="auto">
            <a:xfrm>
              <a:off x="7771" y="2810"/>
              <a:ext cx="1695" cy="2936"/>
              <a:chOff x="5043531" y="2131468"/>
              <a:chExt cx="1091476" cy="1891891"/>
            </a:xfrm>
          </p:grpSpPr>
          <p:sp>
            <p:nvSpPr>
              <p:cNvPr id="13" name="Chevron 20"/>
              <p:cNvSpPr>
                <a:spLocks noChangeArrowheads="1"/>
              </p:cNvSpPr>
              <p:nvPr/>
            </p:nvSpPr>
            <p:spPr bwMode="auto">
              <a:xfrm>
                <a:off x="5043531" y="2131468"/>
                <a:ext cx="1091476" cy="1891891"/>
              </a:xfrm>
              <a:prstGeom prst="chevron">
                <a:avLst>
                  <a:gd name="adj" fmla="val 50000"/>
                </a:avLst>
              </a:prstGeom>
              <a:solidFill>
                <a:srgbClr val="D24B4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2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en-US" altLang="zh-CN" sz="3500">
                  <a:latin typeface="Source Sans Pro" panose="020B050303040302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Oval 21"/>
              <p:cNvSpPr>
                <a:spLocks noChangeAspect="1"/>
              </p:cNvSpPr>
              <p:nvPr/>
            </p:nvSpPr>
            <p:spPr bwMode="auto">
              <a:xfrm>
                <a:off x="5187104" y="2748871"/>
                <a:ext cx="658377" cy="657083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50000"/>
                  </a:schemeClr>
                </a:solidFill>
                <a:miter lim="800000"/>
              </a:ln>
              <a:effectLst>
                <a:outerShdw blurRad="50800" dist="38100" algn="l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id-ID" altLang="zh-CN" sz="1335" b="1" dirty="0">
                    <a:solidFill>
                      <a:schemeClr val="bg2">
                        <a:lumMod val="10000"/>
                      </a:schemeClr>
                    </a:solidFill>
                    <a:latin typeface="Source Sans Pro" panose="020B0503030403020204"/>
                  </a:rPr>
                  <a:t>B</a:t>
                </a:r>
                <a:endParaRPr lang="en-US" altLang="zh-CN" sz="1335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5" name="Group 22"/>
            <p:cNvGrpSpPr/>
            <p:nvPr/>
          </p:nvGrpSpPr>
          <p:grpSpPr bwMode="auto">
            <a:xfrm>
              <a:off x="12291" y="2810"/>
              <a:ext cx="1694" cy="2936"/>
              <a:chOff x="7553925" y="2131468"/>
              <a:chExt cx="1091476" cy="1891891"/>
            </a:xfrm>
          </p:grpSpPr>
          <p:sp>
            <p:nvSpPr>
              <p:cNvPr id="16" name="Chevron 23"/>
              <p:cNvSpPr>
                <a:spLocks noChangeArrowheads="1"/>
              </p:cNvSpPr>
              <p:nvPr/>
            </p:nvSpPr>
            <p:spPr bwMode="auto">
              <a:xfrm>
                <a:off x="7553925" y="2131468"/>
                <a:ext cx="1091476" cy="1891891"/>
              </a:xfrm>
              <a:prstGeom prst="chevron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2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en-US" altLang="zh-CN" sz="3500" dirty="0">
                  <a:latin typeface="Source Sans Pro" panose="020B0503030403020204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Oval 24"/>
              <p:cNvSpPr>
                <a:spLocks noChangeAspect="1"/>
              </p:cNvSpPr>
              <p:nvPr/>
            </p:nvSpPr>
            <p:spPr bwMode="auto">
              <a:xfrm>
                <a:off x="7733324" y="2733000"/>
                <a:ext cx="658061" cy="657083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50000"/>
                  </a:schemeClr>
                </a:solidFill>
                <a:miter lim="800000"/>
              </a:ln>
              <a:effectLst>
                <a:outerShdw blurRad="50800" dist="38100" algn="l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id-ID" altLang="zh-CN" sz="1335" b="1" dirty="0">
                    <a:solidFill>
                      <a:schemeClr val="bg2">
                        <a:lumMod val="10000"/>
                      </a:schemeClr>
                    </a:solidFill>
                    <a:latin typeface="Source Sans Pro" panose="020B0503030403020204"/>
                  </a:rPr>
                  <a:t>C</a:t>
                </a:r>
                <a:endParaRPr lang="en-US" altLang="zh-CN" sz="1335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8" name="Group 25"/>
            <p:cNvGrpSpPr/>
            <p:nvPr/>
          </p:nvGrpSpPr>
          <p:grpSpPr bwMode="auto">
            <a:xfrm>
              <a:off x="16811" y="2810"/>
              <a:ext cx="1694" cy="2936"/>
              <a:chOff x="10064319" y="2131468"/>
              <a:chExt cx="1091476" cy="1891891"/>
            </a:xfrm>
          </p:grpSpPr>
          <p:sp>
            <p:nvSpPr>
              <p:cNvPr id="19" name="Chevron 26"/>
              <p:cNvSpPr>
                <a:spLocks noChangeArrowheads="1"/>
              </p:cNvSpPr>
              <p:nvPr/>
            </p:nvSpPr>
            <p:spPr bwMode="auto">
              <a:xfrm>
                <a:off x="10064319" y="2131468"/>
                <a:ext cx="1091476" cy="1891891"/>
              </a:xfrm>
              <a:prstGeom prst="chevron">
                <a:avLst>
                  <a:gd name="adj" fmla="val 50000"/>
                </a:avLst>
              </a:prstGeom>
              <a:solidFill>
                <a:srgbClr val="D24B48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2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en-US" altLang="zh-CN" sz="3500" dirty="0">
                  <a:solidFill>
                    <a:srgbClr val="FFC000"/>
                  </a:solidFill>
                  <a:latin typeface="Source Sans Pro" panose="020B0503030403020204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Oval 27"/>
              <p:cNvSpPr>
                <a:spLocks noChangeAspect="1"/>
              </p:cNvSpPr>
              <p:nvPr/>
            </p:nvSpPr>
            <p:spPr bwMode="auto">
              <a:xfrm>
                <a:off x="10280233" y="2733000"/>
                <a:ext cx="656473" cy="657083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50000"/>
                  </a:schemeClr>
                </a:solidFill>
                <a:miter lim="800000"/>
              </a:ln>
              <a:effectLst>
                <a:outerShdw blurRad="50800" dist="38100" algn="l" rotWithShape="0">
                  <a:srgbClr val="000000">
                    <a:alpha val="39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id-ID" altLang="zh-CN" sz="1335" b="1" dirty="0">
                    <a:solidFill>
                      <a:schemeClr val="bg2">
                        <a:lumMod val="10000"/>
                      </a:schemeClr>
                    </a:solidFill>
                    <a:latin typeface="Source Sans Pro" panose="020B0503030403020204"/>
                  </a:rPr>
                  <a:t>D</a:t>
                </a:r>
                <a:endParaRPr lang="en-US" altLang="zh-CN" sz="1335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140" y="3801"/>
              <a:ext cx="4063" cy="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1315" dirty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输入替换</a:t>
              </a:r>
              <a:r>
                <a:rPr lang="zh-CN" altLang="en-US" sz="1315" dirty="0" smtClean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内容</a:t>
              </a:r>
              <a:endParaRPr lang="en-US" altLang="zh-CN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1315" dirty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输入替换</a:t>
              </a:r>
              <a:r>
                <a:rPr lang="zh-CN" altLang="en-US" sz="1315" dirty="0" smtClean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内容</a:t>
              </a:r>
              <a:endParaRPr lang="en-US" altLang="zh-CN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555" y="3801"/>
              <a:ext cx="4063" cy="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1315" dirty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输入替换</a:t>
              </a:r>
              <a:r>
                <a:rPr lang="zh-CN" altLang="en-US" sz="1315" dirty="0" smtClean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内容</a:t>
              </a:r>
              <a:endParaRPr lang="en-US" altLang="zh-CN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1315" dirty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输入替换</a:t>
              </a:r>
              <a:r>
                <a:rPr lang="zh-CN" altLang="en-US" sz="1315" dirty="0" smtClean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内容</a:t>
              </a:r>
              <a:endParaRPr lang="en-US" altLang="zh-CN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982" y="3801"/>
              <a:ext cx="4063" cy="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1315" dirty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输入替换</a:t>
              </a:r>
              <a:r>
                <a:rPr lang="zh-CN" altLang="en-US" sz="1315" dirty="0" smtClean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内容</a:t>
              </a:r>
              <a:endParaRPr lang="en-US" altLang="zh-CN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1315" dirty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输入替换</a:t>
              </a:r>
              <a:r>
                <a:rPr lang="zh-CN" altLang="en-US" sz="1315" dirty="0" smtClean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内容</a:t>
              </a:r>
              <a:endParaRPr lang="en-US" altLang="zh-CN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3591" y="3801"/>
              <a:ext cx="4063" cy="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1315" dirty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输入替换</a:t>
              </a:r>
              <a:r>
                <a:rPr lang="zh-CN" altLang="en-US" sz="1315" dirty="0" smtClean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内容</a:t>
              </a:r>
              <a:endParaRPr lang="en-US" altLang="zh-CN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1315" dirty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输入替换</a:t>
              </a:r>
              <a:r>
                <a:rPr lang="zh-CN" altLang="en-US" sz="1315" dirty="0" smtClean="0">
                  <a:latin typeface="微软雅黑" panose="020B0503020204020204" charset="-122"/>
                  <a:ea typeface="微软雅黑" panose="020B0503020204020204" charset="-122"/>
                  <a:cs typeface="Hiragino Sans GB W3" charset="-122"/>
                </a:rPr>
                <a:t>内容</a:t>
              </a:r>
              <a:endParaRPr lang="en-US" altLang="zh-CN" sz="1315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endParaRPr>
            </a:p>
          </p:txBody>
        </p:sp>
      </p:grpSp>
      <p:grpSp>
        <p:nvGrpSpPr>
          <p:cNvPr id="36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37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 descr="50046000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3" b="26524"/>
          <a:stretch>
            <a:fillRect/>
          </a:stretch>
        </p:blipFill>
        <p:spPr>
          <a:xfrm>
            <a:off x="0" y="1330280"/>
            <a:ext cx="12192000" cy="2600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3cde6326-0030-49e0-ad00-374322b3f0a9"/>
          <p:cNvGrpSpPr>
            <a:grpSpLocks noChangeAspect="1"/>
          </p:cNvGrpSpPr>
          <p:nvPr/>
        </p:nvGrpSpPr>
        <p:grpSpPr>
          <a:xfrm>
            <a:off x="1344231" y="1488713"/>
            <a:ext cx="8682329" cy="4306275"/>
            <a:chOff x="1690522" y="1506266"/>
            <a:chExt cx="8810956" cy="4370072"/>
          </a:xfrm>
        </p:grpSpPr>
        <p:grpSp>
          <p:nvGrpSpPr>
            <p:cNvPr id="7" name="组合 6"/>
            <p:cNvGrpSpPr/>
            <p:nvPr/>
          </p:nvGrpSpPr>
          <p:grpSpPr>
            <a:xfrm>
              <a:off x="2387849" y="1506266"/>
              <a:ext cx="7417463" cy="4370072"/>
              <a:chOff x="538163" y="19050"/>
              <a:chExt cx="7673975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2" name="任意多边形: 形状 81"/>
              <p:cNvSpPr/>
              <p:nvPr/>
            </p:nvSpPr>
            <p:spPr bwMode="auto">
              <a:xfrm>
                <a:off x="538163" y="19050"/>
                <a:ext cx="3540125" cy="4521200"/>
              </a:xfrm>
              <a:custGeom>
                <a:avLst/>
                <a:gdLst>
                  <a:gd name="T0" fmla="*/ 43 w 943"/>
                  <a:gd name="T1" fmla="*/ 0 h 1203"/>
                  <a:gd name="T2" fmla="*/ 0 w 943"/>
                  <a:gd name="T3" fmla="*/ 42 h 1203"/>
                  <a:gd name="T4" fmla="*/ 0 w 943"/>
                  <a:gd name="T5" fmla="*/ 1160 h 1203"/>
                  <a:gd name="T6" fmla="*/ 43 w 943"/>
                  <a:gd name="T7" fmla="*/ 1203 h 1203"/>
                  <a:gd name="T8" fmla="*/ 943 w 943"/>
                  <a:gd name="T9" fmla="*/ 1203 h 1203"/>
                  <a:gd name="T10" fmla="*/ 943 w 943"/>
                  <a:gd name="T11" fmla="*/ 0 h 1203"/>
                  <a:gd name="T12" fmla="*/ 43 w 943"/>
                  <a:gd name="T13" fmla="*/ 0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1203">
                    <a:moveTo>
                      <a:pt x="43" y="0"/>
                    </a:moveTo>
                    <a:cubicBezTo>
                      <a:pt x="20" y="0"/>
                      <a:pt x="0" y="19"/>
                      <a:pt x="0" y="42"/>
                    </a:cubicBezTo>
                    <a:cubicBezTo>
                      <a:pt x="0" y="1160"/>
                      <a:pt x="0" y="1160"/>
                      <a:pt x="0" y="1160"/>
                    </a:cubicBezTo>
                    <a:cubicBezTo>
                      <a:pt x="0" y="1184"/>
                      <a:pt x="20" y="1203"/>
                      <a:pt x="43" y="1203"/>
                    </a:cubicBezTo>
                    <a:cubicBezTo>
                      <a:pt x="943" y="1203"/>
                      <a:pt x="943" y="1203"/>
                      <a:pt x="943" y="1203"/>
                    </a:cubicBezTo>
                    <a:cubicBezTo>
                      <a:pt x="943" y="0"/>
                      <a:pt x="943" y="0"/>
                      <a:pt x="943" y="0"/>
                    </a:cubicBez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3" name="任意多边形: 形状 82"/>
              <p:cNvSpPr/>
              <p:nvPr/>
            </p:nvSpPr>
            <p:spPr bwMode="auto">
              <a:xfrm>
                <a:off x="4675188" y="19050"/>
                <a:ext cx="3536950" cy="4521200"/>
              </a:xfrm>
              <a:custGeom>
                <a:avLst/>
                <a:gdLst>
                  <a:gd name="T0" fmla="*/ 899 w 942"/>
                  <a:gd name="T1" fmla="*/ 1203 h 1203"/>
                  <a:gd name="T2" fmla="*/ 942 w 942"/>
                  <a:gd name="T3" fmla="*/ 1160 h 1203"/>
                  <a:gd name="T4" fmla="*/ 942 w 942"/>
                  <a:gd name="T5" fmla="*/ 42 h 1203"/>
                  <a:gd name="T6" fmla="*/ 899 w 942"/>
                  <a:gd name="T7" fmla="*/ 0 h 1203"/>
                  <a:gd name="T8" fmla="*/ 0 w 942"/>
                  <a:gd name="T9" fmla="*/ 0 h 1203"/>
                  <a:gd name="T10" fmla="*/ 0 w 942"/>
                  <a:gd name="T11" fmla="*/ 1203 h 1203"/>
                  <a:gd name="T12" fmla="*/ 899 w 942"/>
                  <a:gd name="T13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2" h="1203">
                    <a:moveTo>
                      <a:pt x="899" y="1203"/>
                    </a:moveTo>
                    <a:cubicBezTo>
                      <a:pt x="923" y="1203"/>
                      <a:pt x="942" y="1184"/>
                      <a:pt x="942" y="1160"/>
                    </a:cubicBezTo>
                    <a:cubicBezTo>
                      <a:pt x="942" y="42"/>
                      <a:pt x="942" y="42"/>
                      <a:pt x="942" y="42"/>
                    </a:cubicBezTo>
                    <a:cubicBezTo>
                      <a:pt x="942" y="19"/>
                      <a:pt x="923" y="0"/>
                      <a:pt x="89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lnTo>
                      <a:pt x="899" y="120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809641" y="1506266"/>
              <a:ext cx="576947" cy="4370072"/>
              <a:chOff x="4078288" y="19050"/>
              <a:chExt cx="596899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0" name="任意多边形: 形状 79"/>
              <p:cNvSpPr/>
              <p:nvPr/>
            </p:nvSpPr>
            <p:spPr bwMode="auto">
              <a:xfrm>
                <a:off x="4078288" y="19050"/>
                <a:ext cx="296862" cy="4521200"/>
              </a:xfrm>
              <a:custGeom>
                <a:avLst/>
                <a:gdLst>
                  <a:gd name="T0" fmla="*/ 0 w 79"/>
                  <a:gd name="T1" fmla="*/ 1203 h 1203"/>
                  <a:gd name="T2" fmla="*/ 79 w 79"/>
                  <a:gd name="T3" fmla="*/ 1203 h 1203"/>
                  <a:gd name="T4" fmla="*/ 79 w 79"/>
                  <a:gd name="T5" fmla="*/ 0 h 1203"/>
                  <a:gd name="T6" fmla="*/ 0 w 79"/>
                  <a:gd name="T7" fmla="*/ 0 h 1203"/>
                  <a:gd name="T8" fmla="*/ 0 w 79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203">
                    <a:moveTo>
                      <a:pt x="0" y="1203"/>
                    </a:moveTo>
                    <a:cubicBezTo>
                      <a:pt x="9" y="1203"/>
                      <a:pt x="44" y="1203"/>
                      <a:pt x="79" y="120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1" name="任意多边形: 形状 80"/>
              <p:cNvSpPr/>
              <p:nvPr/>
            </p:nvSpPr>
            <p:spPr bwMode="auto">
              <a:xfrm>
                <a:off x="4375150" y="19050"/>
                <a:ext cx="300037" cy="4521200"/>
              </a:xfrm>
              <a:custGeom>
                <a:avLst/>
                <a:gdLst>
                  <a:gd name="T0" fmla="*/ 80 w 80"/>
                  <a:gd name="T1" fmla="*/ 1203 h 1203"/>
                  <a:gd name="T2" fmla="*/ 80 w 80"/>
                  <a:gd name="T3" fmla="*/ 0 h 1203"/>
                  <a:gd name="T4" fmla="*/ 0 w 80"/>
                  <a:gd name="T5" fmla="*/ 0 h 1203"/>
                  <a:gd name="T6" fmla="*/ 0 w 80"/>
                  <a:gd name="T7" fmla="*/ 1203 h 1203"/>
                  <a:gd name="T8" fmla="*/ 80 w 80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203">
                    <a:moveTo>
                      <a:pt x="80" y="1203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cubicBezTo>
                      <a:pt x="36" y="1203"/>
                      <a:pt x="71" y="1203"/>
                      <a:pt x="80" y="12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459967" y="1578385"/>
              <a:ext cx="7273226" cy="4225835"/>
              <a:chOff x="612775" y="93663"/>
              <a:chExt cx="7524750" cy="4371975"/>
            </a:xfrm>
            <a:solidFill>
              <a:schemeClr val="bg1">
                <a:lumMod val="65000"/>
              </a:schemeClr>
            </a:solidFill>
          </p:grpSpPr>
          <p:sp>
            <p:nvSpPr>
              <p:cNvPr id="78" name="任意多边形: 形状 77"/>
              <p:cNvSpPr/>
              <p:nvPr/>
            </p:nvSpPr>
            <p:spPr bwMode="auto">
              <a:xfrm>
                <a:off x="61277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4799013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518276" y="1578385"/>
              <a:ext cx="7156609" cy="4225835"/>
              <a:chOff x="673100" y="93663"/>
              <a:chExt cx="7404100" cy="4371975"/>
            </a:xfrm>
            <a:solidFill>
              <a:schemeClr val="bg1">
                <a:lumMod val="7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任意多边形: 形状 75"/>
              <p:cNvSpPr/>
              <p:nvPr/>
            </p:nvSpPr>
            <p:spPr bwMode="auto">
              <a:xfrm>
                <a:off x="673100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4740275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576585" y="1578385"/>
              <a:ext cx="7039991" cy="4225835"/>
              <a:chOff x="733425" y="93663"/>
              <a:chExt cx="7283450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任意多边形: 形状 73"/>
              <p:cNvSpPr/>
              <p:nvPr/>
            </p:nvSpPr>
            <p:spPr bwMode="auto">
              <a:xfrm>
                <a:off x="73342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4679950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634894" y="1578385"/>
              <a:ext cx="6924908" cy="4225835"/>
              <a:chOff x="793750" y="93663"/>
              <a:chExt cx="716438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任意多边形: 形状 71"/>
              <p:cNvSpPr/>
              <p:nvPr/>
            </p:nvSpPr>
            <p:spPr bwMode="auto">
              <a:xfrm>
                <a:off x="793750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3" name="任意多边形: 形状 72"/>
              <p:cNvSpPr/>
              <p:nvPr/>
            </p:nvSpPr>
            <p:spPr bwMode="auto">
              <a:xfrm>
                <a:off x="461962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693202" y="1578385"/>
              <a:ext cx="6808291" cy="4225835"/>
              <a:chOff x="854075" y="93663"/>
              <a:chExt cx="704373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任意多边形: 形状 69"/>
              <p:cNvSpPr/>
              <p:nvPr/>
            </p:nvSpPr>
            <p:spPr bwMode="auto">
              <a:xfrm>
                <a:off x="854075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1" name="任意多边形: 形状 70"/>
              <p:cNvSpPr/>
              <p:nvPr/>
            </p:nvSpPr>
            <p:spPr bwMode="auto">
              <a:xfrm>
                <a:off x="455930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749977" y="1578385"/>
              <a:ext cx="6693208" cy="4225835"/>
              <a:chOff x="912813" y="93663"/>
              <a:chExt cx="6924674" cy="4371975"/>
            </a:xfrm>
            <a:solidFill>
              <a:schemeClr val="bg1">
                <a:lumMod val="9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任意多边形: 形状 67"/>
              <p:cNvSpPr/>
              <p:nvPr/>
            </p:nvSpPr>
            <p:spPr bwMode="auto">
              <a:xfrm>
                <a:off x="912813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9" name="任意多边形: 形状 68"/>
              <p:cNvSpPr/>
              <p:nvPr/>
            </p:nvSpPr>
            <p:spPr bwMode="auto">
              <a:xfrm>
                <a:off x="449897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08285" y="1578385"/>
              <a:ext cx="6576591" cy="4225835"/>
              <a:chOff x="973138" y="93663"/>
              <a:chExt cx="6804024" cy="4371975"/>
            </a:xfr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任意多边形: 形状 65"/>
              <p:cNvSpPr/>
              <p:nvPr/>
            </p:nvSpPr>
            <p:spPr bwMode="auto">
              <a:xfrm>
                <a:off x="973138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443865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6" name="任意多边形: 形状 15"/>
            <p:cNvSpPr/>
            <p:nvPr/>
          </p:nvSpPr>
          <p:spPr bwMode="auto">
            <a:xfrm>
              <a:off x="6282248" y="1843842"/>
              <a:ext cx="115082" cy="3691851"/>
            </a:xfrm>
            <a:custGeom>
              <a:avLst/>
              <a:gdLst>
                <a:gd name="T0" fmla="*/ 16 w 32"/>
                <a:gd name="T1" fmla="*/ 0 h 1016"/>
                <a:gd name="T2" fmla="*/ 16 w 32"/>
                <a:gd name="T3" fmla="*/ 32 h 1016"/>
                <a:gd name="T4" fmla="*/ 16 w 32"/>
                <a:gd name="T5" fmla="*/ 82 h 1016"/>
                <a:gd name="T6" fmla="*/ 16 w 32"/>
                <a:gd name="T7" fmla="*/ 114 h 1016"/>
                <a:gd name="T8" fmla="*/ 16 w 32"/>
                <a:gd name="T9" fmla="*/ 82 h 1016"/>
                <a:gd name="T10" fmla="*/ 0 w 32"/>
                <a:gd name="T11" fmla="*/ 180 h 1016"/>
                <a:gd name="T12" fmla="*/ 32 w 32"/>
                <a:gd name="T13" fmla="*/ 180 h 1016"/>
                <a:gd name="T14" fmla="*/ 16 w 32"/>
                <a:gd name="T15" fmla="*/ 246 h 1016"/>
                <a:gd name="T16" fmla="*/ 16 w 32"/>
                <a:gd name="T17" fmla="*/ 278 h 1016"/>
                <a:gd name="T18" fmla="*/ 16 w 32"/>
                <a:gd name="T19" fmla="*/ 246 h 1016"/>
                <a:gd name="T20" fmla="*/ 0 w 32"/>
                <a:gd name="T21" fmla="*/ 344 h 1016"/>
                <a:gd name="T22" fmla="*/ 32 w 32"/>
                <a:gd name="T23" fmla="*/ 344 h 1016"/>
                <a:gd name="T24" fmla="*/ 16 w 32"/>
                <a:gd name="T25" fmla="*/ 410 h 1016"/>
                <a:gd name="T26" fmla="*/ 16 w 32"/>
                <a:gd name="T27" fmla="*/ 442 h 1016"/>
                <a:gd name="T28" fmla="*/ 16 w 32"/>
                <a:gd name="T29" fmla="*/ 410 h 1016"/>
                <a:gd name="T30" fmla="*/ 0 w 32"/>
                <a:gd name="T31" fmla="*/ 508 h 1016"/>
                <a:gd name="T32" fmla="*/ 32 w 32"/>
                <a:gd name="T33" fmla="*/ 508 h 1016"/>
                <a:gd name="T34" fmla="*/ 16 w 32"/>
                <a:gd name="T35" fmla="*/ 574 h 1016"/>
                <a:gd name="T36" fmla="*/ 16 w 32"/>
                <a:gd name="T37" fmla="*/ 606 h 1016"/>
                <a:gd name="T38" fmla="*/ 16 w 32"/>
                <a:gd name="T39" fmla="*/ 574 h 1016"/>
                <a:gd name="T40" fmla="*/ 0 w 32"/>
                <a:gd name="T41" fmla="*/ 672 h 1016"/>
                <a:gd name="T42" fmla="*/ 32 w 32"/>
                <a:gd name="T43" fmla="*/ 672 h 1016"/>
                <a:gd name="T44" fmla="*/ 16 w 32"/>
                <a:gd name="T45" fmla="*/ 738 h 1016"/>
                <a:gd name="T46" fmla="*/ 16 w 32"/>
                <a:gd name="T47" fmla="*/ 770 h 1016"/>
                <a:gd name="T48" fmla="*/ 16 w 32"/>
                <a:gd name="T49" fmla="*/ 738 h 1016"/>
                <a:gd name="T50" fmla="*/ 0 w 32"/>
                <a:gd name="T51" fmla="*/ 836 h 1016"/>
                <a:gd name="T52" fmla="*/ 32 w 32"/>
                <a:gd name="T53" fmla="*/ 836 h 1016"/>
                <a:gd name="T54" fmla="*/ 16 w 32"/>
                <a:gd name="T55" fmla="*/ 902 h 1016"/>
                <a:gd name="T56" fmla="*/ 16 w 32"/>
                <a:gd name="T57" fmla="*/ 934 h 1016"/>
                <a:gd name="T58" fmla="*/ 16 w 32"/>
                <a:gd name="T59" fmla="*/ 902 h 1016"/>
                <a:gd name="T60" fmla="*/ 0 w 32"/>
                <a:gd name="T61" fmla="*/ 1000 h 1016"/>
                <a:gd name="T62" fmla="*/ 32 w 32"/>
                <a:gd name="T63" fmla="*/ 100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lose/>
                  <a:moveTo>
                    <a:pt x="16" y="82"/>
                  </a:move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lose/>
                  <a:moveTo>
                    <a:pt x="16" y="164"/>
                  </a:move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lose/>
                  <a:moveTo>
                    <a:pt x="16" y="246"/>
                  </a:moveTo>
                  <a:cubicBezTo>
                    <a:pt x="7" y="246"/>
                    <a:pt x="0" y="253"/>
                    <a:pt x="0" y="262"/>
                  </a:cubicBezTo>
                  <a:cubicBezTo>
                    <a:pt x="0" y="271"/>
                    <a:pt x="7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lose/>
                  <a:moveTo>
                    <a:pt x="16" y="328"/>
                  </a:move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lose/>
                  <a:moveTo>
                    <a:pt x="16" y="410"/>
                  </a:move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lose/>
                  <a:moveTo>
                    <a:pt x="16" y="492"/>
                  </a:move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lose/>
                  <a:moveTo>
                    <a:pt x="16" y="574"/>
                  </a:move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lose/>
                  <a:moveTo>
                    <a:pt x="16" y="656"/>
                  </a:move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lose/>
                  <a:moveTo>
                    <a:pt x="16" y="738"/>
                  </a:move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lose/>
                  <a:moveTo>
                    <a:pt x="16" y="820"/>
                  </a:move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lose/>
                  <a:moveTo>
                    <a:pt x="16" y="902"/>
                  </a:move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lose/>
                  <a:moveTo>
                    <a:pt x="16" y="984"/>
                  </a:move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15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6282248" y="1843842"/>
              <a:ext cx="75187" cy="3691851"/>
            </a:xfrm>
            <a:custGeom>
              <a:avLst/>
              <a:gdLst>
                <a:gd name="T0" fmla="*/ 16 w 21"/>
                <a:gd name="T1" fmla="*/ 246 h 1016"/>
                <a:gd name="T2" fmla="*/ 9 w 21"/>
                <a:gd name="T3" fmla="*/ 262 h 1016"/>
                <a:gd name="T4" fmla="*/ 16 w 21"/>
                <a:gd name="T5" fmla="*/ 278 h 1016"/>
                <a:gd name="T6" fmla="*/ 16 w 21"/>
                <a:gd name="T7" fmla="*/ 524 h 1016"/>
                <a:gd name="T8" fmla="*/ 9 w 21"/>
                <a:gd name="T9" fmla="*/ 508 h 1016"/>
                <a:gd name="T10" fmla="*/ 16 w 21"/>
                <a:gd name="T11" fmla="*/ 492 h 1016"/>
                <a:gd name="T12" fmla="*/ 16 w 21"/>
                <a:gd name="T13" fmla="*/ 524 h 1016"/>
                <a:gd name="T14" fmla="*/ 21 w 21"/>
                <a:gd name="T15" fmla="*/ 359 h 1016"/>
                <a:gd name="T16" fmla="*/ 21 w 21"/>
                <a:gd name="T17" fmla="*/ 329 h 1016"/>
                <a:gd name="T18" fmla="*/ 0 w 21"/>
                <a:gd name="T19" fmla="*/ 344 h 1016"/>
                <a:gd name="T20" fmla="*/ 16 w 21"/>
                <a:gd name="T21" fmla="*/ 442 h 1016"/>
                <a:gd name="T22" fmla="*/ 9 w 21"/>
                <a:gd name="T23" fmla="*/ 426 h 1016"/>
                <a:gd name="T24" fmla="*/ 16 w 21"/>
                <a:gd name="T25" fmla="*/ 410 h 1016"/>
                <a:gd name="T26" fmla="*/ 16 w 21"/>
                <a:gd name="T27" fmla="*/ 442 h 1016"/>
                <a:gd name="T28" fmla="*/ 21 w 21"/>
                <a:gd name="T29" fmla="*/ 113 h 1016"/>
                <a:gd name="T30" fmla="*/ 21 w 21"/>
                <a:gd name="T31" fmla="*/ 83 h 1016"/>
                <a:gd name="T32" fmla="*/ 0 w 21"/>
                <a:gd name="T33" fmla="*/ 98 h 1016"/>
                <a:gd name="T34" fmla="*/ 16 w 21"/>
                <a:gd name="T35" fmla="*/ 32 h 1016"/>
                <a:gd name="T36" fmla="*/ 9 w 21"/>
                <a:gd name="T37" fmla="*/ 16 h 1016"/>
                <a:gd name="T38" fmla="*/ 16 w 21"/>
                <a:gd name="T39" fmla="*/ 0 h 1016"/>
                <a:gd name="T40" fmla="*/ 16 w 21"/>
                <a:gd name="T41" fmla="*/ 32 h 1016"/>
                <a:gd name="T42" fmla="*/ 21 w 21"/>
                <a:gd name="T43" fmla="*/ 195 h 1016"/>
                <a:gd name="T44" fmla="*/ 21 w 21"/>
                <a:gd name="T45" fmla="*/ 165 h 1016"/>
                <a:gd name="T46" fmla="*/ 0 w 21"/>
                <a:gd name="T47" fmla="*/ 180 h 1016"/>
                <a:gd name="T48" fmla="*/ 16 w 21"/>
                <a:gd name="T49" fmla="*/ 934 h 1016"/>
                <a:gd name="T50" fmla="*/ 9 w 21"/>
                <a:gd name="T51" fmla="*/ 918 h 1016"/>
                <a:gd name="T52" fmla="*/ 16 w 21"/>
                <a:gd name="T53" fmla="*/ 902 h 1016"/>
                <a:gd name="T54" fmla="*/ 16 w 21"/>
                <a:gd name="T55" fmla="*/ 934 h 1016"/>
                <a:gd name="T56" fmla="*/ 21 w 21"/>
                <a:gd name="T57" fmla="*/ 985 h 1016"/>
                <a:gd name="T58" fmla="*/ 0 w 21"/>
                <a:gd name="T59" fmla="*/ 1000 h 1016"/>
                <a:gd name="T60" fmla="*/ 21 w 21"/>
                <a:gd name="T61" fmla="*/ 1015 h 1016"/>
                <a:gd name="T62" fmla="*/ 16 w 21"/>
                <a:gd name="T63" fmla="*/ 852 h 1016"/>
                <a:gd name="T64" fmla="*/ 9 w 21"/>
                <a:gd name="T65" fmla="*/ 836 h 1016"/>
                <a:gd name="T66" fmla="*/ 16 w 21"/>
                <a:gd name="T67" fmla="*/ 820 h 1016"/>
                <a:gd name="T68" fmla="*/ 16 w 21"/>
                <a:gd name="T69" fmla="*/ 852 h 1016"/>
                <a:gd name="T70" fmla="*/ 21 w 21"/>
                <a:gd name="T71" fmla="*/ 687 h 1016"/>
                <a:gd name="T72" fmla="*/ 21 w 21"/>
                <a:gd name="T73" fmla="*/ 657 h 1016"/>
                <a:gd name="T74" fmla="*/ 0 w 21"/>
                <a:gd name="T75" fmla="*/ 672 h 1016"/>
                <a:gd name="T76" fmla="*/ 16 w 21"/>
                <a:gd name="T77" fmla="*/ 770 h 1016"/>
                <a:gd name="T78" fmla="*/ 9 w 21"/>
                <a:gd name="T79" fmla="*/ 754 h 1016"/>
                <a:gd name="T80" fmla="*/ 16 w 21"/>
                <a:gd name="T81" fmla="*/ 738 h 1016"/>
                <a:gd name="T82" fmla="*/ 16 w 21"/>
                <a:gd name="T83" fmla="*/ 770 h 1016"/>
                <a:gd name="T84" fmla="*/ 21 w 21"/>
                <a:gd name="T85" fmla="*/ 605 h 1016"/>
                <a:gd name="T86" fmla="*/ 21 w 21"/>
                <a:gd name="T87" fmla="*/ 575 h 1016"/>
                <a:gd name="T88" fmla="*/ 0 w 21"/>
                <a:gd name="T89" fmla="*/ 59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1016">
                  <a:moveTo>
                    <a:pt x="0" y="262"/>
                  </a:moveTo>
                  <a:cubicBezTo>
                    <a:pt x="0" y="253"/>
                    <a:pt x="7" y="246"/>
                    <a:pt x="16" y="246"/>
                  </a:cubicBezTo>
                  <a:cubicBezTo>
                    <a:pt x="18" y="246"/>
                    <a:pt x="19" y="247"/>
                    <a:pt x="21" y="247"/>
                  </a:cubicBezTo>
                  <a:cubicBezTo>
                    <a:pt x="14" y="249"/>
                    <a:pt x="9" y="255"/>
                    <a:pt x="9" y="262"/>
                  </a:cubicBezTo>
                  <a:cubicBezTo>
                    <a:pt x="9" y="269"/>
                    <a:pt x="14" y="275"/>
                    <a:pt x="21" y="277"/>
                  </a:cubicBezTo>
                  <a:cubicBezTo>
                    <a:pt x="19" y="278"/>
                    <a:pt x="18" y="278"/>
                    <a:pt x="16" y="278"/>
                  </a:cubicBezTo>
                  <a:cubicBezTo>
                    <a:pt x="7" y="278"/>
                    <a:pt x="0" y="271"/>
                    <a:pt x="0" y="262"/>
                  </a:cubicBezTo>
                  <a:close/>
                  <a:moveTo>
                    <a:pt x="16" y="524"/>
                  </a:moveTo>
                  <a:cubicBezTo>
                    <a:pt x="18" y="524"/>
                    <a:pt x="19" y="524"/>
                    <a:pt x="21" y="523"/>
                  </a:cubicBezTo>
                  <a:cubicBezTo>
                    <a:pt x="14" y="521"/>
                    <a:pt x="9" y="515"/>
                    <a:pt x="9" y="508"/>
                  </a:cubicBezTo>
                  <a:cubicBezTo>
                    <a:pt x="9" y="501"/>
                    <a:pt x="14" y="495"/>
                    <a:pt x="21" y="493"/>
                  </a:cubicBezTo>
                  <a:cubicBezTo>
                    <a:pt x="19" y="493"/>
                    <a:pt x="18" y="492"/>
                    <a:pt x="16" y="492"/>
                  </a:cubicBez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lose/>
                  <a:moveTo>
                    <a:pt x="16" y="360"/>
                  </a:moveTo>
                  <a:cubicBezTo>
                    <a:pt x="18" y="360"/>
                    <a:pt x="19" y="360"/>
                    <a:pt x="21" y="359"/>
                  </a:cubicBezTo>
                  <a:cubicBezTo>
                    <a:pt x="14" y="357"/>
                    <a:pt x="9" y="351"/>
                    <a:pt x="9" y="344"/>
                  </a:cubicBezTo>
                  <a:cubicBezTo>
                    <a:pt x="9" y="337"/>
                    <a:pt x="14" y="331"/>
                    <a:pt x="21" y="329"/>
                  </a:cubicBezTo>
                  <a:cubicBezTo>
                    <a:pt x="19" y="329"/>
                    <a:pt x="18" y="328"/>
                    <a:pt x="16" y="328"/>
                  </a:cubicBez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lose/>
                  <a:moveTo>
                    <a:pt x="16" y="442"/>
                  </a:moveTo>
                  <a:cubicBezTo>
                    <a:pt x="18" y="442"/>
                    <a:pt x="19" y="442"/>
                    <a:pt x="21" y="441"/>
                  </a:cubicBezTo>
                  <a:cubicBezTo>
                    <a:pt x="14" y="439"/>
                    <a:pt x="9" y="433"/>
                    <a:pt x="9" y="426"/>
                  </a:cubicBezTo>
                  <a:cubicBezTo>
                    <a:pt x="9" y="419"/>
                    <a:pt x="14" y="413"/>
                    <a:pt x="21" y="411"/>
                  </a:cubicBezTo>
                  <a:cubicBezTo>
                    <a:pt x="19" y="411"/>
                    <a:pt x="18" y="410"/>
                    <a:pt x="16" y="410"/>
                  </a:cubicBez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lose/>
                  <a:moveTo>
                    <a:pt x="16" y="114"/>
                  </a:moveTo>
                  <a:cubicBezTo>
                    <a:pt x="18" y="114"/>
                    <a:pt x="19" y="114"/>
                    <a:pt x="21" y="113"/>
                  </a:cubicBezTo>
                  <a:cubicBezTo>
                    <a:pt x="14" y="111"/>
                    <a:pt x="9" y="105"/>
                    <a:pt x="9" y="98"/>
                  </a:cubicBezTo>
                  <a:cubicBezTo>
                    <a:pt x="9" y="91"/>
                    <a:pt x="14" y="85"/>
                    <a:pt x="21" y="83"/>
                  </a:cubicBezTo>
                  <a:cubicBezTo>
                    <a:pt x="19" y="83"/>
                    <a:pt x="18" y="82"/>
                    <a:pt x="16" y="82"/>
                  </a:cubicBez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lose/>
                  <a:moveTo>
                    <a:pt x="16" y="32"/>
                  </a:moveTo>
                  <a:cubicBezTo>
                    <a:pt x="18" y="32"/>
                    <a:pt x="19" y="32"/>
                    <a:pt x="21" y="31"/>
                  </a:cubicBezTo>
                  <a:cubicBezTo>
                    <a:pt x="14" y="29"/>
                    <a:pt x="9" y="23"/>
                    <a:pt x="9" y="16"/>
                  </a:cubicBezTo>
                  <a:cubicBezTo>
                    <a:pt x="9" y="9"/>
                    <a:pt x="14" y="3"/>
                    <a:pt x="21" y="1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  <a:moveTo>
                    <a:pt x="16" y="196"/>
                  </a:moveTo>
                  <a:cubicBezTo>
                    <a:pt x="18" y="196"/>
                    <a:pt x="19" y="196"/>
                    <a:pt x="21" y="195"/>
                  </a:cubicBezTo>
                  <a:cubicBezTo>
                    <a:pt x="14" y="193"/>
                    <a:pt x="9" y="187"/>
                    <a:pt x="9" y="180"/>
                  </a:cubicBezTo>
                  <a:cubicBezTo>
                    <a:pt x="9" y="173"/>
                    <a:pt x="14" y="167"/>
                    <a:pt x="21" y="165"/>
                  </a:cubicBezTo>
                  <a:cubicBezTo>
                    <a:pt x="19" y="165"/>
                    <a:pt x="18" y="164"/>
                    <a:pt x="16" y="164"/>
                  </a:cubicBez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lose/>
                  <a:moveTo>
                    <a:pt x="16" y="934"/>
                  </a:moveTo>
                  <a:cubicBezTo>
                    <a:pt x="18" y="934"/>
                    <a:pt x="19" y="934"/>
                    <a:pt x="21" y="933"/>
                  </a:cubicBezTo>
                  <a:cubicBezTo>
                    <a:pt x="14" y="931"/>
                    <a:pt x="9" y="925"/>
                    <a:pt x="9" y="918"/>
                  </a:cubicBezTo>
                  <a:cubicBezTo>
                    <a:pt x="9" y="911"/>
                    <a:pt x="14" y="905"/>
                    <a:pt x="21" y="903"/>
                  </a:cubicBezTo>
                  <a:cubicBezTo>
                    <a:pt x="19" y="903"/>
                    <a:pt x="18" y="902"/>
                    <a:pt x="16" y="902"/>
                  </a:cubicBez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lose/>
                  <a:moveTo>
                    <a:pt x="9" y="1000"/>
                  </a:moveTo>
                  <a:cubicBezTo>
                    <a:pt x="9" y="993"/>
                    <a:pt x="14" y="987"/>
                    <a:pt x="21" y="985"/>
                  </a:cubicBezTo>
                  <a:cubicBezTo>
                    <a:pt x="19" y="985"/>
                    <a:pt x="18" y="984"/>
                    <a:pt x="16" y="984"/>
                  </a:cubicBez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18" y="1016"/>
                    <a:pt x="19" y="1016"/>
                    <a:pt x="21" y="1015"/>
                  </a:cubicBezTo>
                  <a:cubicBezTo>
                    <a:pt x="14" y="1013"/>
                    <a:pt x="9" y="1007"/>
                    <a:pt x="9" y="1000"/>
                  </a:cubicBezTo>
                  <a:close/>
                  <a:moveTo>
                    <a:pt x="16" y="852"/>
                  </a:moveTo>
                  <a:cubicBezTo>
                    <a:pt x="18" y="852"/>
                    <a:pt x="19" y="852"/>
                    <a:pt x="21" y="851"/>
                  </a:cubicBezTo>
                  <a:cubicBezTo>
                    <a:pt x="14" y="849"/>
                    <a:pt x="9" y="843"/>
                    <a:pt x="9" y="836"/>
                  </a:cubicBezTo>
                  <a:cubicBezTo>
                    <a:pt x="9" y="829"/>
                    <a:pt x="14" y="823"/>
                    <a:pt x="21" y="821"/>
                  </a:cubicBezTo>
                  <a:cubicBezTo>
                    <a:pt x="19" y="821"/>
                    <a:pt x="18" y="820"/>
                    <a:pt x="16" y="820"/>
                  </a:cubicBez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lose/>
                  <a:moveTo>
                    <a:pt x="16" y="688"/>
                  </a:moveTo>
                  <a:cubicBezTo>
                    <a:pt x="18" y="688"/>
                    <a:pt x="19" y="688"/>
                    <a:pt x="21" y="687"/>
                  </a:cubicBezTo>
                  <a:cubicBezTo>
                    <a:pt x="14" y="685"/>
                    <a:pt x="9" y="679"/>
                    <a:pt x="9" y="672"/>
                  </a:cubicBezTo>
                  <a:cubicBezTo>
                    <a:pt x="9" y="665"/>
                    <a:pt x="14" y="659"/>
                    <a:pt x="21" y="657"/>
                  </a:cubicBezTo>
                  <a:cubicBezTo>
                    <a:pt x="19" y="657"/>
                    <a:pt x="18" y="656"/>
                    <a:pt x="16" y="656"/>
                  </a:cubicBez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lose/>
                  <a:moveTo>
                    <a:pt x="16" y="770"/>
                  </a:moveTo>
                  <a:cubicBezTo>
                    <a:pt x="18" y="770"/>
                    <a:pt x="19" y="770"/>
                    <a:pt x="21" y="769"/>
                  </a:cubicBezTo>
                  <a:cubicBezTo>
                    <a:pt x="14" y="767"/>
                    <a:pt x="9" y="761"/>
                    <a:pt x="9" y="754"/>
                  </a:cubicBezTo>
                  <a:cubicBezTo>
                    <a:pt x="9" y="747"/>
                    <a:pt x="14" y="741"/>
                    <a:pt x="21" y="739"/>
                  </a:cubicBezTo>
                  <a:cubicBezTo>
                    <a:pt x="19" y="739"/>
                    <a:pt x="18" y="738"/>
                    <a:pt x="16" y="738"/>
                  </a:cubicBez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lose/>
                  <a:moveTo>
                    <a:pt x="16" y="606"/>
                  </a:moveTo>
                  <a:cubicBezTo>
                    <a:pt x="18" y="606"/>
                    <a:pt x="19" y="606"/>
                    <a:pt x="21" y="605"/>
                  </a:cubicBezTo>
                  <a:cubicBezTo>
                    <a:pt x="14" y="603"/>
                    <a:pt x="9" y="597"/>
                    <a:pt x="9" y="590"/>
                  </a:cubicBezTo>
                  <a:cubicBezTo>
                    <a:pt x="9" y="583"/>
                    <a:pt x="14" y="577"/>
                    <a:pt x="21" y="575"/>
                  </a:cubicBezTo>
                  <a:cubicBezTo>
                    <a:pt x="19" y="575"/>
                    <a:pt x="18" y="574"/>
                    <a:pt x="16" y="574"/>
                  </a:cubicBez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15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5795831" y="1843842"/>
              <a:ext cx="116617" cy="3691851"/>
            </a:xfrm>
            <a:custGeom>
              <a:avLst/>
              <a:gdLst>
                <a:gd name="T0" fmla="*/ 0 w 32"/>
                <a:gd name="T1" fmla="*/ 16 h 1016"/>
                <a:gd name="T2" fmla="*/ 32 w 32"/>
                <a:gd name="T3" fmla="*/ 16 h 1016"/>
                <a:gd name="T4" fmla="*/ 0 w 32"/>
                <a:gd name="T5" fmla="*/ 98 h 1016"/>
                <a:gd name="T6" fmla="*/ 32 w 32"/>
                <a:gd name="T7" fmla="*/ 98 h 1016"/>
                <a:gd name="T8" fmla="*/ 0 w 32"/>
                <a:gd name="T9" fmla="*/ 98 h 1016"/>
                <a:gd name="T10" fmla="*/ 16 w 32"/>
                <a:gd name="T11" fmla="*/ 196 h 1016"/>
                <a:gd name="T12" fmla="*/ 16 w 32"/>
                <a:gd name="T13" fmla="*/ 164 h 1016"/>
                <a:gd name="T14" fmla="*/ 0 w 32"/>
                <a:gd name="T15" fmla="*/ 262 h 1016"/>
                <a:gd name="T16" fmla="*/ 32 w 32"/>
                <a:gd name="T17" fmla="*/ 262 h 1016"/>
                <a:gd name="T18" fmla="*/ 0 w 32"/>
                <a:gd name="T19" fmla="*/ 262 h 1016"/>
                <a:gd name="T20" fmla="*/ 16 w 32"/>
                <a:gd name="T21" fmla="*/ 360 h 1016"/>
                <a:gd name="T22" fmla="*/ 16 w 32"/>
                <a:gd name="T23" fmla="*/ 328 h 1016"/>
                <a:gd name="T24" fmla="*/ 0 w 32"/>
                <a:gd name="T25" fmla="*/ 426 h 1016"/>
                <a:gd name="T26" fmla="*/ 32 w 32"/>
                <a:gd name="T27" fmla="*/ 426 h 1016"/>
                <a:gd name="T28" fmla="*/ 0 w 32"/>
                <a:gd name="T29" fmla="*/ 426 h 1016"/>
                <a:gd name="T30" fmla="*/ 16 w 32"/>
                <a:gd name="T31" fmla="*/ 524 h 1016"/>
                <a:gd name="T32" fmla="*/ 16 w 32"/>
                <a:gd name="T33" fmla="*/ 492 h 1016"/>
                <a:gd name="T34" fmla="*/ 0 w 32"/>
                <a:gd name="T35" fmla="*/ 590 h 1016"/>
                <a:gd name="T36" fmla="*/ 32 w 32"/>
                <a:gd name="T37" fmla="*/ 590 h 1016"/>
                <a:gd name="T38" fmla="*/ 0 w 32"/>
                <a:gd name="T39" fmla="*/ 590 h 1016"/>
                <a:gd name="T40" fmla="*/ 16 w 32"/>
                <a:gd name="T41" fmla="*/ 688 h 1016"/>
                <a:gd name="T42" fmla="*/ 16 w 32"/>
                <a:gd name="T43" fmla="*/ 656 h 1016"/>
                <a:gd name="T44" fmla="*/ 0 w 32"/>
                <a:gd name="T45" fmla="*/ 754 h 1016"/>
                <a:gd name="T46" fmla="*/ 32 w 32"/>
                <a:gd name="T47" fmla="*/ 754 h 1016"/>
                <a:gd name="T48" fmla="*/ 0 w 32"/>
                <a:gd name="T49" fmla="*/ 754 h 1016"/>
                <a:gd name="T50" fmla="*/ 16 w 32"/>
                <a:gd name="T51" fmla="*/ 852 h 1016"/>
                <a:gd name="T52" fmla="*/ 16 w 32"/>
                <a:gd name="T53" fmla="*/ 820 h 1016"/>
                <a:gd name="T54" fmla="*/ 0 w 32"/>
                <a:gd name="T55" fmla="*/ 918 h 1016"/>
                <a:gd name="T56" fmla="*/ 32 w 32"/>
                <a:gd name="T57" fmla="*/ 918 h 1016"/>
                <a:gd name="T58" fmla="*/ 0 w 32"/>
                <a:gd name="T59" fmla="*/ 918 h 1016"/>
                <a:gd name="T60" fmla="*/ 16 w 32"/>
                <a:gd name="T61" fmla="*/ 1016 h 1016"/>
                <a:gd name="T62" fmla="*/ 16 w 32"/>
                <a:gd name="T63" fmla="*/ 984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16" y="32"/>
                  </a:moveTo>
                  <a:cubicBezTo>
                    <a:pt x="8" y="32"/>
                    <a:pt x="0" y="25"/>
                    <a:pt x="0" y="16"/>
                  </a:cubicBezTo>
                  <a:cubicBezTo>
                    <a:pt x="0" y="7"/>
                    <a:pt x="8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0" y="98"/>
                  </a:moveTo>
                  <a:cubicBezTo>
                    <a:pt x="0" y="107"/>
                    <a:pt x="8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ubicBezTo>
                    <a:pt x="8" y="82"/>
                    <a:pt x="0" y="89"/>
                    <a:pt x="0" y="98"/>
                  </a:cubicBezTo>
                  <a:close/>
                  <a:moveTo>
                    <a:pt x="0" y="180"/>
                  </a:moveTo>
                  <a:cubicBezTo>
                    <a:pt x="0" y="189"/>
                    <a:pt x="8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ubicBezTo>
                    <a:pt x="8" y="164"/>
                    <a:pt x="0" y="171"/>
                    <a:pt x="0" y="180"/>
                  </a:cubicBezTo>
                  <a:close/>
                  <a:moveTo>
                    <a:pt x="0" y="262"/>
                  </a:moveTo>
                  <a:cubicBezTo>
                    <a:pt x="0" y="271"/>
                    <a:pt x="8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ubicBezTo>
                    <a:pt x="8" y="246"/>
                    <a:pt x="0" y="253"/>
                    <a:pt x="0" y="262"/>
                  </a:cubicBezTo>
                  <a:close/>
                  <a:moveTo>
                    <a:pt x="0" y="344"/>
                  </a:moveTo>
                  <a:cubicBezTo>
                    <a:pt x="0" y="353"/>
                    <a:pt x="8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ubicBezTo>
                    <a:pt x="8" y="328"/>
                    <a:pt x="0" y="335"/>
                    <a:pt x="0" y="344"/>
                  </a:cubicBezTo>
                  <a:close/>
                  <a:moveTo>
                    <a:pt x="0" y="426"/>
                  </a:moveTo>
                  <a:cubicBezTo>
                    <a:pt x="0" y="435"/>
                    <a:pt x="8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ubicBezTo>
                    <a:pt x="8" y="410"/>
                    <a:pt x="0" y="417"/>
                    <a:pt x="0" y="426"/>
                  </a:cubicBezTo>
                  <a:close/>
                  <a:moveTo>
                    <a:pt x="0" y="508"/>
                  </a:moveTo>
                  <a:cubicBezTo>
                    <a:pt x="0" y="517"/>
                    <a:pt x="8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ubicBezTo>
                    <a:pt x="8" y="492"/>
                    <a:pt x="0" y="499"/>
                    <a:pt x="0" y="508"/>
                  </a:cubicBezTo>
                  <a:close/>
                  <a:moveTo>
                    <a:pt x="0" y="590"/>
                  </a:moveTo>
                  <a:cubicBezTo>
                    <a:pt x="0" y="599"/>
                    <a:pt x="8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ubicBezTo>
                    <a:pt x="8" y="574"/>
                    <a:pt x="0" y="581"/>
                    <a:pt x="0" y="590"/>
                  </a:cubicBezTo>
                  <a:close/>
                  <a:moveTo>
                    <a:pt x="0" y="672"/>
                  </a:moveTo>
                  <a:cubicBezTo>
                    <a:pt x="0" y="681"/>
                    <a:pt x="8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ubicBezTo>
                    <a:pt x="8" y="656"/>
                    <a:pt x="0" y="663"/>
                    <a:pt x="0" y="672"/>
                  </a:cubicBezTo>
                  <a:close/>
                  <a:moveTo>
                    <a:pt x="0" y="754"/>
                  </a:moveTo>
                  <a:cubicBezTo>
                    <a:pt x="0" y="763"/>
                    <a:pt x="8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ubicBezTo>
                    <a:pt x="8" y="738"/>
                    <a:pt x="0" y="745"/>
                    <a:pt x="0" y="754"/>
                  </a:cubicBezTo>
                  <a:close/>
                  <a:moveTo>
                    <a:pt x="0" y="836"/>
                  </a:moveTo>
                  <a:cubicBezTo>
                    <a:pt x="0" y="845"/>
                    <a:pt x="8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ubicBezTo>
                    <a:pt x="8" y="820"/>
                    <a:pt x="0" y="827"/>
                    <a:pt x="0" y="836"/>
                  </a:cubicBezTo>
                  <a:close/>
                  <a:moveTo>
                    <a:pt x="0" y="918"/>
                  </a:moveTo>
                  <a:cubicBezTo>
                    <a:pt x="0" y="927"/>
                    <a:pt x="8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ubicBezTo>
                    <a:pt x="8" y="902"/>
                    <a:pt x="0" y="909"/>
                    <a:pt x="0" y="918"/>
                  </a:cubicBezTo>
                  <a:close/>
                  <a:moveTo>
                    <a:pt x="0" y="1000"/>
                  </a:moveTo>
                  <a:cubicBezTo>
                    <a:pt x="0" y="1009"/>
                    <a:pt x="8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ubicBezTo>
                    <a:pt x="8" y="984"/>
                    <a:pt x="0" y="991"/>
                    <a:pt x="0" y="10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15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5838795" y="1843842"/>
              <a:ext cx="73653" cy="3691851"/>
            </a:xfrm>
            <a:custGeom>
              <a:avLst/>
              <a:gdLst>
                <a:gd name="T0" fmla="*/ 0 w 20"/>
                <a:gd name="T1" fmla="*/ 277 h 1016"/>
                <a:gd name="T2" fmla="*/ 0 w 20"/>
                <a:gd name="T3" fmla="*/ 247 h 1016"/>
                <a:gd name="T4" fmla="*/ 20 w 20"/>
                <a:gd name="T5" fmla="*/ 262 h 1016"/>
                <a:gd name="T6" fmla="*/ 20 w 20"/>
                <a:gd name="T7" fmla="*/ 508 h 1016"/>
                <a:gd name="T8" fmla="*/ 0 w 20"/>
                <a:gd name="T9" fmla="*/ 493 h 1016"/>
                <a:gd name="T10" fmla="*/ 0 w 20"/>
                <a:gd name="T11" fmla="*/ 523 h 1016"/>
                <a:gd name="T12" fmla="*/ 20 w 20"/>
                <a:gd name="T13" fmla="*/ 508 h 1016"/>
                <a:gd name="T14" fmla="*/ 4 w 20"/>
                <a:gd name="T15" fmla="*/ 328 h 1016"/>
                <a:gd name="T16" fmla="*/ 11 w 20"/>
                <a:gd name="T17" fmla="*/ 344 h 1016"/>
                <a:gd name="T18" fmla="*/ 4 w 20"/>
                <a:gd name="T19" fmla="*/ 360 h 1016"/>
                <a:gd name="T20" fmla="*/ 20 w 20"/>
                <a:gd name="T21" fmla="*/ 426 h 1016"/>
                <a:gd name="T22" fmla="*/ 0 w 20"/>
                <a:gd name="T23" fmla="*/ 411 h 1016"/>
                <a:gd name="T24" fmla="*/ 0 w 20"/>
                <a:gd name="T25" fmla="*/ 441 h 1016"/>
                <a:gd name="T26" fmla="*/ 20 w 20"/>
                <a:gd name="T27" fmla="*/ 426 h 1016"/>
                <a:gd name="T28" fmla="*/ 4 w 20"/>
                <a:gd name="T29" fmla="*/ 82 h 1016"/>
                <a:gd name="T30" fmla="*/ 11 w 20"/>
                <a:gd name="T31" fmla="*/ 98 h 1016"/>
                <a:gd name="T32" fmla="*/ 4 w 20"/>
                <a:gd name="T33" fmla="*/ 114 h 1016"/>
                <a:gd name="T34" fmla="*/ 20 w 20"/>
                <a:gd name="T35" fmla="*/ 16 h 1016"/>
                <a:gd name="T36" fmla="*/ 0 w 20"/>
                <a:gd name="T37" fmla="*/ 1 h 1016"/>
                <a:gd name="T38" fmla="*/ 0 w 20"/>
                <a:gd name="T39" fmla="*/ 31 h 1016"/>
                <a:gd name="T40" fmla="*/ 20 w 20"/>
                <a:gd name="T41" fmla="*/ 16 h 1016"/>
                <a:gd name="T42" fmla="*/ 4 w 20"/>
                <a:gd name="T43" fmla="*/ 164 h 1016"/>
                <a:gd name="T44" fmla="*/ 11 w 20"/>
                <a:gd name="T45" fmla="*/ 180 h 1016"/>
                <a:gd name="T46" fmla="*/ 4 w 20"/>
                <a:gd name="T47" fmla="*/ 196 h 1016"/>
                <a:gd name="T48" fmla="*/ 20 w 20"/>
                <a:gd name="T49" fmla="*/ 918 h 1016"/>
                <a:gd name="T50" fmla="*/ 0 w 20"/>
                <a:gd name="T51" fmla="*/ 903 h 1016"/>
                <a:gd name="T52" fmla="*/ 0 w 20"/>
                <a:gd name="T53" fmla="*/ 933 h 1016"/>
                <a:gd name="T54" fmla="*/ 20 w 20"/>
                <a:gd name="T55" fmla="*/ 918 h 1016"/>
                <a:gd name="T56" fmla="*/ 4 w 20"/>
                <a:gd name="T57" fmla="*/ 1016 h 1016"/>
                <a:gd name="T58" fmla="*/ 4 w 20"/>
                <a:gd name="T59" fmla="*/ 984 h 1016"/>
                <a:gd name="T60" fmla="*/ 11 w 20"/>
                <a:gd name="T61" fmla="*/ 1000 h 1016"/>
                <a:gd name="T62" fmla="*/ 20 w 20"/>
                <a:gd name="T63" fmla="*/ 836 h 1016"/>
                <a:gd name="T64" fmla="*/ 0 w 20"/>
                <a:gd name="T65" fmla="*/ 821 h 1016"/>
                <a:gd name="T66" fmla="*/ 0 w 20"/>
                <a:gd name="T67" fmla="*/ 851 h 1016"/>
                <a:gd name="T68" fmla="*/ 20 w 20"/>
                <a:gd name="T69" fmla="*/ 836 h 1016"/>
                <a:gd name="T70" fmla="*/ 4 w 20"/>
                <a:gd name="T71" fmla="*/ 656 h 1016"/>
                <a:gd name="T72" fmla="*/ 11 w 20"/>
                <a:gd name="T73" fmla="*/ 672 h 1016"/>
                <a:gd name="T74" fmla="*/ 4 w 20"/>
                <a:gd name="T75" fmla="*/ 688 h 1016"/>
                <a:gd name="T76" fmla="*/ 20 w 20"/>
                <a:gd name="T77" fmla="*/ 754 h 1016"/>
                <a:gd name="T78" fmla="*/ 0 w 20"/>
                <a:gd name="T79" fmla="*/ 739 h 1016"/>
                <a:gd name="T80" fmla="*/ 0 w 20"/>
                <a:gd name="T81" fmla="*/ 769 h 1016"/>
                <a:gd name="T82" fmla="*/ 20 w 20"/>
                <a:gd name="T83" fmla="*/ 754 h 1016"/>
                <a:gd name="T84" fmla="*/ 4 w 20"/>
                <a:gd name="T85" fmla="*/ 574 h 1016"/>
                <a:gd name="T86" fmla="*/ 11 w 20"/>
                <a:gd name="T87" fmla="*/ 590 h 1016"/>
                <a:gd name="T88" fmla="*/ 4 w 20"/>
                <a:gd name="T89" fmla="*/ 606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1016">
                  <a:moveTo>
                    <a:pt x="4" y="278"/>
                  </a:moveTo>
                  <a:cubicBezTo>
                    <a:pt x="3" y="278"/>
                    <a:pt x="1" y="278"/>
                    <a:pt x="0" y="277"/>
                  </a:cubicBezTo>
                  <a:cubicBezTo>
                    <a:pt x="6" y="275"/>
                    <a:pt x="11" y="269"/>
                    <a:pt x="11" y="262"/>
                  </a:cubicBezTo>
                  <a:cubicBezTo>
                    <a:pt x="11" y="255"/>
                    <a:pt x="6" y="249"/>
                    <a:pt x="0" y="247"/>
                  </a:cubicBezTo>
                  <a:cubicBezTo>
                    <a:pt x="1" y="247"/>
                    <a:pt x="3" y="246"/>
                    <a:pt x="4" y="246"/>
                  </a:cubicBezTo>
                  <a:cubicBezTo>
                    <a:pt x="13" y="246"/>
                    <a:pt x="20" y="253"/>
                    <a:pt x="20" y="262"/>
                  </a:cubicBezTo>
                  <a:cubicBezTo>
                    <a:pt x="20" y="271"/>
                    <a:pt x="13" y="278"/>
                    <a:pt x="4" y="278"/>
                  </a:cubicBezTo>
                  <a:close/>
                  <a:moveTo>
                    <a:pt x="20" y="508"/>
                  </a:moveTo>
                  <a:cubicBezTo>
                    <a:pt x="20" y="499"/>
                    <a:pt x="13" y="492"/>
                    <a:pt x="4" y="492"/>
                  </a:cubicBezTo>
                  <a:cubicBezTo>
                    <a:pt x="3" y="492"/>
                    <a:pt x="1" y="493"/>
                    <a:pt x="0" y="493"/>
                  </a:cubicBezTo>
                  <a:cubicBezTo>
                    <a:pt x="6" y="495"/>
                    <a:pt x="11" y="501"/>
                    <a:pt x="11" y="508"/>
                  </a:cubicBezTo>
                  <a:cubicBezTo>
                    <a:pt x="11" y="515"/>
                    <a:pt x="6" y="521"/>
                    <a:pt x="0" y="523"/>
                  </a:cubicBezTo>
                  <a:cubicBezTo>
                    <a:pt x="1" y="524"/>
                    <a:pt x="3" y="524"/>
                    <a:pt x="4" y="524"/>
                  </a:cubicBezTo>
                  <a:cubicBezTo>
                    <a:pt x="13" y="524"/>
                    <a:pt x="20" y="517"/>
                    <a:pt x="20" y="508"/>
                  </a:cubicBezTo>
                  <a:close/>
                  <a:moveTo>
                    <a:pt x="20" y="344"/>
                  </a:moveTo>
                  <a:cubicBezTo>
                    <a:pt x="20" y="335"/>
                    <a:pt x="13" y="328"/>
                    <a:pt x="4" y="328"/>
                  </a:cubicBezTo>
                  <a:cubicBezTo>
                    <a:pt x="3" y="328"/>
                    <a:pt x="1" y="329"/>
                    <a:pt x="0" y="329"/>
                  </a:cubicBezTo>
                  <a:cubicBezTo>
                    <a:pt x="6" y="331"/>
                    <a:pt x="11" y="337"/>
                    <a:pt x="11" y="344"/>
                  </a:cubicBezTo>
                  <a:cubicBezTo>
                    <a:pt x="11" y="351"/>
                    <a:pt x="6" y="357"/>
                    <a:pt x="0" y="359"/>
                  </a:cubicBezTo>
                  <a:cubicBezTo>
                    <a:pt x="1" y="360"/>
                    <a:pt x="3" y="360"/>
                    <a:pt x="4" y="360"/>
                  </a:cubicBezTo>
                  <a:cubicBezTo>
                    <a:pt x="13" y="360"/>
                    <a:pt x="20" y="353"/>
                    <a:pt x="20" y="344"/>
                  </a:cubicBezTo>
                  <a:close/>
                  <a:moveTo>
                    <a:pt x="20" y="426"/>
                  </a:moveTo>
                  <a:cubicBezTo>
                    <a:pt x="20" y="417"/>
                    <a:pt x="13" y="410"/>
                    <a:pt x="4" y="410"/>
                  </a:cubicBezTo>
                  <a:cubicBezTo>
                    <a:pt x="3" y="410"/>
                    <a:pt x="1" y="411"/>
                    <a:pt x="0" y="411"/>
                  </a:cubicBezTo>
                  <a:cubicBezTo>
                    <a:pt x="6" y="413"/>
                    <a:pt x="11" y="419"/>
                    <a:pt x="11" y="426"/>
                  </a:cubicBezTo>
                  <a:cubicBezTo>
                    <a:pt x="11" y="433"/>
                    <a:pt x="6" y="439"/>
                    <a:pt x="0" y="441"/>
                  </a:cubicBezTo>
                  <a:cubicBezTo>
                    <a:pt x="1" y="442"/>
                    <a:pt x="3" y="442"/>
                    <a:pt x="4" y="442"/>
                  </a:cubicBezTo>
                  <a:cubicBezTo>
                    <a:pt x="13" y="442"/>
                    <a:pt x="20" y="435"/>
                    <a:pt x="20" y="426"/>
                  </a:cubicBezTo>
                  <a:close/>
                  <a:moveTo>
                    <a:pt x="20" y="98"/>
                  </a:moveTo>
                  <a:cubicBezTo>
                    <a:pt x="20" y="89"/>
                    <a:pt x="13" y="82"/>
                    <a:pt x="4" y="82"/>
                  </a:cubicBezTo>
                  <a:cubicBezTo>
                    <a:pt x="3" y="82"/>
                    <a:pt x="1" y="83"/>
                    <a:pt x="0" y="83"/>
                  </a:cubicBezTo>
                  <a:cubicBezTo>
                    <a:pt x="6" y="85"/>
                    <a:pt x="11" y="91"/>
                    <a:pt x="11" y="98"/>
                  </a:cubicBezTo>
                  <a:cubicBezTo>
                    <a:pt x="11" y="105"/>
                    <a:pt x="6" y="111"/>
                    <a:pt x="0" y="113"/>
                  </a:cubicBezTo>
                  <a:cubicBezTo>
                    <a:pt x="1" y="114"/>
                    <a:pt x="3" y="114"/>
                    <a:pt x="4" y="114"/>
                  </a:cubicBezTo>
                  <a:cubicBezTo>
                    <a:pt x="13" y="114"/>
                    <a:pt x="20" y="107"/>
                    <a:pt x="20" y="98"/>
                  </a:cubicBezTo>
                  <a:close/>
                  <a:moveTo>
                    <a:pt x="20" y="16"/>
                  </a:moveTo>
                  <a:cubicBezTo>
                    <a:pt x="20" y="7"/>
                    <a:pt x="13" y="0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6" y="3"/>
                    <a:pt x="11" y="9"/>
                    <a:pt x="11" y="16"/>
                  </a:cubicBezTo>
                  <a:cubicBezTo>
                    <a:pt x="11" y="23"/>
                    <a:pt x="6" y="29"/>
                    <a:pt x="0" y="31"/>
                  </a:cubicBezTo>
                  <a:cubicBezTo>
                    <a:pt x="1" y="32"/>
                    <a:pt x="3" y="32"/>
                    <a:pt x="4" y="32"/>
                  </a:cubicBezTo>
                  <a:cubicBezTo>
                    <a:pt x="13" y="32"/>
                    <a:pt x="20" y="25"/>
                    <a:pt x="20" y="16"/>
                  </a:cubicBezTo>
                  <a:close/>
                  <a:moveTo>
                    <a:pt x="20" y="180"/>
                  </a:moveTo>
                  <a:cubicBezTo>
                    <a:pt x="20" y="171"/>
                    <a:pt x="13" y="164"/>
                    <a:pt x="4" y="164"/>
                  </a:cubicBezTo>
                  <a:cubicBezTo>
                    <a:pt x="3" y="164"/>
                    <a:pt x="1" y="165"/>
                    <a:pt x="0" y="165"/>
                  </a:cubicBezTo>
                  <a:cubicBezTo>
                    <a:pt x="6" y="167"/>
                    <a:pt x="11" y="173"/>
                    <a:pt x="11" y="180"/>
                  </a:cubicBezTo>
                  <a:cubicBezTo>
                    <a:pt x="11" y="187"/>
                    <a:pt x="6" y="193"/>
                    <a:pt x="0" y="195"/>
                  </a:cubicBezTo>
                  <a:cubicBezTo>
                    <a:pt x="1" y="196"/>
                    <a:pt x="3" y="196"/>
                    <a:pt x="4" y="196"/>
                  </a:cubicBezTo>
                  <a:cubicBezTo>
                    <a:pt x="13" y="196"/>
                    <a:pt x="20" y="189"/>
                    <a:pt x="20" y="180"/>
                  </a:cubicBezTo>
                  <a:close/>
                  <a:moveTo>
                    <a:pt x="20" y="918"/>
                  </a:moveTo>
                  <a:cubicBezTo>
                    <a:pt x="20" y="909"/>
                    <a:pt x="13" y="902"/>
                    <a:pt x="4" y="902"/>
                  </a:cubicBezTo>
                  <a:cubicBezTo>
                    <a:pt x="3" y="902"/>
                    <a:pt x="1" y="903"/>
                    <a:pt x="0" y="903"/>
                  </a:cubicBezTo>
                  <a:cubicBezTo>
                    <a:pt x="6" y="905"/>
                    <a:pt x="11" y="911"/>
                    <a:pt x="11" y="918"/>
                  </a:cubicBezTo>
                  <a:cubicBezTo>
                    <a:pt x="11" y="925"/>
                    <a:pt x="6" y="931"/>
                    <a:pt x="0" y="933"/>
                  </a:cubicBezTo>
                  <a:cubicBezTo>
                    <a:pt x="1" y="934"/>
                    <a:pt x="3" y="934"/>
                    <a:pt x="4" y="934"/>
                  </a:cubicBezTo>
                  <a:cubicBezTo>
                    <a:pt x="13" y="934"/>
                    <a:pt x="20" y="927"/>
                    <a:pt x="20" y="918"/>
                  </a:cubicBezTo>
                  <a:close/>
                  <a:moveTo>
                    <a:pt x="0" y="1015"/>
                  </a:moveTo>
                  <a:cubicBezTo>
                    <a:pt x="1" y="1016"/>
                    <a:pt x="3" y="1016"/>
                    <a:pt x="4" y="1016"/>
                  </a:cubicBezTo>
                  <a:cubicBezTo>
                    <a:pt x="13" y="1016"/>
                    <a:pt x="20" y="1009"/>
                    <a:pt x="20" y="1000"/>
                  </a:cubicBezTo>
                  <a:cubicBezTo>
                    <a:pt x="20" y="991"/>
                    <a:pt x="13" y="984"/>
                    <a:pt x="4" y="984"/>
                  </a:cubicBezTo>
                  <a:cubicBezTo>
                    <a:pt x="3" y="984"/>
                    <a:pt x="1" y="985"/>
                    <a:pt x="0" y="985"/>
                  </a:cubicBezTo>
                  <a:cubicBezTo>
                    <a:pt x="6" y="987"/>
                    <a:pt x="11" y="993"/>
                    <a:pt x="11" y="1000"/>
                  </a:cubicBezTo>
                  <a:cubicBezTo>
                    <a:pt x="11" y="1007"/>
                    <a:pt x="6" y="1013"/>
                    <a:pt x="0" y="1015"/>
                  </a:cubicBezTo>
                  <a:close/>
                  <a:moveTo>
                    <a:pt x="20" y="836"/>
                  </a:moveTo>
                  <a:cubicBezTo>
                    <a:pt x="20" y="827"/>
                    <a:pt x="13" y="820"/>
                    <a:pt x="4" y="820"/>
                  </a:cubicBezTo>
                  <a:cubicBezTo>
                    <a:pt x="3" y="820"/>
                    <a:pt x="1" y="821"/>
                    <a:pt x="0" y="821"/>
                  </a:cubicBezTo>
                  <a:cubicBezTo>
                    <a:pt x="6" y="823"/>
                    <a:pt x="11" y="829"/>
                    <a:pt x="11" y="836"/>
                  </a:cubicBezTo>
                  <a:cubicBezTo>
                    <a:pt x="11" y="843"/>
                    <a:pt x="6" y="849"/>
                    <a:pt x="0" y="851"/>
                  </a:cubicBezTo>
                  <a:cubicBezTo>
                    <a:pt x="1" y="852"/>
                    <a:pt x="3" y="852"/>
                    <a:pt x="4" y="852"/>
                  </a:cubicBezTo>
                  <a:cubicBezTo>
                    <a:pt x="13" y="852"/>
                    <a:pt x="20" y="845"/>
                    <a:pt x="20" y="836"/>
                  </a:cubicBezTo>
                  <a:close/>
                  <a:moveTo>
                    <a:pt x="20" y="672"/>
                  </a:moveTo>
                  <a:cubicBezTo>
                    <a:pt x="20" y="663"/>
                    <a:pt x="13" y="656"/>
                    <a:pt x="4" y="656"/>
                  </a:cubicBezTo>
                  <a:cubicBezTo>
                    <a:pt x="3" y="656"/>
                    <a:pt x="1" y="657"/>
                    <a:pt x="0" y="657"/>
                  </a:cubicBezTo>
                  <a:cubicBezTo>
                    <a:pt x="6" y="659"/>
                    <a:pt x="11" y="665"/>
                    <a:pt x="11" y="672"/>
                  </a:cubicBezTo>
                  <a:cubicBezTo>
                    <a:pt x="11" y="679"/>
                    <a:pt x="6" y="685"/>
                    <a:pt x="0" y="687"/>
                  </a:cubicBezTo>
                  <a:cubicBezTo>
                    <a:pt x="1" y="688"/>
                    <a:pt x="3" y="688"/>
                    <a:pt x="4" y="688"/>
                  </a:cubicBezTo>
                  <a:cubicBezTo>
                    <a:pt x="13" y="688"/>
                    <a:pt x="20" y="681"/>
                    <a:pt x="20" y="672"/>
                  </a:cubicBezTo>
                  <a:close/>
                  <a:moveTo>
                    <a:pt x="20" y="754"/>
                  </a:moveTo>
                  <a:cubicBezTo>
                    <a:pt x="20" y="745"/>
                    <a:pt x="13" y="738"/>
                    <a:pt x="4" y="738"/>
                  </a:cubicBezTo>
                  <a:cubicBezTo>
                    <a:pt x="3" y="738"/>
                    <a:pt x="1" y="739"/>
                    <a:pt x="0" y="739"/>
                  </a:cubicBezTo>
                  <a:cubicBezTo>
                    <a:pt x="6" y="741"/>
                    <a:pt x="11" y="747"/>
                    <a:pt x="11" y="754"/>
                  </a:cubicBezTo>
                  <a:cubicBezTo>
                    <a:pt x="11" y="761"/>
                    <a:pt x="6" y="767"/>
                    <a:pt x="0" y="769"/>
                  </a:cubicBezTo>
                  <a:cubicBezTo>
                    <a:pt x="1" y="770"/>
                    <a:pt x="3" y="770"/>
                    <a:pt x="4" y="770"/>
                  </a:cubicBezTo>
                  <a:cubicBezTo>
                    <a:pt x="13" y="770"/>
                    <a:pt x="20" y="763"/>
                    <a:pt x="20" y="754"/>
                  </a:cubicBezTo>
                  <a:close/>
                  <a:moveTo>
                    <a:pt x="20" y="590"/>
                  </a:moveTo>
                  <a:cubicBezTo>
                    <a:pt x="20" y="581"/>
                    <a:pt x="13" y="574"/>
                    <a:pt x="4" y="574"/>
                  </a:cubicBezTo>
                  <a:cubicBezTo>
                    <a:pt x="3" y="574"/>
                    <a:pt x="1" y="575"/>
                    <a:pt x="0" y="575"/>
                  </a:cubicBezTo>
                  <a:cubicBezTo>
                    <a:pt x="6" y="577"/>
                    <a:pt x="11" y="583"/>
                    <a:pt x="11" y="590"/>
                  </a:cubicBezTo>
                  <a:cubicBezTo>
                    <a:pt x="11" y="597"/>
                    <a:pt x="6" y="603"/>
                    <a:pt x="0" y="605"/>
                  </a:cubicBezTo>
                  <a:cubicBezTo>
                    <a:pt x="1" y="606"/>
                    <a:pt x="3" y="606"/>
                    <a:pt x="4" y="606"/>
                  </a:cubicBezTo>
                  <a:cubicBezTo>
                    <a:pt x="13" y="606"/>
                    <a:pt x="20" y="599"/>
                    <a:pt x="20" y="59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15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828054" y="1865324"/>
              <a:ext cx="537053" cy="3648888"/>
              <a:chOff x="4097337" y="390525"/>
              <a:chExt cx="555626" cy="377507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任意多边形: 形状 62"/>
              <p:cNvSpPr/>
              <p:nvPr/>
            </p:nvSpPr>
            <p:spPr bwMode="auto">
              <a:xfrm>
                <a:off x="4097338" y="390525"/>
                <a:ext cx="555625" cy="3775075"/>
              </a:xfrm>
              <a:custGeom>
                <a:avLst/>
                <a:gdLst>
                  <a:gd name="T0" fmla="*/ 10 w 148"/>
                  <a:gd name="T1" fmla="*/ 0 h 1004"/>
                  <a:gd name="T2" fmla="*/ 148 w 148"/>
                  <a:gd name="T3" fmla="*/ 10 h 1004"/>
                  <a:gd name="T4" fmla="*/ 10 w 148"/>
                  <a:gd name="T5" fmla="*/ 20 h 1004"/>
                  <a:gd name="T6" fmla="*/ 138 w 148"/>
                  <a:gd name="T7" fmla="*/ 82 h 1004"/>
                  <a:gd name="T8" fmla="*/ 0 w 148"/>
                  <a:gd name="T9" fmla="*/ 92 h 1004"/>
                  <a:gd name="T10" fmla="*/ 138 w 148"/>
                  <a:gd name="T11" fmla="*/ 102 h 1004"/>
                  <a:gd name="T12" fmla="*/ 138 w 148"/>
                  <a:gd name="T13" fmla="*/ 82 h 1004"/>
                  <a:gd name="T14" fmla="*/ 10 w 148"/>
                  <a:gd name="T15" fmla="*/ 164 h 1004"/>
                  <a:gd name="T16" fmla="*/ 10 w 148"/>
                  <a:gd name="T17" fmla="*/ 184 h 1004"/>
                  <a:gd name="T18" fmla="*/ 148 w 148"/>
                  <a:gd name="T19" fmla="*/ 174 h 1004"/>
                  <a:gd name="T20" fmla="*/ 138 w 148"/>
                  <a:gd name="T21" fmla="*/ 246 h 1004"/>
                  <a:gd name="T22" fmla="*/ 0 w 148"/>
                  <a:gd name="T23" fmla="*/ 256 h 1004"/>
                  <a:gd name="T24" fmla="*/ 138 w 148"/>
                  <a:gd name="T25" fmla="*/ 266 h 1004"/>
                  <a:gd name="T26" fmla="*/ 138 w 148"/>
                  <a:gd name="T27" fmla="*/ 246 h 1004"/>
                  <a:gd name="T28" fmla="*/ 10 w 148"/>
                  <a:gd name="T29" fmla="*/ 328 h 1004"/>
                  <a:gd name="T30" fmla="*/ 10 w 148"/>
                  <a:gd name="T31" fmla="*/ 348 h 1004"/>
                  <a:gd name="T32" fmla="*/ 148 w 148"/>
                  <a:gd name="T33" fmla="*/ 338 h 1004"/>
                  <a:gd name="T34" fmla="*/ 138 w 148"/>
                  <a:gd name="T35" fmla="*/ 410 h 1004"/>
                  <a:gd name="T36" fmla="*/ 0 w 148"/>
                  <a:gd name="T37" fmla="*/ 420 h 1004"/>
                  <a:gd name="T38" fmla="*/ 138 w 148"/>
                  <a:gd name="T39" fmla="*/ 430 h 1004"/>
                  <a:gd name="T40" fmla="*/ 138 w 148"/>
                  <a:gd name="T41" fmla="*/ 410 h 1004"/>
                  <a:gd name="T42" fmla="*/ 10 w 148"/>
                  <a:gd name="T43" fmla="*/ 492 h 1004"/>
                  <a:gd name="T44" fmla="*/ 10 w 148"/>
                  <a:gd name="T45" fmla="*/ 512 h 1004"/>
                  <a:gd name="T46" fmla="*/ 148 w 148"/>
                  <a:gd name="T47" fmla="*/ 502 h 1004"/>
                  <a:gd name="T48" fmla="*/ 138 w 148"/>
                  <a:gd name="T49" fmla="*/ 574 h 1004"/>
                  <a:gd name="T50" fmla="*/ 0 w 148"/>
                  <a:gd name="T51" fmla="*/ 584 h 1004"/>
                  <a:gd name="T52" fmla="*/ 138 w 148"/>
                  <a:gd name="T53" fmla="*/ 594 h 1004"/>
                  <a:gd name="T54" fmla="*/ 138 w 148"/>
                  <a:gd name="T55" fmla="*/ 574 h 1004"/>
                  <a:gd name="T56" fmla="*/ 10 w 148"/>
                  <a:gd name="T57" fmla="*/ 656 h 1004"/>
                  <a:gd name="T58" fmla="*/ 10 w 148"/>
                  <a:gd name="T59" fmla="*/ 676 h 1004"/>
                  <a:gd name="T60" fmla="*/ 148 w 148"/>
                  <a:gd name="T61" fmla="*/ 666 h 1004"/>
                  <a:gd name="T62" fmla="*/ 138 w 148"/>
                  <a:gd name="T63" fmla="*/ 738 h 1004"/>
                  <a:gd name="T64" fmla="*/ 0 w 148"/>
                  <a:gd name="T65" fmla="*/ 748 h 1004"/>
                  <a:gd name="T66" fmla="*/ 138 w 148"/>
                  <a:gd name="T67" fmla="*/ 758 h 1004"/>
                  <a:gd name="T68" fmla="*/ 138 w 148"/>
                  <a:gd name="T69" fmla="*/ 738 h 1004"/>
                  <a:gd name="T70" fmla="*/ 10 w 148"/>
                  <a:gd name="T71" fmla="*/ 820 h 1004"/>
                  <a:gd name="T72" fmla="*/ 10 w 148"/>
                  <a:gd name="T73" fmla="*/ 840 h 1004"/>
                  <a:gd name="T74" fmla="*/ 148 w 148"/>
                  <a:gd name="T75" fmla="*/ 830 h 1004"/>
                  <a:gd name="T76" fmla="*/ 138 w 148"/>
                  <a:gd name="T77" fmla="*/ 902 h 1004"/>
                  <a:gd name="T78" fmla="*/ 0 w 148"/>
                  <a:gd name="T79" fmla="*/ 912 h 1004"/>
                  <a:gd name="T80" fmla="*/ 138 w 148"/>
                  <a:gd name="T81" fmla="*/ 922 h 1004"/>
                  <a:gd name="T82" fmla="*/ 138 w 148"/>
                  <a:gd name="T83" fmla="*/ 902 h 1004"/>
                  <a:gd name="T84" fmla="*/ 10 w 148"/>
                  <a:gd name="T85" fmla="*/ 984 h 1004"/>
                  <a:gd name="T86" fmla="*/ 10 w 148"/>
                  <a:gd name="T87" fmla="*/ 1004 h 1004"/>
                  <a:gd name="T88" fmla="*/ 148 w 148"/>
                  <a:gd name="T89" fmla="*/ 994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1004">
                    <a:moveTo>
                      <a:pt x="0" y="10"/>
                    </a:moveTo>
                    <a:cubicBezTo>
                      <a:pt x="0" y="5"/>
                      <a:pt x="5" y="0"/>
                      <a:pt x="10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4" y="0"/>
                      <a:pt x="148" y="5"/>
                      <a:pt x="148" y="10"/>
                    </a:cubicBezTo>
                    <a:cubicBezTo>
                      <a:pt x="148" y="16"/>
                      <a:pt x="144" y="20"/>
                      <a:pt x="138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lose/>
                    <a:moveTo>
                      <a:pt x="138" y="82"/>
                    </a:moveTo>
                    <a:cubicBezTo>
                      <a:pt x="10" y="82"/>
                      <a:pt x="10" y="82"/>
                      <a:pt x="10" y="82"/>
                    </a:cubicBezTo>
                    <a:cubicBezTo>
                      <a:pt x="5" y="82"/>
                      <a:pt x="0" y="87"/>
                      <a:pt x="0" y="92"/>
                    </a:cubicBezTo>
                    <a:cubicBezTo>
                      <a:pt x="0" y="98"/>
                      <a:pt x="5" y="102"/>
                      <a:pt x="10" y="102"/>
                    </a:cubicBezTo>
                    <a:cubicBezTo>
                      <a:pt x="138" y="102"/>
                      <a:pt x="138" y="102"/>
                      <a:pt x="138" y="102"/>
                    </a:cubicBezTo>
                    <a:cubicBezTo>
                      <a:pt x="144" y="102"/>
                      <a:pt x="148" y="98"/>
                      <a:pt x="148" y="92"/>
                    </a:cubicBezTo>
                    <a:cubicBezTo>
                      <a:pt x="148" y="87"/>
                      <a:pt x="144" y="82"/>
                      <a:pt x="138" y="82"/>
                    </a:cubicBezTo>
                    <a:close/>
                    <a:moveTo>
                      <a:pt x="138" y="164"/>
                    </a:moveTo>
                    <a:cubicBezTo>
                      <a:pt x="10" y="164"/>
                      <a:pt x="10" y="164"/>
                      <a:pt x="10" y="164"/>
                    </a:cubicBezTo>
                    <a:cubicBezTo>
                      <a:pt x="5" y="164"/>
                      <a:pt x="0" y="169"/>
                      <a:pt x="0" y="174"/>
                    </a:cubicBezTo>
                    <a:cubicBezTo>
                      <a:pt x="0" y="180"/>
                      <a:pt x="5" y="184"/>
                      <a:pt x="10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44" y="184"/>
                      <a:pt x="148" y="180"/>
                      <a:pt x="148" y="174"/>
                    </a:cubicBezTo>
                    <a:cubicBezTo>
                      <a:pt x="148" y="169"/>
                      <a:pt x="144" y="164"/>
                      <a:pt x="138" y="164"/>
                    </a:cubicBezTo>
                    <a:close/>
                    <a:moveTo>
                      <a:pt x="138" y="246"/>
                    </a:moveTo>
                    <a:cubicBezTo>
                      <a:pt x="10" y="246"/>
                      <a:pt x="10" y="246"/>
                      <a:pt x="10" y="246"/>
                    </a:cubicBezTo>
                    <a:cubicBezTo>
                      <a:pt x="5" y="246"/>
                      <a:pt x="0" y="251"/>
                      <a:pt x="0" y="256"/>
                    </a:cubicBezTo>
                    <a:cubicBezTo>
                      <a:pt x="0" y="262"/>
                      <a:pt x="5" y="266"/>
                      <a:pt x="10" y="266"/>
                    </a:cubicBezTo>
                    <a:cubicBezTo>
                      <a:pt x="138" y="266"/>
                      <a:pt x="138" y="266"/>
                      <a:pt x="138" y="266"/>
                    </a:cubicBezTo>
                    <a:cubicBezTo>
                      <a:pt x="144" y="266"/>
                      <a:pt x="148" y="262"/>
                      <a:pt x="148" y="256"/>
                    </a:cubicBezTo>
                    <a:cubicBezTo>
                      <a:pt x="148" y="251"/>
                      <a:pt x="144" y="246"/>
                      <a:pt x="138" y="246"/>
                    </a:cubicBezTo>
                    <a:close/>
                    <a:moveTo>
                      <a:pt x="138" y="328"/>
                    </a:moveTo>
                    <a:cubicBezTo>
                      <a:pt x="10" y="328"/>
                      <a:pt x="10" y="328"/>
                      <a:pt x="10" y="328"/>
                    </a:cubicBezTo>
                    <a:cubicBezTo>
                      <a:pt x="5" y="328"/>
                      <a:pt x="0" y="333"/>
                      <a:pt x="0" y="338"/>
                    </a:cubicBezTo>
                    <a:cubicBezTo>
                      <a:pt x="0" y="344"/>
                      <a:pt x="5" y="348"/>
                      <a:pt x="10" y="348"/>
                    </a:cubicBezTo>
                    <a:cubicBezTo>
                      <a:pt x="138" y="348"/>
                      <a:pt x="138" y="348"/>
                      <a:pt x="138" y="348"/>
                    </a:cubicBezTo>
                    <a:cubicBezTo>
                      <a:pt x="144" y="348"/>
                      <a:pt x="148" y="344"/>
                      <a:pt x="148" y="338"/>
                    </a:cubicBezTo>
                    <a:cubicBezTo>
                      <a:pt x="148" y="333"/>
                      <a:pt x="144" y="328"/>
                      <a:pt x="138" y="328"/>
                    </a:cubicBezTo>
                    <a:close/>
                    <a:moveTo>
                      <a:pt x="138" y="410"/>
                    </a:moveTo>
                    <a:cubicBezTo>
                      <a:pt x="10" y="410"/>
                      <a:pt x="10" y="410"/>
                      <a:pt x="10" y="410"/>
                    </a:cubicBezTo>
                    <a:cubicBezTo>
                      <a:pt x="5" y="410"/>
                      <a:pt x="0" y="415"/>
                      <a:pt x="0" y="420"/>
                    </a:cubicBezTo>
                    <a:cubicBezTo>
                      <a:pt x="0" y="426"/>
                      <a:pt x="5" y="430"/>
                      <a:pt x="10" y="430"/>
                    </a:cubicBezTo>
                    <a:cubicBezTo>
                      <a:pt x="138" y="430"/>
                      <a:pt x="138" y="430"/>
                      <a:pt x="138" y="430"/>
                    </a:cubicBezTo>
                    <a:cubicBezTo>
                      <a:pt x="144" y="430"/>
                      <a:pt x="148" y="426"/>
                      <a:pt x="148" y="420"/>
                    </a:cubicBezTo>
                    <a:cubicBezTo>
                      <a:pt x="148" y="415"/>
                      <a:pt x="144" y="410"/>
                      <a:pt x="138" y="410"/>
                    </a:cubicBezTo>
                    <a:close/>
                    <a:moveTo>
                      <a:pt x="138" y="492"/>
                    </a:moveTo>
                    <a:cubicBezTo>
                      <a:pt x="10" y="492"/>
                      <a:pt x="10" y="492"/>
                      <a:pt x="10" y="492"/>
                    </a:cubicBezTo>
                    <a:cubicBezTo>
                      <a:pt x="5" y="492"/>
                      <a:pt x="0" y="497"/>
                      <a:pt x="0" y="502"/>
                    </a:cubicBezTo>
                    <a:cubicBezTo>
                      <a:pt x="0" y="508"/>
                      <a:pt x="5" y="512"/>
                      <a:pt x="10" y="512"/>
                    </a:cubicBezTo>
                    <a:cubicBezTo>
                      <a:pt x="138" y="512"/>
                      <a:pt x="138" y="512"/>
                      <a:pt x="138" y="512"/>
                    </a:cubicBezTo>
                    <a:cubicBezTo>
                      <a:pt x="144" y="512"/>
                      <a:pt x="148" y="508"/>
                      <a:pt x="148" y="502"/>
                    </a:cubicBezTo>
                    <a:cubicBezTo>
                      <a:pt x="148" y="497"/>
                      <a:pt x="144" y="492"/>
                      <a:pt x="138" y="492"/>
                    </a:cubicBezTo>
                    <a:close/>
                    <a:moveTo>
                      <a:pt x="138" y="574"/>
                    </a:moveTo>
                    <a:cubicBezTo>
                      <a:pt x="10" y="574"/>
                      <a:pt x="10" y="574"/>
                      <a:pt x="10" y="574"/>
                    </a:cubicBezTo>
                    <a:cubicBezTo>
                      <a:pt x="5" y="574"/>
                      <a:pt x="0" y="579"/>
                      <a:pt x="0" y="584"/>
                    </a:cubicBezTo>
                    <a:cubicBezTo>
                      <a:pt x="0" y="590"/>
                      <a:pt x="5" y="594"/>
                      <a:pt x="10" y="594"/>
                    </a:cubicBezTo>
                    <a:cubicBezTo>
                      <a:pt x="138" y="594"/>
                      <a:pt x="138" y="594"/>
                      <a:pt x="138" y="594"/>
                    </a:cubicBezTo>
                    <a:cubicBezTo>
                      <a:pt x="144" y="594"/>
                      <a:pt x="148" y="590"/>
                      <a:pt x="148" y="584"/>
                    </a:cubicBezTo>
                    <a:cubicBezTo>
                      <a:pt x="148" y="579"/>
                      <a:pt x="144" y="574"/>
                      <a:pt x="138" y="574"/>
                    </a:cubicBezTo>
                    <a:close/>
                    <a:moveTo>
                      <a:pt x="138" y="656"/>
                    </a:moveTo>
                    <a:cubicBezTo>
                      <a:pt x="10" y="656"/>
                      <a:pt x="10" y="656"/>
                      <a:pt x="10" y="656"/>
                    </a:cubicBezTo>
                    <a:cubicBezTo>
                      <a:pt x="5" y="656"/>
                      <a:pt x="0" y="661"/>
                      <a:pt x="0" y="666"/>
                    </a:cubicBezTo>
                    <a:cubicBezTo>
                      <a:pt x="0" y="672"/>
                      <a:pt x="5" y="676"/>
                      <a:pt x="10" y="676"/>
                    </a:cubicBezTo>
                    <a:cubicBezTo>
                      <a:pt x="138" y="676"/>
                      <a:pt x="138" y="676"/>
                      <a:pt x="138" y="676"/>
                    </a:cubicBezTo>
                    <a:cubicBezTo>
                      <a:pt x="144" y="676"/>
                      <a:pt x="148" y="672"/>
                      <a:pt x="148" y="666"/>
                    </a:cubicBezTo>
                    <a:cubicBezTo>
                      <a:pt x="148" y="661"/>
                      <a:pt x="144" y="656"/>
                      <a:pt x="138" y="656"/>
                    </a:cubicBezTo>
                    <a:close/>
                    <a:moveTo>
                      <a:pt x="138" y="738"/>
                    </a:moveTo>
                    <a:cubicBezTo>
                      <a:pt x="10" y="738"/>
                      <a:pt x="10" y="738"/>
                      <a:pt x="10" y="738"/>
                    </a:cubicBezTo>
                    <a:cubicBezTo>
                      <a:pt x="5" y="738"/>
                      <a:pt x="0" y="743"/>
                      <a:pt x="0" y="748"/>
                    </a:cubicBezTo>
                    <a:cubicBezTo>
                      <a:pt x="0" y="754"/>
                      <a:pt x="5" y="758"/>
                      <a:pt x="10" y="758"/>
                    </a:cubicBezTo>
                    <a:cubicBezTo>
                      <a:pt x="138" y="758"/>
                      <a:pt x="138" y="758"/>
                      <a:pt x="138" y="758"/>
                    </a:cubicBezTo>
                    <a:cubicBezTo>
                      <a:pt x="144" y="758"/>
                      <a:pt x="148" y="754"/>
                      <a:pt x="148" y="748"/>
                    </a:cubicBezTo>
                    <a:cubicBezTo>
                      <a:pt x="148" y="743"/>
                      <a:pt x="144" y="738"/>
                      <a:pt x="138" y="738"/>
                    </a:cubicBezTo>
                    <a:close/>
                    <a:moveTo>
                      <a:pt x="138" y="820"/>
                    </a:moveTo>
                    <a:cubicBezTo>
                      <a:pt x="10" y="820"/>
                      <a:pt x="10" y="820"/>
                      <a:pt x="10" y="820"/>
                    </a:cubicBezTo>
                    <a:cubicBezTo>
                      <a:pt x="5" y="820"/>
                      <a:pt x="0" y="825"/>
                      <a:pt x="0" y="830"/>
                    </a:cubicBezTo>
                    <a:cubicBezTo>
                      <a:pt x="0" y="836"/>
                      <a:pt x="5" y="840"/>
                      <a:pt x="10" y="840"/>
                    </a:cubicBezTo>
                    <a:cubicBezTo>
                      <a:pt x="138" y="840"/>
                      <a:pt x="138" y="840"/>
                      <a:pt x="138" y="840"/>
                    </a:cubicBezTo>
                    <a:cubicBezTo>
                      <a:pt x="144" y="840"/>
                      <a:pt x="148" y="836"/>
                      <a:pt x="148" y="830"/>
                    </a:cubicBezTo>
                    <a:cubicBezTo>
                      <a:pt x="148" y="825"/>
                      <a:pt x="144" y="820"/>
                      <a:pt x="138" y="820"/>
                    </a:cubicBezTo>
                    <a:close/>
                    <a:moveTo>
                      <a:pt x="138" y="902"/>
                    </a:moveTo>
                    <a:cubicBezTo>
                      <a:pt x="10" y="902"/>
                      <a:pt x="10" y="902"/>
                      <a:pt x="10" y="902"/>
                    </a:cubicBezTo>
                    <a:cubicBezTo>
                      <a:pt x="5" y="902"/>
                      <a:pt x="0" y="907"/>
                      <a:pt x="0" y="912"/>
                    </a:cubicBezTo>
                    <a:cubicBezTo>
                      <a:pt x="0" y="918"/>
                      <a:pt x="5" y="922"/>
                      <a:pt x="10" y="922"/>
                    </a:cubicBezTo>
                    <a:cubicBezTo>
                      <a:pt x="138" y="922"/>
                      <a:pt x="138" y="922"/>
                      <a:pt x="138" y="922"/>
                    </a:cubicBezTo>
                    <a:cubicBezTo>
                      <a:pt x="144" y="922"/>
                      <a:pt x="148" y="918"/>
                      <a:pt x="148" y="912"/>
                    </a:cubicBezTo>
                    <a:cubicBezTo>
                      <a:pt x="148" y="907"/>
                      <a:pt x="144" y="902"/>
                      <a:pt x="138" y="902"/>
                    </a:cubicBezTo>
                    <a:close/>
                    <a:moveTo>
                      <a:pt x="138" y="984"/>
                    </a:moveTo>
                    <a:cubicBezTo>
                      <a:pt x="10" y="984"/>
                      <a:pt x="10" y="984"/>
                      <a:pt x="10" y="984"/>
                    </a:cubicBezTo>
                    <a:cubicBezTo>
                      <a:pt x="5" y="984"/>
                      <a:pt x="0" y="989"/>
                      <a:pt x="0" y="994"/>
                    </a:cubicBezTo>
                    <a:cubicBezTo>
                      <a:pt x="0" y="1000"/>
                      <a:pt x="5" y="1004"/>
                      <a:pt x="10" y="1004"/>
                    </a:cubicBezTo>
                    <a:cubicBezTo>
                      <a:pt x="138" y="1004"/>
                      <a:pt x="138" y="1004"/>
                      <a:pt x="138" y="1004"/>
                    </a:cubicBezTo>
                    <a:cubicBezTo>
                      <a:pt x="144" y="1004"/>
                      <a:pt x="148" y="1000"/>
                      <a:pt x="148" y="994"/>
                    </a:cubicBezTo>
                    <a:cubicBezTo>
                      <a:pt x="148" y="989"/>
                      <a:pt x="144" y="984"/>
                      <a:pt x="138" y="98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15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85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4113213" y="390525"/>
                <a:ext cx="528637" cy="3709988"/>
              </a:xfrm>
              <a:custGeom>
                <a:avLst/>
                <a:gdLst>
                  <a:gd name="T0" fmla="*/ 141 w 141"/>
                  <a:gd name="T1" fmla="*/ 659 h 987"/>
                  <a:gd name="T2" fmla="*/ 6 w 141"/>
                  <a:gd name="T3" fmla="*/ 656 h 987"/>
                  <a:gd name="T4" fmla="*/ 6 w 141"/>
                  <a:gd name="T5" fmla="*/ 410 h 987"/>
                  <a:gd name="T6" fmla="*/ 141 w 141"/>
                  <a:gd name="T7" fmla="*/ 413 h 987"/>
                  <a:gd name="T8" fmla="*/ 6 w 141"/>
                  <a:gd name="T9" fmla="*/ 410 h 987"/>
                  <a:gd name="T10" fmla="*/ 0 w 141"/>
                  <a:gd name="T11" fmla="*/ 495 h 987"/>
                  <a:gd name="T12" fmla="*/ 134 w 141"/>
                  <a:gd name="T13" fmla="*/ 492 h 987"/>
                  <a:gd name="T14" fmla="*/ 6 w 141"/>
                  <a:gd name="T15" fmla="*/ 574 h 987"/>
                  <a:gd name="T16" fmla="*/ 141 w 141"/>
                  <a:gd name="T17" fmla="*/ 577 h 987"/>
                  <a:gd name="T18" fmla="*/ 6 w 141"/>
                  <a:gd name="T19" fmla="*/ 574 h 987"/>
                  <a:gd name="T20" fmla="*/ 0 w 141"/>
                  <a:gd name="T21" fmla="*/ 741 h 987"/>
                  <a:gd name="T22" fmla="*/ 134 w 141"/>
                  <a:gd name="T23" fmla="*/ 738 h 987"/>
                  <a:gd name="T24" fmla="*/ 6 w 141"/>
                  <a:gd name="T25" fmla="*/ 902 h 987"/>
                  <a:gd name="T26" fmla="*/ 141 w 141"/>
                  <a:gd name="T27" fmla="*/ 905 h 987"/>
                  <a:gd name="T28" fmla="*/ 6 w 141"/>
                  <a:gd name="T29" fmla="*/ 902 h 987"/>
                  <a:gd name="T30" fmla="*/ 0 w 141"/>
                  <a:gd name="T31" fmla="*/ 823 h 987"/>
                  <a:gd name="T32" fmla="*/ 134 w 141"/>
                  <a:gd name="T33" fmla="*/ 820 h 987"/>
                  <a:gd name="T34" fmla="*/ 6 w 141"/>
                  <a:gd name="T35" fmla="*/ 984 h 987"/>
                  <a:gd name="T36" fmla="*/ 141 w 141"/>
                  <a:gd name="T37" fmla="*/ 987 h 987"/>
                  <a:gd name="T38" fmla="*/ 6 w 141"/>
                  <a:gd name="T39" fmla="*/ 984 h 987"/>
                  <a:gd name="T40" fmla="*/ 0 w 141"/>
                  <a:gd name="T41" fmla="*/ 85 h 987"/>
                  <a:gd name="T42" fmla="*/ 134 w 141"/>
                  <a:gd name="T43" fmla="*/ 82 h 987"/>
                  <a:gd name="T44" fmla="*/ 134 w 141"/>
                  <a:gd name="T45" fmla="*/ 0 h 987"/>
                  <a:gd name="T46" fmla="*/ 0 w 141"/>
                  <a:gd name="T47" fmla="*/ 3 h 987"/>
                  <a:gd name="T48" fmla="*/ 134 w 141"/>
                  <a:gd name="T49" fmla="*/ 0 h 987"/>
                  <a:gd name="T50" fmla="*/ 0 w 141"/>
                  <a:gd name="T51" fmla="*/ 331 h 987"/>
                  <a:gd name="T52" fmla="*/ 134 w 141"/>
                  <a:gd name="T53" fmla="*/ 328 h 987"/>
                  <a:gd name="T54" fmla="*/ 6 w 141"/>
                  <a:gd name="T55" fmla="*/ 164 h 987"/>
                  <a:gd name="T56" fmla="*/ 141 w 141"/>
                  <a:gd name="T57" fmla="*/ 167 h 987"/>
                  <a:gd name="T58" fmla="*/ 6 w 141"/>
                  <a:gd name="T59" fmla="*/ 164 h 987"/>
                  <a:gd name="T60" fmla="*/ 0 w 141"/>
                  <a:gd name="T61" fmla="*/ 249 h 987"/>
                  <a:gd name="T62" fmla="*/ 134 w 141"/>
                  <a:gd name="T63" fmla="*/ 24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987">
                    <a:moveTo>
                      <a:pt x="134" y="656"/>
                    </a:moveTo>
                    <a:cubicBezTo>
                      <a:pt x="137" y="656"/>
                      <a:pt x="139" y="657"/>
                      <a:pt x="141" y="659"/>
                    </a:cubicBezTo>
                    <a:cubicBezTo>
                      <a:pt x="0" y="659"/>
                      <a:pt x="0" y="659"/>
                      <a:pt x="0" y="659"/>
                    </a:cubicBezTo>
                    <a:cubicBezTo>
                      <a:pt x="1" y="657"/>
                      <a:pt x="4" y="656"/>
                      <a:pt x="6" y="656"/>
                    </a:cubicBezTo>
                    <a:lnTo>
                      <a:pt x="134" y="656"/>
                    </a:lnTo>
                    <a:close/>
                    <a:moveTo>
                      <a:pt x="6" y="410"/>
                    </a:moveTo>
                    <a:cubicBezTo>
                      <a:pt x="4" y="410"/>
                      <a:pt x="1" y="411"/>
                      <a:pt x="0" y="413"/>
                    </a:cubicBezTo>
                    <a:cubicBezTo>
                      <a:pt x="141" y="413"/>
                      <a:pt x="141" y="413"/>
                      <a:pt x="141" y="413"/>
                    </a:cubicBezTo>
                    <a:cubicBezTo>
                      <a:pt x="139" y="411"/>
                      <a:pt x="137" y="410"/>
                      <a:pt x="134" y="410"/>
                    </a:cubicBezTo>
                    <a:lnTo>
                      <a:pt x="6" y="410"/>
                    </a:lnTo>
                    <a:close/>
                    <a:moveTo>
                      <a:pt x="6" y="492"/>
                    </a:moveTo>
                    <a:cubicBezTo>
                      <a:pt x="4" y="492"/>
                      <a:pt x="1" y="493"/>
                      <a:pt x="0" y="495"/>
                    </a:cubicBezTo>
                    <a:cubicBezTo>
                      <a:pt x="141" y="495"/>
                      <a:pt x="141" y="495"/>
                      <a:pt x="141" y="495"/>
                    </a:cubicBezTo>
                    <a:cubicBezTo>
                      <a:pt x="139" y="493"/>
                      <a:pt x="137" y="492"/>
                      <a:pt x="134" y="492"/>
                    </a:cubicBezTo>
                    <a:lnTo>
                      <a:pt x="6" y="492"/>
                    </a:lnTo>
                    <a:close/>
                    <a:moveTo>
                      <a:pt x="6" y="574"/>
                    </a:moveTo>
                    <a:cubicBezTo>
                      <a:pt x="4" y="574"/>
                      <a:pt x="1" y="575"/>
                      <a:pt x="0" y="577"/>
                    </a:cubicBezTo>
                    <a:cubicBezTo>
                      <a:pt x="141" y="577"/>
                      <a:pt x="141" y="577"/>
                      <a:pt x="141" y="577"/>
                    </a:cubicBezTo>
                    <a:cubicBezTo>
                      <a:pt x="139" y="575"/>
                      <a:pt x="137" y="574"/>
                      <a:pt x="134" y="574"/>
                    </a:cubicBezTo>
                    <a:lnTo>
                      <a:pt x="6" y="574"/>
                    </a:lnTo>
                    <a:close/>
                    <a:moveTo>
                      <a:pt x="6" y="738"/>
                    </a:moveTo>
                    <a:cubicBezTo>
                      <a:pt x="4" y="738"/>
                      <a:pt x="1" y="739"/>
                      <a:pt x="0" y="741"/>
                    </a:cubicBezTo>
                    <a:cubicBezTo>
                      <a:pt x="141" y="741"/>
                      <a:pt x="141" y="741"/>
                      <a:pt x="141" y="741"/>
                    </a:cubicBezTo>
                    <a:cubicBezTo>
                      <a:pt x="139" y="739"/>
                      <a:pt x="137" y="738"/>
                      <a:pt x="134" y="738"/>
                    </a:cubicBezTo>
                    <a:lnTo>
                      <a:pt x="6" y="738"/>
                    </a:lnTo>
                    <a:close/>
                    <a:moveTo>
                      <a:pt x="6" y="902"/>
                    </a:moveTo>
                    <a:cubicBezTo>
                      <a:pt x="4" y="902"/>
                      <a:pt x="1" y="903"/>
                      <a:pt x="0" y="905"/>
                    </a:cubicBezTo>
                    <a:cubicBezTo>
                      <a:pt x="141" y="905"/>
                      <a:pt x="141" y="905"/>
                      <a:pt x="141" y="905"/>
                    </a:cubicBezTo>
                    <a:cubicBezTo>
                      <a:pt x="139" y="903"/>
                      <a:pt x="137" y="902"/>
                      <a:pt x="134" y="902"/>
                    </a:cubicBezTo>
                    <a:lnTo>
                      <a:pt x="6" y="902"/>
                    </a:lnTo>
                    <a:close/>
                    <a:moveTo>
                      <a:pt x="6" y="820"/>
                    </a:moveTo>
                    <a:cubicBezTo>
                      <a:pt x="4" y="820"/>
                      <a:pt x="1" y="821"/>
                      <a:pt x="0" y="823"/>
                    </a:cubicBezTo>
                    <a:cubicBezTo>
                      <a:pt x="141" y="823"/>
                      <a:pt x="141" y="823"/>
                      <a:pt x="141" y="823"/>
                    </a:cubicBezTo>
                    <a:cubicBezTo>
                      <a:pt x="139" y="821"/>
                      <a:pt x="137" y="820"/>
                      <a:pt x="134" y="820"/>
                    </a:cubicBezTo>
                    <a:lnTo>
                      <a:pt x="6" y="820"/>
                    </a:lnTo>
                    <a:close/>
                    <a:moveTo>
                      <a:pt x="6" y="984"/>
                    </a:moveTo>
                    <a:cubicBezTo>
                      <a:pt x="4" y="984"/>
                      <a:pt x="1" y="985"/>
                      <a:pt x="0" y="987"/>
                    </a:cubicBezTo>
                    <a:cubicBezTo>
                      <a:pt x="141" y="987"/>
                      <a:pt x="141" y="987"/>
                      <a:pt x="141" y="987"/>
                    </a:cubicBezTo>
                    <a:cubicBezTo>
                      <a:pt x="139" y="985"/>
                      <a:pt x="137" y="984"/>
                      <a:pt x="134" y="984"/>
                    </a:cubicBezTo>
                    <a:lnTo>
                      <a:pt x="6" y="984"/>
                    </a:lnTo>
                    <a:close/>
                    <a:moveTo>
                      <a:pt x="6" y="82"/>
                    </a:moveTo>
                    <a:cubicBezTo>
                      <a:pt x="4" y="82"/>
                      <a:pt x="1" y="83"/>
                      <a:pt x="0" y="85"/>
                    </a:cubicBezTo>
                    <a:cubicBezTo>
                      <a:pt x="141" y="85"/>
                      <a:pt x="141" y="85"/>
                      <a:pt x="141" y="85"/>
                    </a:cubicBezTo>
                    <a:cubicBezTo>
                      <a:pt x="139" y="83"/>
                      <a:pt x="137" y="82"/>
                      <a:pt x="134" y="82"/>
                    </a:cubicBezTo>
                    <a:lnTo>
                      <a:pt x="6" y="82"/>
                    </a:lnTo>
                    <a:close/>
                    <a:moveTo>
                      <a:pt x="13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1" y="1"/>
                      <a:pt x="0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9" y="1"/>
                      <a:pt x="137" y="0"/>
                      <a:pt x="134" y="0"/>
                    </a:cubicBezTo>
                    <a:close/>
                    <a:moveTo>
                      <a:pt x="6" y="328"/>
                    </a:moveTo>
                    <a:cubicBezTo>
                      <a:pt x="4" y="328"/>
                      <a:pt x="1" y="329"/>
                      <a:pt x="0" y="331"/>
                    </a:cubicBezTo>
                    <a:cubicBezTo>
                      <a:pt x="141" y="331"/>
                      <a:pt x="141" y="331"/>
                      <a:pt x="141" y="331"/>
                    </a:cubicBezTo>
                    <a:cubicBezTo>
                      <a:pt x="139" y="329"/>
                      <a:pt x="137" y="328"/>
                      <a:pt x="134" y="328"/>
                    </a:cubicBezTo>
                    <a:lnTo>
                      <a:pt x="6" y="328"/>
                    </a:lnTo>
                    <a:close/>
                    <a:moveTo>
                      <a:pt x="6" y="164"/>
                    </a:moveTo>
                    <a:cubicBezTo>
                      <a:pt x="4" y="164"/>
                      <a:pt x="1" y="165"/>
                      <a:pt x="0" y="167"/>
                    </a:cubicBezTo>
                    <a:cubicBezTo>
                      <a:pt x="141" y="167"/>
                      <a:pt x="141" y="167"/>
                      <a:pt x="141" y="167"/>
                    </a:cubicBezTo>
                    <a:cubicBezTo>
                      <a:pt x="139" y="165"/>
                      <a:pt x="137" y="164"/>
                      <a:pt x="134" y="164"/>
                    </a:cubicBezTo>
                    <a:lnTo>
                      <a:pt x="6" y="164"/>
                    </a:lnTo>
                    <a:close/>
                    <a:moveTo>
                      <a:pt x="6" y="246"/>
                    </a:moveTo>
                    <a:cubicBezTo>
                      <a:pt x="4" y="246"/>
                      <a:pt x="1" y="247"/>
                      <a:pt x="0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cubicBezTo>
                      <a:pt x="139" y="247"/>
                      <a:pt x="137" y="246"/>
                      <a:pt x="134" y="246"/>
                    </a:cubicBezTo>
                    <a:lnTo>
                      <a:pt x="6" y="24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5" name="任意多边形: 形状 64"/>
              <p:cNvSpPr/>
              <p:nvPr/>
            </p:nvSpPr>
            <p:spPr bwMode="auto">
              <a:xfrm>
                <a:off x="4097337" y="439738"/>
                <a:ext cx="555625" cy="3725863"/>
              </a:xfrm>
              <a:custGeom>
                <a:avLst/>
                <a:gdLst>
                  <a:gd name="T0" fmla="*/ 138 w 148"/>
                  <a:gd name="T1" fmla="*/ 663 h 991"/>
                  <a:gd name="T2" fmla="*/ 0 w 148"/>
                  <a:gd name="T3" fmla="*/ 656 h 991"/>
                  <a:gd name="T4" fmla="*/ 142 w 148"/>
                  <a:gd name="T5" fmla="*/ 657 h 991"/>
                  <a:gd name="T6" fmla="*/ 142 w 148"/>
                  <a:gd name="T7" fmla="*/ 739 h 991"/>
                  <a:gd name="T8" fmla="*/ 0 w 148"/>
                  <a:gd name="T9" fmla="*/ 738 h 991"/>
                  <a:gd name="T10" fmla="*/ 138 w 148"/>
                  <a:gd name="T11" fmla="*/ 745 h 991"/>
                  <a:gd name="T12" fmla="*/ 142 w 148"/>
                  <a:gd name="T13" fmla="*/ 739 h 991"/>
                  <a:gd name="T14" fmla="*/ 6 w 148"/>
                  <a:gd name="T15" fmla="*/ 575 h 991"/>
                  <a:gd name="T16" fmla="*/ 10 w 148"/>
                  <a:gd name="T17" fmla="*/ 581 h 991"/>
                  <a:gd name="T18" fmla="*/ 148 w 148"/>
                  <a:gd name="T19" fmla="*/ 574 h 991"/>
                  <a:gd name="T20" fmla="*/ 148 w 148"/>
                  <a:gd name="T21" fmla="*/ 902 h 991"/>
                  <a:gd name="T22" fmla="*/ 6 w 148"/>
                  <a:gd name="T23" fmla="*/ 903 h 991"/>
                  <a:gd name="T24" fmla="*/ 10 w 148"/>
                  <a:gd name="T25" fmla="*/ 909 h 991"/>
                  <a:gd name="T26" fmla="*/ 148 w 148"/>
                  <a:gd name="T27" fmla="*/ 902 h 991"/>
                  <a:gd name="T28" fmla="*/ 6 w 148"/>
                  <a:gd name="T29" fmla="*/ 821 h 991"/>
                  <a:gd name="T30" fmla="*/ 10 w 148"/>
                  <a:gd name="T31" fmla="*/ 827 h 991"/>
                  <a:gd name="T32" fmla="*/ 148 w 148"/>
                  <a:gd name="T33" fmla="*/ 820 h 991"/>
                  <a:gd name="T34" fmla="*/ 10 w 148"/>
                  <a:gd name="T35" fmla="*/ 7 h 991"/>
                  <a:gd name="T36" fmla="*/ 148 w 148"/>
                  <a:gd name="T37" fmla="*/ 0 h 991"/>
                  <a:gd name="T38" fmla="*/ 6 w 148"/>
                  <a:gd name="T39" fmla="*/ 1 h 991"/>
                  <a:gd name="T40" fmla="*/ 10 w 148"/>
                  <a:gd name="T41" fmla="*/ 7 h 991"/>
                  <a:gd name="T42" fmla="*/ 6 w 148"/>
                  <a:gd name="T43" fmla="*/ 493 h 991"/>
                  <a:gd name="T44" fmla="*/ 10 w 148"/>
                  <a:gd name="T45" fmla="*/ 499 h 991"/>
                  <a:gd name="T46" fmla="*/ 148 w 148"/>
                  <a:gd name="T47" fmla="*/ 492 h 991"/>
                  <a:gd name="T48" fmla="*/ 142 w 148"/>
                  <a:gd name="T49" fmla="*/ 83 h 991"/>
                  <a:gd name="T50" fmla="*/ 0 w 148"/>
                  <a:gd name="T51" fmla="*/ 82 h 991"/>
                  <a:gd name="T52" fmla="*/ 138 w 148"/>
                  <a:gd name="T53" fmla="*/ 89 h 991"/>
                  <a:gd name="T54" fmla="*/ 142 w 148"/>
                  <a:gd name="T55" fmla="*/ 83 h 991"/>
                  <a:gd name="T56" fmla="*/ 6 w 148"/>
                  <a:gd name="T57" fmla="*/ 985 h 991"/>
                  <a:gd name="T58" fmla="*/ 10 w 148"/>
                  <a:gd name="T59" fmla="*/ 991 h 991"/>
                  <a:gd name="T60" fmla="*/ 148 w 148"/>
                  <a:gd name="T61" fmla="*/ 984 h 991"/>
                  <a:gd name="T62" fmla="*/ 142 w 148"/>
                  <a:gd name="T63" fmla="*/ 411 h 991"/>
                  <a:gd name="T64" fmla="*/ 0 w 148"/>
                  <a:gd name="T65" fmla="*/ 410 h 991"/>
                  <a:gd name="T66" fmla="*/ 138 w 148"/>
                  <a:gd name="T67" fmla="*/ 417 h 991"/>
                  <a:gd name="T68" fmla="*/ 142 w 148"/>
                  <a:gd name="T69" fmla="*/ 411 h 991"/>
                  <a:gd name="T70" fmla="*/ 6 w 148"/>
                  <a:gd name="T71" fmla="*/ 165 h 991"/>
                  <a:gd name="T72" fmla="*/ 10 w 148"/>
                  <a:gd name="T73" fmla="*/ 171 h 991"/>
                  <a:gd name="T74" fmla="*/ 148 w 148"/>
                  <a:gd name="T75" fmla="*/ 164 h 991"/>
                  <a:gd name="T76" fmla="*/ 142 w 148"/>
                  <a:gd name="T77" fmla="*/ 329 h 991"/>
                  <a:gd name="T78" fmla="*/ 0 w 148"/>
                  <a:gd name="T79" fmla="*/ 328 h 991"/>
                  <a:gd name="T80" fmla="*/ 138 w 148"/>
                  <a:gd name="T81" fmla="*/ 335 h 991"/>
                  <a:gd name="T82" fmla="*/ 142 w 148"/>
                  <a:gd name="T83" fmla="*/ 329 h 991"/>
                  <a:gd name="T84" fmla="*/ 6 w 148"/>
                  <a:gd name="T85" fmla="*/ 247 h 991"/>
                  <a:gd name="T86" fmla="*/ 10 w 148"/>
                  <a:gd name="T87" fmla="*/ 253 h 991"/>
                  <a:gd name="T88" fmla="*/ 148 w 148"/>
                  <a:gd name="T89" fmla="*/ 246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991">
                    <a:moveTo>
                      <a:pt x="148" y="656"/>
                    </a:moveTo>
                    <a:cubicBezTo>
                      <a:pt x="147" y="660"/>
                      <a:pt x="143" y="663"/>
                      <a:pt x="138" y="663"/>
                    </a:cubicBezTo>
                    <a:cubicBezTo>
                      <a:pt x="10" y="663"/>
                      <a:pt x="10" y="663"/>
                      <a:pt x="10" y="663"/>
                    </a:cubicBezTo>
                    <a:cubicBezTo>
                      <a:pt x="5" y="663"/>
                      <a:pt x="2" y="660"/>
                      <a:pt x="0" y="656"/>
                    </a:cubicBezTo>
                    <a:cubicBezTo>
                      <a:pt x="2" y="657"/>
                      <a:pt x="4" y="657"/>
                      <a:pt x="6" y="657"/>
                    </a:cubicBezTo>
                    <a:cubicBezTo>
                      <a:pt x="142" y="657"/>
                      <a:pt x="142" y="657"/>
                      <a:pt x="142" y="657"/>
                    </a:cubicBezTo>
                    <a:cubicBezTo>
                      <a:pt x="144" y="657"/>
                      <a:pt x="146" y="657"/>
                      <a:pt x="148" y="656"/>
                    </a:cubicBezTo>
                    <a:close/>
                    <a:moveTo>
                      <a:pt x="142" y="739"/>
                    </a:moveTo>
                    <a:cubicBezTo>
                      <a:pt x="6" y="739"/>
                      <a:pt x="6" y="739"/>
                      <a:pt x="6" y="739"/>
                    </a:cubicBezTo>
                    <a:cubicBezTo>
                      <a:pt x="4" y="739"/>
                      <a:pt x="2" y="739"/>
                      <a:pt x="0" y="738"/>
                    </a:cubicBezTo>
                    <a:cubicBezTo>
                      <a:pt x="2" y="742"/>
                      <a:pt x="5" y="745"/>
                      <a:pt x="10" y="745"/>
                    </a:cubicBezTo>
                    <a:cubicBezTo>
                      <a:pt x="138" y="745"/>
                      <a:pt x="138" y="745"/>
                      <a:pt x="138" y="745"/>
                    </a:cubicBezTo>
                    <a:cubicBezTo>
                      <a:pt x="143" y="745"/>
                      <a:pt x="147" y="742"/>
                      <a:pt x="148" y="738"/>
                    </a:cubicBezTo>
                    <a:cubicBezTo>
                      <a:pt x="146" y="739"/>
                      <a:pt x="144" y="739"/>
                      <a:pt x="142" y="739"/>
                    </a:cubicBezTo>
                    <a:close/>
                    <a:moveTo>
                      <a:pt x="142" y="575"/>
                    </a:moveTo>
                    <a:cubicBezTo>
                      <a:pt x="6" y="575"/>
                      <a:pt x="6" y="575"/>
                      <a:pt x="6" y="575"/>
                    </a:cubicBezTo>
                    <a:cubicBezTo>
                      <a:pt x="4" y="575"/>
                      <a:pt x="2" y="575"/>
                      <a:pt x="0" y="574"/>
                    </a:cubicBezTo>
                    <a:cubicBezTo>
                      <a:pt x="2" y="578"/>
                      <a:pt x="5" y="581"/>
                      <a:pt x="10" y="581"/>
                    </a:cubicBezTo>
                    <a:cubicBezTo>
                      <a:pt x="138" y="581"/>
                      <a:pt x="138" y="581"/>
                      <a:pt x="138" y="581"/>
                    </a:cubicBezTo>
                    <a:cubicBezTo>
                      <a:pt x="143" y="581"/>
                      <a:pt x="147" y="578"/>
                      <a:pt x="148" y="574"/>
                    </a:cubicBezTo>
                    <a:cubicBezTo>
                      <a:pt x="146" y="575"/>
                      <a:pt x="144" y="575"/>
                      <a:pt x="142" y="575"/>
                    </a:cubicBezTo>
                    <a:close/>
                    <a:moveTo>
                      <a:pt x="148" y="902"/>
                    </a:moveTo>
                    <a:cubicBezTo>
                      <a:pt x="146" y="903"/>
                      <a:pt x="144" y="903"/>
                      <a:pt x="142" y="903"/>
                    </a:cubicBezTo>
                    <a:cubicBezTo>
                      <a:pt x="6" y="903"/>
                      <a:pt x="6" y="903"/>
                      <a:pt x="6" y="903"/>
                    </a:cubicBezTo>
                    <a:cubicBezTo>
                      <a:pt x="4" y="903"/>
                      <a:pt x="2" y="903"/>
                      <a:pt x="0" y="902"/>
                    </a:cubicBezTo>
                    <a:cubicBezTo>
                      <a:pt x="2" y="906"/>
                      <a:pt x="5" y="909"/>
                      <a:pt x="10" y="909"/>
                    </a:cubicBezTo>
                    <a:cubicBezTo>
                      <a:pt x="138" y="909"/>
                      <a:pt x="138" y="909"/>
                      <a:pt x="138" y="909"/>
                    </a:cubicBezTo>
                    <a:cubicBezTo>
                      <a:pt x="143" y="909"/>
                      <a:pt x="147" y="906"/>
                      <a:pt x="148" y="902"/>
                    </a:cubicBezTo>
                    <a:close/>
                    <a:moveTo>
                      <a:pt x="142" y="821"/>
                    </a:moveTo>
                    <a:cubicBezTo>
                      <a:pt x="6" y="821"/>
                      <a:pt x="6" y="821"/>
                      <a:pt x="6" y="821"/>
                    </a:cubicBezTo>
                    <a:cubicBezTo>
                      <a:pt x="4" y="821"/>
                      <a:pt x="2" y="821"/>
                      <a:pt x="0" y="820"/>
                    </a:cubicBezTo>
                    <a:cubicBezTo>
                      <a:pt x="2" y="824"/>
                      <a:pt x="5" y="827"/>
                      <a:pt x="10" y="827"/>
                    </a:cubicBezTo>
                    <a:cubicBezTo>
                      <a:pt x="138" y="827"/>
                      <a:pt x="138" y="827"/>
                      <a:pt x="138" y="827"/>
                    </a:cubicBezTo>
                    <a:cubicBezTo>
                      <a:pt x="143" y="827"/>
                      <a:pt x="147" y="824"/>
                      <a:pt x="148" y="820"/>
                    </a:cubicBezTo>
                    <a:cubicBezTo>
                      <a:pt x="146" y="821"/>
                      <a:pt x="144" y="821"/>
                      <a:pt x="142" y="821"/>
                    </a:cubicBezTo>
                    <a:close/>
                    <a:moveTo>
                      <a:pt x="10" y="7"/>
                    </a:moveTo>
                    <a:cubicBezTo>
                      <a:pt x="138" y="7"/>
                      <a:pt x="138" y="7"/>
                      <a:pt x="138" y="7"/>
                    </a:cubicBezTo>
                    <a:cubicBezTo>
                      <a:pt x="143" y="7"/>
                      <a:pt x="147" y="4"/>
                      <a:pt x="148" y="0"/>
                    </a:cubicBezTo>
                    <a:cubicBezTo>
                      <a:pt x="146" y="1"/>
                      <a:pt x="144" y="1"/>
                      <a:pt x="142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  <a:cubicBezTo>
                      <a:pt x="2" y="4"/>
                      <a:pt x="5" y="7"/>
                      <a:pt x="10" y="7"/>
                    </a:cubicBezTo>
                    <a:close/>
                    <a:moveTo>
                      <a:pt x="142" y="493"/>
                    </a:moveTo>
                    <a:cubicBezTo>
                      <a:pt x="6" y="493"/>
                      <a:pt x="6" y="493"/>
                      <a:pt x="6" y="493"/>
                    </a:cubicBezTo>
                    <a:cubicBezTo>
                      <a:pt x="4" y="493"/>
                      <a:pt x="2" y="493"/>
                      <a:pt x="0" y="492"/>
                    </a:cubicBezTo>
                    <a:cubicBezTo>
                      <a:pt x="2" y="496"/>
                      <a:pt x="5" y="499"/>
                      <a:pt x="10" y="499"/>
                    </a:cubicBezTo>
                    <a:cubicBezTo>
                      <a:pt x="138" y="499"/>
                      <a:pt x="138" y="499"/>
                      <a:pt x="138" y="499"/>
                    </a:cubicBezTo>
                    <a:cubicBezTo>
                      <a:pt x="143" y="499"/>
                      <a:pt x="147" y="496"/>
                      <a:pt x="148" y="492"/>
                    </a:cubicBezTo>
                    <a:cubicBezTo>
                      <a:pt x="146" y="493"/>
                      <a:pt x="144" y="493"/>
                      <a:pt x="142" y="493"/>
                    </a:cubicBezTo>
                    <a:close/>
                    <a:moveTo>
                      <a:pt x="142" y="83"/>
                    </a:moveTo>
                    <a:cubicBezTo>
                      <a:pt x="6" y="83"/>
                      <a:pt x="6" y="83"/>
                      <a:pt x="6" y="83"/>
                    </a:cubicBezTo>
                    <a:cubicBezTo>
                      <a:pt x="4" y="83"/>
                      <a:pt x="2" y="83"/>
                      <a:pt x="0" y="82"/>
                    </a:cubicBezTo>
                    <a:cubicBezTo>
                      <a:pt x="2" y="86"/>
                      <a:pt x="5" y="89"/>
                      <a:pt x="10" y="89"/>
                    </a:cubicBezTo>
                    <a:cubicBezTo>
                      <a:pt x="138" y="89"/>
                      <a:pt x="138" y="89"/>
                      <a:pt x="138" y="89"/>
                    </a:cubicBezTo>
                    <a:cubicBezTo>
                      <a:pt x="143" y="89"/>
                      <a:pt x="147" y="86"/>
                      <a:pt x="148" y="82"/>
                    </a:cubicBezTo>
                    <a:cubicBezTo>
                      <a:pt x="146" y="83"/>
                      <a:pt x="144" y="83"/>
                      <a:pt x="142" y="83"/>
                    </a:cubicBezTo>
                    <a:close/>
                    <a:moveTo>
                      <a:pt x="142" y="985"/>
                    </a:moveTo>
                    <a:cubicBezTo>
                      <a:pt x="6" y="985"/>
                      <a:pt x="6" y="985"/>
                      <a:pt x="6" y="985"/>
                    </a:cubicBezTo>
                    <a:cubicBezTo>
                      <a:pt x="4" y="985"/>
                      <a:pt x="2" y="985"/>
                      <a:pt x="0" y="984"/>
                    </a:cubicBezTo>
                    <a:cubicBezTo>
                      <a:pt x="2" y="988"/>
                      <a:pt x="5" y="991"/>
                      <a:pt x="10" y="991"/>
                    </a:cubicBezTo>
                    <a:cubicBezTo>
                      <a:pt x="138" y="991"/>
                      <a:pt x="138" y="991"/>
                      <a:pt x="138" y="991"/>
                    </a:cubicBezTo>
                    <a:cubicBezTo>
                      <a:pt x="143" y="991"/>
                      <a:pt x="147" y="988"/>
                      <a:pt x="148" y="984"/>
                    </a:cubicBezTo>
                    <a:cubicBezTo>
                      <a:pt x="146" y="985"/>
                      <a:pt x="144" y="985"/>
                      <a:pt x="142" y="985"/>
                    </a:cubicBezTo>
                    <a:close/>
                    <a:moveTo>
                      <a:pt x="142" y="411"/>
                    </a:moveTo>
                    <a:cubicBezTo>
                      <a:pt x="6" y="411"/>
                      <a:pt x="6" y="411"/>
                      <a:pt x="6" y="411"/>
                    </a:cubicBezTo>
                    <a:cubicBezTo>
                      <a:pt x="4" y="411"/>
                      <a:pt x="2" y="411"/>
                      <a:pt x="0" y="410"/>
                    </a:cubicBezTo>
                    <a:cubicBezTo>
                      <a:pt x="2" y="414"/>
                      <a:pt x="5" y="417"/>
                      <a:pt x="10" y="417"/>
                    </a:cubicBezTo>
                    <a:cubicBezTo>
                      <a:pt x="138" y="417"/>
                      <a:pt x="138" y="417"/>
                      <a:pt x="138" y="417"/>
                    </a:cubicBezTo>
                    <a:cubicBezTo>
                      <a:pt x="143" y="417"/>
                      <a:pt x="147" y="414"/>
                      <a:pt x="148" y="410"/>
                    </a:cubicBezTo>
                    <a:cubicBezTo>
                      <a:pt x="146" y="411"/>
                      <a:pt x="144" y="411"/>
                      <a:pt x="142" y="411"/>
                    </a:cubicBezTo>
                    <a:close/>
                    <a:moveTo>
                      <a:pt x="142" y="165"/>
                    </a:moveTo>
                    <a:cubicBezTo>
                      <a:pt x="6" y="165"/>
                      <a:pt x="6" y="165"/>
                      <a:pt x="6" y="165"/>
                    </a:cubicBezTo>
                    <a:cubicBezTo>
                      <a:pt x="4" y="165"/>
                      <a:pt x="2" y="165"/>
                      <a:pt x="0" y="164"/>
                    </a:cubicBezTo>
                    <a:cubicBezTo>
                      <a:pt x="2" y="168"/>
                      <a:pt x="5" y="171"/>
                      <a:pt x="10" y="171"/>
                    </a:cubicBez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43" y="171"/>
                      <a:pt x="147" y="168"/>
                      <a:pt x="148" y="164"/>
                    </a:cubicBezTo>
                    <a:cubicBezTo>
                      <a:pt x="146" y="165"/>
                      <a:pt x="144" y="165"/>
                      <a:pt x="142" y="165"/>
                    </a:cubicBezTo>
                    <a:close/>
                    <a:moveTo>
                      <a:pt x="142" y="329"/>
                    </a:moveTo>
                    <a:cubicBezTo>
                      <a:pt x="6" y="329"/>
                      <a:pt x="6" y="329"/>
                      <a:pt x="6" y="329"/>
                    </a:cubicBezTo>
                    <a:cubicBezTo>
                      <a:pt x="4" y="329"/>
                      <a:pt x="2" y="329"/>
                      <a:pt x="0" y="328"/>
                    </a:cubicBezTo>
                    <a:cubicBezTo>
                      <a:pt x="2" y="332"/>
                      <a:pt x="5" y="335"/>
                      <a:pt x="10" y="335"/>
                    </a:cubicBezTo>
                    <a:cubicBezTo>
                      <a:pt x="138" y="335"/>
                      <a:pt x="138" y="335"/>
                      <a:pt x="138" y="335"/>
                    </a:cubicBezTo>
                    <a:cubicBezTo>
                      <a:pt x="143" y="335"/>
                      <a:pt x="147" y="332"/>
                      <a:pt x="148" y="328"/>
                    </a:cubicBezTo>
                    <a:cubicBezTo>
                      <a:pt x="146" y="329"/>
                      <a:pt x="144" y="329"/>
                      <a:pt x="142" y="329"/>
                    </a:cubicBezTo>
                    <a:close/>
                    <a:moveTo>
                      <a:pt x="142" y="247"/>
                    </a:moveTo>
                    <a:cubicBezTo>
                      <a:pt x="6" y="247"/>
                      <a:pt x="6" y="247"/>
                      <a:pt x="6" y="247"/>
                    </a:cubicBezTo>
                    <a:cubicBezTo>
                      <a:pt x="4" y="247"/>
                      <a:pt x="2" y="247"/>
                      <a:pt x="0" y="246"/>
                    </a:cubicBezTo>
                    <a:cubicBezTo>
                      <a:pt x="2" y="250"/>
                      <a:pt x="5" y="253"/>
                      <a:pt x="10" y="253"/>
                    </a:cubicBezTo>
                    <a:cubicBezTo>
                      <a:pt x="138" y="253"/>
                      <a:pt x="138" y="253"/>
                      <a:pt x="138" y="253"/>
                    </a:cubicBezTo>
                    <a:cubicBezTo>
                      <a:pt x="143" y="253"/>
                      <a:pt x="147" y="250"/>
                      <a:pt x="148" y="246"/>
                    </a:cubicBezTo>
                    <a:cubicBezTo>
                      <a:pt x="146" y="247"/>
                      <a:pt x="144" y="247"/>
                      <a:pt x="142" y="2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21" name="直接连接符 20"/>
            <p:cNvCxnSpPr/>
            <p:nvPr/>
          </p:nvCxnSpPr>
          <p:spPr>
            <a:xfrm>
              <a:off x="2808285" y="2130034"/>
              <a:ext cx="2578877" cy="0"/>
            </a:xfrm>
            <a:prstGeom prst="line">
              <a:avLst/>
            </a:prstGeom>
            <a:ln w="3175">
              <a:solidFill>
                <a:schemeClr val="tx2">
                  <a:lumMod val="50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808285" y="3519355"/>
              <a:ext cx="2578877" cy="0"/>
            </a:xfrm>
            <a:prstGeom prst="line">
              <a:avLst/>
            </a:prstGeom>
            <a:ln w="3175">
              <a:solidFill>
                <a:schemeClr val="tx2">
                  <a:lumMod val="50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808285" y="4937030"/>
              <a:ext cx="2578877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6804891" y="2130034"/>
              <a:ext cx="2578877" cy="0"/>
            </a:xfrm>
            <a:prstGeom prst="line">
              <a:avLst/>
            </a:prstGeom>
            <a:ln w="3175">
              <a:solidFill>
                <a:schemeClr val="bg2">
                  <a:lumMod val="10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6804891" y="3519355"/>
              <a:ext cx="2578877" cy="0"/>
            </a:xfrm>
            <a:prstGeom prst="line">
              <a:avLst/>
            </a:prstGeom>
            <a:ln w="3175"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6804891" y="4937030"/>
              <a:ext cx="2578877" cy="0"/>
            </a:xfrm>
            <a:prstGeom prst="line">
              <a:avLst/>
            </a:prstGeom>
            <a:ln w="3175">
              <a:solidFill>
                <a:srgbClr val="1A486C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73"/>
            <p:cNvSpPr txBox="1"/>
            <p:nvPr/>
          </p:nvSpPr>
          <p:spPr>
            <a:xfrm>
              <a:off x="2815450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r>
                <a:rPr lang="zh-CN" altLang="en-US" sz="1315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28" name="文本框 75"/>
            <p:cNvSpPr txBox="1"/>
            <p:nvPr/>
          </p:nvSpPr>
          <p:spPr>
            <a:xfrm>
              <a:off x="2815449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r>
                <a:rPr lang="zh-CN" altLang="en-US" sz="1315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29" name="文本框 77"/>
            <p:cNvSpPr txBox="1"/>
            <p:nvPr/>
          </p:nvSpPr>
          <p:spPr>
            <a:xfrm>
              <a:off x="2815449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r>
                <a:rPr lang="zh-CN" altLang="en-US" sz="1315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30" name="文本框 79"/>
            <p:cNvSpPr txBox="1"/>
            <p:nvPr/>
          </p:nvSpPr>
          <p:spPr>
            <a:xfrm>
              <a:off x="6983228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315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31" name="文本框 81"/>
            <p:cNvSpPr txBox="1"/>
            <p:nvPr/>
          </p:nvSpPr>
          <p:spPr>
            <a:xfrm>
              <a:off x="6983228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315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32" name="文本框 83"/>
            <p:cNvSpPr txBox="1"/>
            <p:nvPr/>
          </p:nvSpPr>
          <p:spPr>
            <a:xfrm>
              <a:off x="6983228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315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808690" y="3229117"/>
              <a:ext cx="827733" cy="540647"/>
              <a:chOff x="1356518" y="2695642"/>
              <a:chExt cx="620800" cy="405485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1356518" y="2695642"/>
                <a:ext cx="620800" cy="405485"/>
                <a:chOff x="1588" y="2074863"/>
                <a:chExt cx="627062" cy="409575"/>
              </a:xfrm>
            </p:grpSpPr>
            <p:sp>
              <p:nvSpPr>
                <p:cNvPr id="61" name="任意多边形: 形状 60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4B48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2" name="任意多边形: 形状 61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60" name="任意多边形: 形状 59"/>
              <p:cNvSpPr/>
              <p:nvPr/>
            </p:nvSpPr>
            <p:spPr bwMode="auto">
              <a:xfrm>
                <a:off x="1590372" y="2799734"/>
                <a:ext cx="250077" cy="194504"/>
              </a:xfrm>
              <a:custGeom>
                <a:avLst/>
                <a:gdLst>
                  <a:gd name="T0" fmla="*/ 26 w 80"/>
                  <a:gd name="T1" fmla="*/ 35 h 60"/>
                  <a:gd name="T2" fmla="*/ 25 w 80"/>
                  <a:gd name="T3" fmla="*/ 25 h 60"/>
                  <a:gd name="T4" fmla="*/ 12 w 80"/>
                  <a:gd name="T5" fmla="*/ 25 h 60"/>
                  <a:gd name="T6" fmla="*/ 5 w 80"/>
                  <a:gd name="T7" fmla="*/ 35 h 60"/>
                  <a:gd name="T8" fmla="*/ 25 w 80"/>
                  <a:gd name="T9" fmla="*/ 36 h 60"/>
                  <a:gd name="T10" fmla="*/ 24 w 80"/>
                  <a:gd name="T11" fmla="*/ 27 h 60"/>
                  <a:gd name="T12" fmla="*/ 8 w 80"/>
                  <a:gd name="T13" fmla="*/ 34 h 60"/>
                  <a:gd name="T14" fmla="*/ 18 w 80"/>
                  <a:gd name="T15" fmla="*/ 39 h 60"/>
                  <a:gd name="T16" fmla="*/ 13 w 80"/>
                  <a:gd name="T17" fmla="*/ 41 h 60"/>
                  <a:gd name="T18" fmla="*/ 13 w 80"/>
                  <a:gd name="T19" fmla="*/ 38 h 60"/>
                  <a:gd name="T20" fmla="*/ 18 w 80"/>
                  <a:gd name="T21" fmla="*/ 39 h 60"/>
                  <a:gd name="T22" fmla="*/ 73 w 80"/>
                  <a:gd name="T23" fmla="*/ 42 h 60"/>
                  <a:gd name="T24" fmla="*/ 79 w 80"/>
                  <a:gd name="T25" fmla="*/ 20 h 60"/>
                  <a:gd name="T26" fmla="*/ 74 w 80"/>
                  <a:gd name="T27" fmla="*/ 20 h 60"/>
                  <a:gd name="T28" fmla="*/ 53 w 80"/>
                  <a:gd name="T29" fmla="*/ 0 h 60"/>
                  <a:gd name="T30" fmla="*/ 33 w 80"/>
                  <a:gd name="T31" fmla="*/ 13 h 60"/>
                  <a:gd name="T32" fmla="*/ 25 w 80"/>
                  <a:gd name="T33" fmla="*/ 12 h 60"/>
                  <a:gd name="T34" fmla="*/ 25 w 80"/>
                  <a:gd name="T35" fmla="*/ 15 h 60"/>
                  <a:gd name="T36" fmla="*/ 32 w 80"/>
                  <a:gd name="T37" fmla="*/ 21 h 60"/>
                  <a:gd name="T38" fmla="*/ 35 w 80"/>
                  <a:gd name="T39" fmla="*/ 42 h 60"/>
                  <a:gd name="T40" fmla="*/ 55 w 80"/>
                  <a:gd name="T41" fmla="*/ 43 h 60"/>
                  <a:gd name="T42" fmla="*/ 31 w 80"/>
                  <a:gd name="T43" fmla="*/ 45 h 60"/>
                  <a:gd name="T44" fmla="*/ 29 w 80"/>
                  <a:gd name="T45" fmla="*/ 20 h 60"/>
                  <a:gd name="T46" fmla="*/ 9 w 80"/>
                  <a:gd name="T47" fmla="*/ 20 h 60"/>
                  <a:gd name="T48" fmla="*/ 0 w 80"/>
                  <a:gd name="T49" fmla="*/ 35 h 60"/>
                  <a:gd name="T50" fmla="*/ 0 w 80"/>
                  <a:gd name="T51" fmla="*/ 52 h 60"/>
                  <a:gd name="T52" fmla="*/ 8 w 80"/>
                  <a:gd name="T53" fmla="*/ 54 h 60"/>
                  <a:gd name="T54" fmla="*/ 24 w 80"/>
                  <a:gd name="T55" fmla="*/ 54 h 60"/>
                  <a:gd name="T56" fmla="*/ 57 w 80"/>
                  <a:gd name="T57" fmla="*/ 60 h 60"/>
                  <a:gd name="T58" fmla="*/ 75 w 80"/>
                  <a:gd name="T59" fmla="*/ 54 h 60"/>
                  <a:gd name="T60" fmla="*/ 76 w 80"/>
                  <a:gd name="T61" fmla="*/ 46 h 60"/>
                  <a:gd name="T62" fmla="*/ 62 w 80"/>
                  <a:gd name="T63" fmla="*/ 45 h 60"/>
                  <a:gd name="T64" fmla="*/ 72 w 80"/>
                  <a:gd name="T65" fmla="*/ 43 h 60"/>
                  <a:gd name="T66" fmla="*/ 24 w 80"/>
                  <a:gd name="T67" fmla="*/ 51 h 60"/>
                  <a:gd name="T68" fmla="*/ 29 w 80"/>
                  <a:gd name="T69" fmla="*/ 48 h 60"/>
                  <a:gd name="T70" fmla="*/ 49 w 80"/>
                  <a:gd name="T71" fmla="*/ 51 h 60"/>
                  <a:gd name="T72" fmla="*/ 11 w 80"/>
                  <a:gd name="T73" fmla="*/ 23 h 60"/>
                  <a:gd name="T74" fmla="*/ 28 w 80"/>
                  <a:gd name="T75" fmla="*/ 45 h 60"/>
                  <a:gd name="T76" fmla="*/ 16 w 80"/>
                  <a:gd name="T77" fmla="*/ 43 h 60"/>
                  <a:gd name="T78" fmla="*/ 3 w 80"/>
                  <a:gd name="T79" fmla="*/ 45 h 60"/>
                  <a:gd name="T80" fmla="*/ 3 w 80"/>
                  <a:gd name="T81" fmla="*/ 48 h 60"/>
                  <a:gd name="T82" fmla="*/ 8 w 80"/>
                  <a:gd name="T83" fmla="*/ 51 h 60"/>
                  <a:gd name="T84" fmla="*/ 3 w 80"/>
                  <a:gd name="T85" fmla="*/ 48 h 60"/>
                  <a:gd name="T86" fmla="*/ 12 w 80"/>
                  <a:gd name="T87" fmla="*/ 51 h 60"/>
                  <a:gd name="T88" fmla="*/ 21 w 80"/>
                  <a:gd name="T89" fmla="*/ 51 h 60"/>
                  <a:gd name="T90" fmla="*/ 57 w 80"/>
                  <a:gd name="T91" fmla="*/ 56 h 60"/>
                  <a:gd name="T92" fmla="*/ 57 w 80"/>
                  <a:gd name="T93" fmla="*/ 47 h 60"/>
                  <a:gd name="T94" fmla="*/ 57 w 80"/>
                  <a:gd name="T95" fmla="*/ 56 h 60"/>
                  <a:gd name="T96" fmla="*/ 65 w 80"/>
                  <a:gd name="T97" fmla="*/ 51 h 60"/>
                  <a:gd name="T98" fmla="*/ 73 w 80"/>
                  <a:gd name="T99" fmla="*/ 48 h 60"/>
                  <a:gd name="T100" fmla="*/ 54 w 80"/>
                  <a:gd name="T101" fmla="*/ 3 h 60"/>
                  <a:gd name="T102" fmla="*/ 38 w 80"/>
                  <a:gd name="T103" fmla="*/ 20 h 60"/>
                  <a:gd name="T104" fmla="*/ 35 w 80"/>
                  <a:gd name="T105" fmla="*/ 23 h 60"/>
                  <a:gd name="T106" fmla="*/ 71 w 80"/>
                  <a:gd name="T107" fmla="*/ 40 h 60"/>
                  <a:gd name="T108" fmla="*/ 35 w 80"/>
                  <a:gd name="T10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60">
                    <a:moveTo>
                      <a:pt x="25" y="36"/>
                    </a:moveTo>
                    <a:cubicBezTo>
                      <a:pt x="25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2" y="25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5"/>
                      <a:pt x="5" y="35"/>
                    </a:cubicBezTo>
                    <a:cubicBezTo>
                      <a:pt x="6" y="36"/>
                      <a:pt x="6" y="36"/>
                      <a:pt x="6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8" y="34"/>
                      <a:pt x="8" y="34"/>
                      <a:pt x="8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0"/>
                      <a:pt x="12" y="39"/>
                    </a:cubicBezTo>
                    <a:cubicBezTo>
                      <a:pt x="12" y="38"/>
                      <a:pt x="12" y="38"/>
                      <a:pt x="13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  <a:moveTo>
                      <a:pt x="72" y="43"/>
                    </a:moveTo>
                    <a:cubicBezTo>
                      <a:pt x="73" y="43"/>
                      <a:pt x="73" y="43"/>
                      <a:pt x="73" y="42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21"/>
                      <a:pt x="80" y="21"/>
                      <a:pt x="79" y="20"/>
                    </a:cubicBezTo>
                    <a:cubicBezTo>
                      <a:pt x="79" y="20"/>
                      <a:pt x="79" y="20"/>
                      <a:pt x="78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4" y="12"/>
                      <a:pt x="23" y="13"/>
                      <a:pt x="23" y="13"/>
                    </a:cubicBezTo>
                    <a:cubicBezTo>
                      <a:pt x="23" y="14"/>
                      <a:pt x="24" y="15"/>
                      <a:pt x="25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6" y="43"/>
                      <a:pt x="36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3" y="44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29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0" y="54"/>
                      <a:pt x="1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57"/>
                      <a:pt x="13" y="60"/>
                      <a:pt x="16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7"/>
                      <a:pt x="53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5" y="45"/>
                      <a:pt x="75" y="45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1" y="44"/>
                      <a:pt x="60" y="43"/>
                      <a:pt x="59" y="43"/>
                    </a:cubicBezTo>
                    <a:lnTo>
                      <a:pt x="72" y="43"/>
                    </a:lnTo>
                    <a:close/>
                    <a:moveTo>
                      <a:pt x="49" y="51"/>
                    </a:move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0"/>
                      <a:pt x="24" y="49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4"/>
                      <a:pt x="18" y="43"/>
                      <a:pt x="16" y="43"/>
                    </a:cubicBezTo>
                    <a:cubicBezTo>
                      <a:pt x="14" y="43"/>
                      <a:pt x="13" y="44"/>
                      <a:pt x="11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6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6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6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59" y="47"/>
                      <a:pt x="61" y="49"/>
                      <a:pt x="61" y="51"/>
                    </a:cubicBezTo>
                    <a:cubicBezTo>
                      <a:pt x="61" y="54"/>
                      <a:pt x="59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50"/>
                      <a:pt x="65" y="49"/>
                      <a:pt x="64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54" y="3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38" y="20"/>
                      <a:pt x="38" y="20"/>
                      <a:pt x="38" y="20"/>
                    </a:cubicBezTo>
                    <a:lnTo>
                      <a:pt x="54" y="3"/>
                    </a:lnTo>
                    <a:close/>
                    <a:moveTo>
                      <a:pt x="35" y="23"/>
                    </a:moveTo>
                    <a:cubicBezTo>
                      <a:pt x="76" y="23"/>
                      <a:pt x="76" y="23"/>
                      <a:pt x="76" y="23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8" y="40"/>
                      <a:pt x="38" y="40"/>
                      <a:pt x="38" y="40"/>
                    </a:cubicBezTo>
                    <a:lnTo>
                      <a:pt x="35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9673745" y="4621991"/>
              <a:ext cx="827733" cy="540645"/>
              <a:chOff x="7255309" y="3740298"/>
              <a:chExt cx="620800" cy="405484"/>
            </a:xfrm>
          </p:grpSpPr>
          <p:grpSp>
            <p:nvGrpSpPr>
              <p:cNvPr id="55" name="组合 54"/>
              <p:cNvGrpSpPr/>
              <p:nvPr/>
            </p:nvGrpSpPr>
            <p:grpSpPr>
              <a:xfrm flipH="1">
                <a:off x="7255309" y="3740298"/>
                <a:ext cx="620800" cy="405484"/>
                <a:chOff x="1588" y="2074863"/>
                <a:chExt cx="627062" cy="409575"/>
              </a:xfrm>
            </p:grpSpPr>
            <p:sp>
              <p:nvSpPr>
                <p:cNvPr id="57" name="任意多边形: 形状 56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4B48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8" name="任意多边形: 形状 57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56" name="任意多边形: 形状 55"/>
              <p:cNvSpPr/>
              <p:nvPr/>
            </p:nvSpPr>
            <p:spPr bwMode="auto">
              <a:xfrm>
                <a:off x="7403295" y="3860271"/>
                <a:ext cx="227583" cy="194504"/>
              </a:xfrm>
              <a:custGeom>
                <a:avLst/>
                <a:gdLst>
                  <a:gd name="T0" fmla="*/ 64 w 73"/>
                  <a:gd name="T1" fmla="*/ 20 h 60"/>
                  <a:gd name="T2" fmla="*/ 65 w 73"/>
                  <a:gd name="T3" fmla="*/ 7 h 60"/>
                  <a:gd name="T4" fmla="*/ 54 w 73"/>
                  <a:gd name="T5" fmla="*/ 6 h 60"/>
                  <a:gd name="T6" fmla="*/ 48 w 73"/>
                  <a:gd name="T7" fmla="*/ 19 h 60"/>
                  <a:gd name="T8" fmla="*/ 50 w 73"/>
                  <a:gd name="T9" fmla="*/ 12 h 60"/>
                  <a:gd name="T10" fmla="*/ 63 w 73"/>
                  <a:gd name="T11" fmla="*/ 8 h 60"/>
                  <a:gd name="T12" fmla="*/ 50 w 73"/>
                  <a:gd name="T13" fmla="*/ 18 h 60"/>
                  <a:gd name="T14" fmla="*/ 72 w 73"/>
                  <a:gd name="T15" fmla="*/ 0 h 60"/>
                  <a:gd name="T16" fmla="*/ 42 w 73"/>
                  <a:gd name="T17" fmla="*/ 12 h 60"/>
                  <a:gd name="T18" fmla="*/ 22 w 73"/>
                  <a:gd name="T19" fmla="*/ 23 h 60"/>
                  <a:gd name="T20" fmla="*/ 23 w 73"/>
                  <a:gd name="T21" fmla="*/ 17 h 60"/>
                  <a:gd name="T22" fmla="*/ 24 w 73"/>
                  <a:gd name="T23" fmla="*/ 11 h 60"/>
                  <a:gd name="T24" fmla="*/ 10 w 73"/>
                  <a:gd name="T25" fmla="*/ 9 h 60"/>
                  <a:gd name="T26" fmla="*/ 9 w 73"/>
                  <a:gd name="T27" fmla="*/ 15 h 60"/>
                  <a:gd name="T28" fmla="*/ 12 w 73"/>
                  <a:gd name="T29" fmla="*/ 17 h 60"/>
                  <a:gd name="T30" fmla="*/ 6 w 73"/>
                  <a:gd name="T31" fmla="*/ 23 h 60"/>
                  <a:gd name="T32" fmla="*/ 4 w 73"/>
                  <a:gd name="T33" fmla="*/ 38 h 60"/>
                  <a:gd name="T34" fmla="*/ 0 w 73"/>
                  <a:gd name="T35" fmla="*/ 39 h 60"/>
                  <a:gd name="T36" fmla="*/ 1 w 73"/>
                  <a:gd name="T37" fmla="*/ 47 h 60"/>
                  <a:gd name="T38" fmla="*/ 9 w 73"/>
                  <a:gd name="T39" fmla="*/ 49 h 60"/>
                  <a:gd name="T40" fmla="*/ 31 w 73"/>
                  <a:gd name="T41" fmla="*/ 49 h 60"/>
                  <a:gd name="T42" fmla="*/ 43 w 73"/>
                  <a:gd name="T43" fmla="*/ 47 h 60"/>
                  <a:gd name="T44" fmla="*/ 72 w 73"/>
                  <a:gd name="T45" fmla="*/ 47 h 60"/>
                  <a:gd name="T46" fmla="*/ 73 w 73"/>
                  <a:gd name="T47" fmla="*/ 45 h 60"/>
                  <a:gd name="T48" fmla="*/ 72 w 73"/>
                  <a:gd name="T49" fmla="*/ 0 h 60"/>
                  <a:gd name="T50" fmla="*/ 3 w 73"/>
                  <a:gd name="T51" fmla="*/ 44 h 60"/>
                  <a:gd name="T52" fmla="*/ 4 w 73"/>
                  <a:gd name="T53" fmla="*/ 41 h 60"/>
                  <a:gd name="T54" fmla="*/ 27 w 73"/>
                  <a:gd name="T55" fmla="*/ 26 h 60"/>
                  <a:gd name="T56" fmla="*/ 36 w 73"/>
                  <a:gd name="T57" fmla="*/ 32 h 60"/>
                  <a:gd name="T58" fmla="*/ 27 w 73"/>
                  <a:gd name="T59" fmla="*/ 26 h 60"/>
                  <a:gd name="T60" fmla="*/ 21 w 73"/>
                  <a:gd name="T61" fmla="*/ 12 h 60"/>
                  <a:gd name="T62" fmla="*/ 12 w 73"/>
                  <a:gd name="T63" fmla="*/ 14 h 60"/>
                  <a:gd name="T64" fmla="*/ 19 w 73"/>
                  <a:gd name="T65" fmla="*/ 17 h 60"/>
                  <a:gd name="T66" fmla="*/ 15 w 73"/>
                  <a:gd name="T67" fmla="*/ 23 h 60"/>
                  <a:gd name="T68" fmla="*/ 19 w 73"/>
                  <a:gd name="T69" fmla="*/ 17 h 60"/>
                  <a:gd name="T70" fmla="*/ 12 w 73"/>
                  <a:gd name="T71" fmla="*/ 49 h 60"/>
                  <a:gd name="T72" fmla="*/ 28 w 73"/>
                  <a:gd name="T73" fmla="*/ 49 h 60"/>
                  <a:gd name="T74" fmla="*/ 42 w 73"/>
                  <a:gd name="T75" fmla="*/ 44 h 60"/>
                  <a:gd name="T76" fmla="*/ 20 w 73"/>
                  <a:gd name="T77" fmla="*/ 38 h 60"/>
                  <a:gd name="T78" fmla="*/ 10 w 73"/>
                  <a:gd name="T79" fmla="*/ 39 h 60"/>
                  <a:gd name="T80" fmla="*/ 7 w 73"/>
                  <a:gd name="T81" fmla="*/ 38 h 60"/>
                  <a:gd name="T82" fmla="*/ 24 w 73"/>
                  <a:gd name="T83" fmla="*/ 26 h 60"/>
                  <a:gd name="T84" fmla="*/ 25 w 73"/>
                  <a:gd name="T85" fmla="*/ 35 h 60"/>
                  <a:gd name="T86" fmla="*/ 39 w 73"/>
                  <a:gd name="T87" fmla="*/ 34 h 60"/>
                  <a:gd name="T88" fmla="*/ 42 w 73"/>
                  <a:gd name="T89" fmla="*/ 26 h 60"/>
                  <a:gd name="T90" fmla="*/ 54 w 73"/>
                  <a:gd name="T91" fmla="*/ 3 h 60"/>
                  <a:gd name="T92" fmla="*/ 70 w 73"/>
                  <a:gd name="T93" fmla="*/ 39 h 60"/>
                  <a:gd name="T94" fmla="*/ 45 w 73"/>
                  <a:gd name="T95" fmla="*/ 39 h 60"/>
                  <a:gd name="T96" fmla="*/ 54 w 73"/>
                  <a:gd name="T97" fmla="*/ 3 h 60"/>
                  <a:gd name="T98" fmla="*/ 46 w 73"/>
                  <a:gd name="T99" fmla="*/ 45 h 60"/>
                  <a:gd name="T100" fmla="*/ 69 w 73"/>
                  <a:gd name="T101" fmla="*/ 45 h 60"/>
                  <a:gd name="T102" fmla="*/ 58 w 73"/>
                  <a:gd name="T103" fmla="*/ 41 h 60"/>
                  <a:gd name="T104" fmla="*/ 58 w 73"/>
                  <a:gd name="T105" fmla="*/ 49 h 60"/>
                  <a:gd name="T106" fmla="*/ 58 w 73"/>
                  <a:gd name="T107" fmla="*/ 41 h 60"/>
                  <a:gd name="T108" fmla="*/ 55 w 73"/>
                  <a:gd name="T109" fmla="*/ 45 h 60"/>
                  <a:gd name="T110" fmla="*/ 60 w 73"/>
                  <a:gd name="T111" fmla="*/ 45 h 60"/>
                  <a:gd name="T112" fmla="*/ 20 w 73"/>
                  <a:gd name="T113" fmla="*/ 44 h 60"/>
                  <a:gd name="T114" fmla="*/ 20 w 73"/>
                  <a:gd name="T115" fmla="*/ 53 h 60"/>
                  <a:gd name="T116" fmla="*/ 20 w 73"/>
                  <a:gd name="T117" fmla="*/ 44 h 60"/>
                  <a:gd name="T118" fmla="*/ 17 w 73"/>
                  <a:gd name="T119" fmla="*/ 48 h 60"/>
                  <a:gd name="T120" fmla="*/ 22 w 73"/>
                  <a:gd name="T121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3" h="60">
                    <a:moveTo>
                      <a:pt x="49" y="20"/>
                    </a:moveTo>
                    <a:cubicBezTo>
                      <a:pt x="64" y="20"/>
                      <a:pt x="64" y="20"/>
                      <a:pt x="64" y="20"/>
                    </a:cubicBezTo>
                    <a:cubicBezTo>
                      <a:pt x="65" y="20"/>
                      <a:pt x="65" y="19"/>
                      <a:pt x="65" y="19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5" y="6"/>
                      <a:pt x="6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1" y="6"/>
                      <a:pt x="48" y="9"/>
                      <a:pt x="48" y="12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20"/>
                      <a:pt x="49" y="20"/>
                    </a:cubicBezTo>
                    <a:close/>
                    <a:moveTo>
                      <a:pt x="50" y="12"/>
                    </a:moveTo>
                    <a:cubicBezTo>
                      <a:pt x="50" y="10"/>
                      <a:pt x="52" y="8"/>
                      <a:pt x="54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50" y="18"/>
                      <a:pt x="50" y="18"/>
                      <a:pt x="50" y="18"/>
                    </a:cubicBezTo>
                    <a:lnTo>
                      <a:pt x="50" y="12"/>
                    </a:lnTo>
                    <a:close/>
                    <a:moveTo>
                      <a:pt x="72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2" y="5"/>
                      <a:pt x="42" y="12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4" y="16"/>
                      <a:pt x="24" y="1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0"/>
                      <a:pt x="23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10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10" y="17"/>
                      <a:pt x="10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3"/>
                      <a:pt x="4" y="24"/>
                      <a:pt x="4" y="25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0" y="38"/>
                      <a:pt x="0" y="39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1" y="47"/>
                      <a:pt x="1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55"/>
                      <a:pt x="14" y="60"/>
                      <a:pt x="20" y="60"/>
                    </a:cubicBezTo>
                    <a:cubicBezTo>
                      <a:pt x="26" y="60"/>
                      <a:pt x="31" y="55"/>
                      <a:pt x="31" y="49"/>
                    </a:cubicBezTo>
                    <a:cubicBezTo>
                      <a:pt x="31" y="48"/>
                      <a:pt x="30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4" y="54"/>
                      <a:pt x="50" y="59"/>
                      <a:pt x="58" y="59"/>
                    </a:cubicBezTo>
                    <a:cubicBezTo>
                      <a:pt x="65" y="59"/>
                      <a:pt x="71" y="54"/>
                      <a:pt x="72" y="47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73" y="47"/>
                      <a:pt x="73" y="46"/>
                      <a:pt x="73" y="45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0"/>
                      <a:pt x="73" y="0"/>
                      <a:pt x="72" y="0"/>
                    </a:cubicBezTo>
                    <a:close/>
                    <a:moveTo>
                      <a:pt x="4" y="44"/>
                    </a:moveTo>
                    <a:cubicBezTo>
                      <a:pt x="3" y="44"/>
                      <a:pt x="3" y="44"/>
                      <a:pt x="3" y="44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4" y="41"/>
                      <a:pt x="4" y="41"/>
                      <a:pt x="4" y="41"/>
                    </a:cubicBezTo>
                    <a:lnTo>
                      <a:pt x="4" y="44"/>
                    </a:lnTo>
                    <a:close/>
                    <a:moveTo>
                      <a:pt x="27" y="26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27" y="32"/>
                      <a:pt x="27" y="32"/>
                      <a:pt x="27" y="32"/>
                    </a:cubicBezTo>
                    <a:lnTo>
                      <a:pt x="27" y="26"/>
                    </a:lnTo>
                    <a:close/>
                    <a:moveTo>
                      <a:pt x="12" y="12"/>
                    </a:move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2" y="14"/>
                      <a:pt x="12" y="14"/>
                      <a:pt x="12" y="14"/>
                    </a:cubicBezTo>
                    <a:lnTo>
                      <a:pt x="12" y="12"/>
                    </a:lnTo>
                    <a:close/>
                    <a:moveTo>
                      <a:pt x="19" y="17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9" y="17"/>
                    </a:lnTo>
                    <a:close/>
                    <a:moveTo>
                      <a:pt x="20" y="57"/>
                    </a:moveTo>
                    <a:cubicBezTo>
                      <a:pt x="15" y="57"/>
                      <a:pt x="12" y="53"/>
                      <a:pt x="12" y="49"/>
                    </a:cubicBezTo>
                    <a:cubicBezTo>
                      <a:pt x="12" y="44"/>
                      <a:pt x="15" y="41"/>
                      <a:pt x="20" y="41"/>
                    </a:cubicBezTo>
                    <a:cubicBezTo>
                      <a:pt x="24" y="41"/>
                      <a:pt x="28" y="44"/>
                      <a:pt x="28" y="49"/>
                    </a:cubicBezTo>
                    <a:cubicBezTo>
                      <a:pt x="28" y="53"/>
                      <a:pt x="24" y="57"/>
                      <a:pt x="20" y="57"/>
                    </a:cubicBezTo>
                    <a:close/>
                    <a:moveTo>
                      <a:pt x="42" y="44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27" y="40"/>
                      <a:pt x="24" y="38"/>
                      <a:pt x="20" y="38"/>
                    </a:cubicBezTo>
                    <a:cubicBezTo>
                      <a:pt x="16" y="38"/>
                      <a:pt x="12" y="40"/>
                      <a:pt x="10" y="43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8"/>
                      <a:pt x="10" y="38"/>
                      <a:pt x="9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5" y="35"/>
                      <a:pt x="25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8" y="35"/>
                      <a:pt x="39" y="34"/>
                      <a:pt x="39" y="34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2" y="26"/>
                      <a:pt x="42" y="26"/>
                      <a:pt x="42" y="26"/>
                    </a:cubicBezTo>
                    <a:lnTo>
                      <a:pt x="42" y="44"/>
                    </a:lnTo>
                    <a:close/>
                    <a:moveTo>
                      <a:pt x="54" y="3"/>
                    </a:moveTo>
                    <a:cubicBezTo>
                      <a:pt x="70" y="3"/>
                      <a:pt x="70" y="3"/>
                      <a:pt x="70" y="3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68" y="34"/>
                      <a:pt x="63" y="31"/>
                      <a:pt x="58" y="31"/>
                    </a:cubicBezTo>
                    <a:cubicBezTo>
                      <a:pt x="52" y="31"/>
                      <a:pt x="47" y="34"/>
                      <a:pt x="45" y="39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7"/>
                      <a:pt x="49" y="3"/>
                      <a:pt x="54" y="3"/>
                    </a:cubicBezTo>
                    <a:close/>
                    <a:moveTo>
                      <a:pt x="58" y="56"/>
                    </a:moveTo>
                    <a:cubicBezTo>
                      <a:pt x="51" y="56"/>
                      <a:pt x="46" y="51"/>
                      <a:pt x="46" y="45"/>
                    </a:cubicBezTo>
                    <a:cubicBezTo>
                      <a:pt x="46" y="39"/>
                      <a:pt x="51" y="34"/>
                      <a:pt x="58" y="34"/>
                    </a:cubicBezTo>
                    <a:cubicBezTo>
                      <a:pt x="64" y="34"/>
                      <a:pt x="69" y="39"/>
                      <a:pt x="69" y="45"/>
                    </a:cubicBezTo>
                    <a:cubicBezTo>
                      <a:pt x="69" y="51"/>
                      <a:pt x="64" y="56"/>
                      <a:pt x="58" y="56"/>
                    </a:cubicBezTo>
                    <a:close/>
                    <a:moveTo>
                      <a:pt x="58" y="41"/>
                    </a:moveTo>
                    <a:cubicBezTo>
                      <a:pt x="55" y="41"/>
                      <a:pt x="53" y="43"/>
                      <a:pt x="53" y="45"/>
                    </a:cubicBezTo>
                    <a:cubicBezTo>
                      <a:pt x="53" y="47"/>
                      <a:pt x="55" y="49"/>
                      <a:pt x="58" y="49"/>
                    </a:cubicBezTo>
                    <a:cubicBezTo>
                      <a:pt x="60" y="49"/>
                      <a:pt x="62" y="47"/>
                      <a:pt x="62" y="45"/>
                    </a:cubicBezTo>
                    <a:cubicBezTo>
                      <a:pt x="62" y="43"/>
                      <a:pt x="60" y="41"/>
                      <a:pt x="58" y="41"/>
                    </a:cubicBezTo>
                    <a:close/>
                    <a:moveTo>
                      <a:pt x="58" y="47"/>
                    </a:moveTo>
                    <a:cubicBezTo>
                      <a:pt x="56" y="47"/>
                      <a:pt x="55" y="46"/>
                      <a:pt x="55" y="45"/>
                    </a:cubicBezTo>
                    <a:cubicBezTo>
                      <a:pt x="55" y="44"/>
                      <a:pt x="56" y="43"/>
                      <a:pt x="58" y="43"/>
                    </a:cubicBezTo>
                    <a:cubicBezTo>
                      <a:pt x="59" y="43"/>
                      <a:pt x="60" y="44"/>
                      <a:pt x="60" y="45"/>
                    </a:cubicBezTo>
                    <a:cubicBezTo>
                      <a:pt x="60" y="46"/>
                      <a:pt x="59" y="47"/>
                      <a:pt x="58" y="47"/>
                    </a:cubicBezTo>
                    <a:close/>
                    <a:moveTo>
                      <a:pt x="20" y="44"/>
                    </a:moveTo>
                    <a:cubicBezTo>
                      <a:pt x="17" y="44"/>
                      <a:pt x="15" y="46"/>
                      <a:pt x="15" y="48"/>
                    </a:cubicBezTo>
                    <a:cubicBezTo>
                      <a:pt x="15" y="51"/>
                      <a:pt x="17" y="53"/>
                      <a:pt x="20" y="53"/>
                    </a:cubicBezTo>
                    <a:cubicBezTo>
                      <a:pt x="22" y="53"/>
                      <a:pt x="24" y="51"/>
                      <a:pt x="24" y="48"/>
                    </a:cubicBezTo>
                    <a:cubicBezTo>
                      <a:pt x="24" y="46"/>
                      <a:pt x="22" y="44"/>
                      <a:pt x="20" y="44"/>
                    </a:cubicBezTo>
                    <a:close/>
                    <a:moveTo>
                      <a:pt x="20" y="51"/>
                    </a:moveTo>
                    <a:cubicBezTo>
                      <a:pt x="18" y="51"/>
                      <a:pt x="17" y="50"/>
                      <a:pt x="17" y="48"/>
                    </a:cubicBezTo>
                    <a:cubicBezTo>
                      <a:pt x="17" y="47"/>
                      <a:pt x="18" y="46"/>
                      <a:pt x="20" y="46"/>
                    </a:cubicBezTo>
                    <a:cubicBezTo>
                      <a:pt x="21" y="46"/>
                      <a:pt x="22" y="47"/>
                      <a:pt x="22" y="48"/>
                    </a:cubicBezTo>
                    <a:cubicBezTo>
                      <a:pt x="22" y="50"/>
                      <a:pt x="21" y="51"/>
                      <a:pt x="20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9559909" y="3229111"/>
              <a:ext cx="827733" cy="540645"/>
              <a:chOff x="7169932" y="2695638"/>
              <a:chExt cx="620800" cy="405484"/>
            </a:xfrm>
          </p:grpSpPr>
          <p:grpSp>
            <p:nvGrpSpPr>
              <p:cNvPr id="51" name="组合 50"/>
              <p:cNvGrpSpPr/>
              <p:nvPr/>
            </p:nvGrpSpPr>
            <p:grpSpPr>
              <a:xfrm flipH="1">
                <a:off x="7169932" y="2695638"/>
                <a:ext cx="620800" cy="405484"/>
                <a:chOff x="1588" y="2074863"/>
                <a:chExt cx="627062" cy="409575"/>
              </a:xfrm>
            </p:grpSpPr>
            <p:sp>
              <p:nvSpPr>
                <p:cNvPr id="53" name="任意多边形: 形状 52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4" name="任意多边形: 形状 53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52" name="任意多边形: 形状 51"/>
              <p:cNvSpPr/>
              <p:nvPr/>
            </p:nvSpPr>
            <p:spPr bwMode="auto">
              <a:xfrm>
                <a:off x="7310824" y="2799734"/>
                <a:ext cx="243461" cy="194504"/>
              </a:xfrm>
              <a:custGeom>
                <a:avLst/>
                <a:gdLst>
                  <a:gd name="T0" fmla="*/ 62 w 78"/>
                  <a:gd name="T1" fmla="*/ 44 h 60"/>
                  <a:gd name="T2" fmla="*/ 61 w 78"/>
                  <a:gd name="T3" fmla="*/ 34 h 60"/>
                  <a:gd name="T4" fmla="*/ 76 w 78"/>
                  <a:gd name="T5" fmla="*/ 19 h 60"/>
                  <a:gd name="T6" fmla="*/ 70 w 78"/>
                  <a:gd name="T7" fmla="*/ 10 h 60"/>
                  <a:gd name="T8" fmla="*/ 49 w 78"/>
                  <a:gd name="T9" fmla="*/ 1 h 60"/>
                  <a:gd name="T10" fmla="*/ 31 w 78"/>
                  <a:gd name="T11" fmla="*/ 1 h 60"/>
                  <a:gd name="T12" fmla="*/ 47 w 78"/>
                  <a:gd name="T13" fmla="*/ 13 h 60"/>
                  <a:gd name="T14" fmla="*/ 65 w 78"/>
                  <a:gd name="T15" fmla="*/ 13 h 60"/>
                  <a:gd name="T16" fmla="*/ 43 w 78"/>
                  <a:gd name="T17" fmla="*/ 27 h 60"/>
                  <a:gd name="T18" fmla="*/ 43 w 78"/>
                  <a:gd name="T19" fmla="*/ 32 h 60"/>
                  <a:gd name="T20" fmla="*/ 39 w 78"/>
                  <a:gd name="T21" fmla="*/ 35 h 60"/>
                  <a:gd name="T22" fmla="*/ 52 w 78"/>
                  <a:gd name="T23" fmla="*/ 45 h 60"/>
                  <a:gd name="T24" fmla="*/ 31 w 78"/>
                  <a:gd name="T25" fmla="*/ 21 h 60"/>
                  <a:gd name="T26" fmla="*/ 10 w 78"/>
                  <a:gd name="T27" fmla="*/ 20 h 60"/>
                  <a:gd name="T28" fmla="*/ 0 w 78"/>
                  <a:gd name="T29" fmla="*/ 46 h 60"/>
                  <a:gd name="T30" fmla="*/ 9 w 78"/>
                  <a:gd name="T31" fmla="*/ 54 h 60"/>
                  <a:gd name="T32" fmla="*/ 49 w 78"/>
                  <a:gd name="T33" fmla="*/ 54 h 60"/>
                  <a:gd name="T34" fmla="*/ 75 w 78"/>
                  <a:gd name="T35" fmla="*/ 54 h 60"/>
                  <a:gd name="T36" fmla="*/ 75 w 78"/>
                  <a:gd name="T37" fmla="*/ 45 h 60"/>
                  <a:gd name="T38" fmla="*/ 34 w 78"/>
                  <a:gd name="T39" fmla="*/ 3 h 60"/>
                  <a:gd name="T40" fmla="*/ 53 w 78"/>
                  <a:gd name="T41" fmla="*/ 33 h 60"/>
                  <a:gd name="T42" fmla="*/ 54 w 78"/>
                  <a:gd name="T43" fmla="*/ 33 h 60"/>
                  <a:gd name="T44" fmla="*/ 72 w 78"/>
                  <a:gd name="T45" fmla="*/ 17 h 60"/>
                  <a:gd name="T46" fmla="*/ 71 w 78"/>
                  <a:gd name="T47" fmla="*/ 13 h 60"/>
                  <a:gd name="T48" fmla="*/ 74 w 78"/>
                  <a:gd name="T49" fmla="*/ 14 h 60"/>
                  <a:gd name="T50" fmla="*/ 59 w 78"/>
                  <a:gd name="T51" fmla="*/ 28 h 60"/>
                  <a:gd name="T52" fmla="*/ 68 w 78"/>
                  <a:gd name="T53" fmla="*/ 15 h 60"/>
                  <a:gd name="T54" fmla="*/ 53 w 78"/>
                  <a:gd name="T55" fmla="*/ 25 h 60"/>
                  <a:gd name="T56" fmla="*/ 46 w 78"/>
                  <a:gd name="T57" fmla="*/ 30 h 60"/>
                  <a:gd name="T58" fmla="*/ 42 w 78"/>
                  <a:gd name="T59" fmla="*/ 37 h 60"/>
                  <a:gd name="T60" fmla="*/ 42 w 78"/>
                  <a:gd name="T61" fmla="*/ 42 h 60"/>
                  <a:gd name="T62" fmla="*/ 25 w 78"/>
                  <a:gd name="T63" fmla="*/ 51 h 60"/>
                  <a:gd name="T64" fmla="*/ 50 w 78"/>
                  <a:gd name="T65" fmla="*/ 48 h 60"/>
                  <a:gd name="T66" fmla="*/ 12 w 78"/>
                  <a:gd name="T67" fmla="*/ 23 h 60"/>
                  <a:gd name="T68" fmla="*/ 22 w 78"/>
                  <a:gd name="T69" fmla="*/ 45 h 60"/>
                  <a:gd name="T70" fmla="*/ 3 w 78"/>
                  <a:gd name="T71" fmla="*/ 45 h 60"/>
                  <a:gd name="T72" fmla="*/ 9 w 78"/>
                  <a:gd name="T73" fmla="*/ 48 h 60"/>
                  <a:gd name="T74" fmla="*/ 3 w 78"/>
                  <a:gd name="T75" fmla="*/ 48 h 60"/>
                  <a:gd name="T76" fmla="*/ 17 w 78"/>
                  <a:gd name="T77" fmla="*/ 47 h 60"/>
                  <a:gd name="T78" fmla="*/ 57 w 78"/>
                  <a:gd name="T79" fmla="*/ 56 h 60"/>
                  <a:gd name="T80" fmla="*/ 62 w 78"/>
                  <a:gd name="T81" fmla="*/ 51 h 60"/>
                  <a:gd name="T82" fmla="*/ 66 w 78"/>
                  <a:gd name="T83" fmla="*/ 51 h 60"/>
                  <a:gd name="T84" fmla="*/ 73 w 78"/>
                  <a:gd name="T85" fmla="*/ 51 h 60"/>
                  <a:gd name="T86" fmla="*/ 26 w 78"/>
                  <a:gd name="T87" fmla="*/ 26 h 60"/>
                  <a:gd name="T88" fmla="*/ 13 w 78"/>
                  <a:gd name="T89" fmla="*/ 25 h 60"/>
                  <a:gd name="T90" fmla="*/ 7 w 78"/>
                  <a:gd name="T91" fmla="*/ 36 h 60"/>
                  <a:gd name="T92" fmla="*/ 24 w 78"/>
                  <a:gd name="T93" fmla="*/ 27 h 60"/>
                  <a:gd name="T94" fmla="*/ 14 w 78"/>
                  <a:gd name="T95" fmla="*/ 27 h 60"/>
                  <a:gd name="T96" fmla="*/ 13 w 78"/>
                  <a:gd name="T97" fmla="*/ 41 h 60"/>
                  <a:gd name="T98" fmla="*/ 17 w 78"/>
                  <a:gd name="T99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8" h="60">
                    <a:moveTo>
                      <a:pt x="75" y="45"/>
                    </a:move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5"/>
                      <a:pt x="62" y="44"/>
                      <a:pt x="62" y="44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34"/>
                      <a:pt x="62" y="34"/>
                      <a:pt x="61" y="34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17"/>
                      <a:pt x="78" y="15"/>
                      <a:pt x="77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5" y="10"/>
                      <a:pt x="72" y="9"/>
                      <a:pt x="70" y="10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48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2" y="13"/>
                      <a:pt x="32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8" y="13"/>
                      <a:pt x="49" y="13"/>
                      <a:pt x="49" y="12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6" y="22"/>
                      <a:pt x="43" y="24"/>
                      <a:pt x="43" y="27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0" y="34"/>
                      <a:pt x="39" y="34"/>
                      <a:pt x="39" y="35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3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0" y="20"/>
                      <a:pt x="10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2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0" y="57"/>
                      <a:pt x="13" y="60"/>
                      <a:pt x="17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1" y="57"/>
                      <a:pt x="54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6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6" y="45"/>
                      <a:pt x="75" y="45"/>
                    </a:cubicBezTo>
                    <a:close/>
                    <a:moveTo>
                      <a:pt x="46" y="10"/>
                    </a:move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6" y="3"/>
                      <a:pt x="46" y="3"/>
                      <a:pt x="46" y="3"/>
                    </a:cubicBezTo>
                    <a:lnTo>
                      <a:pt x="46" y="10"/>
                    </a:lnTo>
                    <a:close/>
                    <a:moveTo>
                      <a:pt x="53" y="33"/>
                    </a:moveTo>
                    <a:cubicBezTo>
                      <a:pt x="49" y="33"/>
                      <a:pt x="49" y="33"/>
                      <a:pt x="49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3" y="33"/>
                    </a:cubicBezTo>
                    <a:close/>
                    <a:moveTo>
                      <a:pt x="71" y="16"/>
                    </a:moveTo>
                    <a:cubicBezTo>
                      <a:pt x="72" y="16"/>
                      <a:pt x="72" y="17"/>
                      <a:pt x="72" y="17"/>
                    </a:cubicBezTo>
                    <a:cubicBezTo>
                      <a:pt x="72" y="17"/>
                      <a:pt x="73" y="16"/>
                      <a:pt x="73" y="16"/>
                    </a:cubicBezTo>
                    <a:cubicBezTo>
                      <a:pt x="74" y="15"/>
                      <a:pt x="73" y="14"/>
                      <a:pt x="73" y="14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3" y="13"/>
                      <a:pt x="73" y="13"/>
                      <a:pt x="74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25"/>
                      <a:pt x="57" y="23"/>
                      <a:pt x="55" y="22"/>
                    </a:cubicBezTo>
                    <a:cubicBezTo>
                      <a:pt x="68" y="15"/>
                      <a:pt x="68" y="15"/>
                      <a:pt x="68" y="15"/>
                    </a:cubicBezTo>
                    <a:lnTo>
                      <a:pt x="71" y="16"/>
                    </a:lnTo>
                    <a:close/>
                    <a:moveTo>
                      <a:pt x="49" y="25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25"/>
                      <a:pt x="56" y="26"/>
                      <a:pt x="56" y="27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7" y="25"/>
                      <a:pt x="49" y="25"/>
                    </a:cubicBezTo>
                    <a:close/>
                    <a:moveTo>
                      <a:pt x="42" y="37"/>
                    </a:move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42" y="42"/>
                      <a:pt x="42" y="42"/>
                      <a:pt x="42" y="42"/>
                    </a:cubicBezTo>
                    <a:lnTo>
                      <a:pt x="42" y="37"/>
                    </a:lnTo>
                    <a:close/>
                    <a:moveTo>
                      <a:pt x="49" y="51"/>
                    </a:move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0"/>
                      <a:pt x="24" y="49"/>
                      <a:pt x="24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0" y="44"/>
                      <a:pt x="18" y="43"/>
                      <a:pt x="17" y="43"/>
                    </a:cubicBezTo>
                    <a:cubicBezTo>
                      <a:pt x="15" y="43"/>
                      <a:pt x="13" y="44"/>
                      <a:pt x="12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7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7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7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60" y="47"/>
                      <a:pt x="62" y="49"/>
                      <a:pt x="62" y="51"/>
                    </a:cubicBezTo>
                    <a:cubicBezTo>
                      <a:pt x="62" y="54"/>
                      <a:pt x="60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0"/>
                      <a:pt x="65" y="49"/>
                      <a:pt x="65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25" y="36"/>
                    </a:moveTo>
                    <a:cubicBezTo>
                      <a:pt x="26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6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7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9" y="34"/>
                      <a:pt x="9" y="34"/>
                      <a:pt x="9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7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1"/>
                      <a:pt x="12" y="40"/>
                      <a:pt x="12" y="39"/>
                    </a:cubicBezTo>
                    <a:cubicBezTo>
                      <a:pt x="12" y="38"/>
                      <a:pt x="13" y="38"/>
                      <a:pt x="13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919409" y="1836238"/>
              <a:ext cx="827733" cy="540647"/>
              <a:chOff x="1439557" y="1650983"/>
              <a:chExt cx="620800" cy="405485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1439557" y="1650983"/>
                <a:ext cx="620800" cy="405485"/>
                <a:chOff x="1588" y="2074863"/>
                <a:chExt cx="627062" cy="409575"/>
              </a:xfrm>
            </p:grpSpPr>
            <p:sp>
              <p:nvSpPr>
                <p:cNvPr id="49" name="任意多边形: 形状 48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8" name="任意多边形: 形状 47"/>
              <p:cNvSpPr/>
              <p:nvPr/>
            </p:nvSpPr>
            <p:spPr bwMode="auto">
              <a:xfrm>
                <a:off x="1682616" y="1748759"/>
                <a:ext cx="265955" cy="201120"/>
              </a:xfrm>
              <a:custGeom>
                <a:avLst/>
                <a:gdLst>
                  <a:gd name="T0" fmla="*/ 26 w 85"/>
                  <a:gd name="T1" fmla="*/ 28 h 62"/>
                  <a:gd name="T2" fmla="*/ 13 w 85"/>
                  <a:gd name="T3" fmla="*/ 27 h 62"/>
                  <a:gd name="T4" fmla="*/ 7 w 85"/>
                  <a:gd name="T5" fmla="*/ 38 h 62"/>
                  <a:gd name="T6" fmla="*/ 24 w 85"/>
                  <a:gd name="T7" fmla="*/ 29 h 62"/>
                  <a:gd name="T8" fmla="*/ 14 w 85"/>
                  <a:gd name="T9" fmla="*/ 29 h 62"/>
                  <a:gd name="T10" fmla="*/ 14 w 85"/>
                  <a:gd name="T11" fmla="*/ 43 h 62"/>
                  <a:gd name="T12" fmla="*/ 17 w 85"/>
                  <a:gd name="T13" fmla="*/ 40 h 62"/>
                  <a:gd name="T14" fmla="*/ 75 w 85"/>
                  <a:gd name="T15" fmla="*/ 30 h 62"/>
                  <a:gd name="T16" fmla="*/ 74 w 85"/>
                  <a:gd name="T17" fmla="*/ 1 h 62"/>
                  <a:gd name="T18" fmla="*/ 57 w 85"/>
                  <a:gd name="T19" fmla="*/ 5 h 62"/>
                  <a:gd name="T20" fmla="*/ 40 w 85"/>
                  <a:gd name="T21" fmla="*/ 16 h 62"/>
                  <a:gd name="T22" fmla="*/ 39 w 85"/>
                  <a:gd name="T23" fmla="*/ 17 h 62"/>
                  <a:gd name="T24" fmla="*/ 39 w 85"/>
                  <a:gd name="T25" fmla="*/ 32 h 62"/>
                  <a:gd name="T26" fmla="*/ 35 w 85"/>
                  <a:gd name="T27" fmla="*/ 38 h 62"/>
                  <a:gd name="T28" fmla="*/ 31 w 85"/>
                  <a:gd name="T29" fmla="*/ 47 h 62"/>
                  <a:gd name="T30" fmla="*/ 11 w 85"/>
                  <a:gd name="T31" fmla="*/ 21 h 62"/>
                  <a:gd name="T32" fmla="*/ 0 w 85"/>
                  <a:gd name="T33" fmla="*/ 37 h 62"/>
                  <a:gd name="T34" fmla="*/ 2 w 85"/>
                  <a:gd name="T35" fmla="*/ 56 h 62"/>
                  <a:gd name="T36" fmla="*/ 24 w 85"/>
                  <a:gd name="T37" fmla="*/ 56 h 62"/>
                  <a:gd name="T38" fmla="*/ 65 w 85"/>
                  <a:gd name="T39" fmla="*/ 56 h 62"/>
                  <a:gd name="T40" fmla="*/ 76 w 85"/>
                  <a:gd name="T41" fmla="*/ 48 h 62"/>
                  <a:gd name="T42" fmla="*/ 66 w 85"/>
                  <a:gd name="T43" fmla="*/ 39 h 62"/>
                  <a:gd name="T44" fmla="*/ 74 w 85"/>
                  <a:gd name="T45" fmla="*/ 31 h 62"/>
                  <a:gd name="T46" fmla="*/ 50 w 85"/>
                  <a:gd name="T47" fmla="*/ 28 h 62"/>
                  <a:gd name="T48" fmla="*/ 71 w 85"/>
                  <a:gd name="T49" fmla="*/ 29 h 62"/>
                  <a:gd name="T50" fmla="*/ 82 w 85"/>
                  <a:gd name="T51" fmla="*/ 17 h 62"/>
                  <a:gd name="T52" fmla="*/ 73 w 85"/>
                  <a:gd name="T53" fmla="*/ 3 h 62"/>
                  <a:gd name="T54" fmla="*/ 53 w 85"/>
                  <a:gd name="T55" fmla="*/ 40 h 62"/>
                  <a:gd name="T56" fmla="*/ 41 w 85"/>
                  <a:gd name="T57" fmla="*/ 21 h 62"/>
                  <a:gd name="T58" fmla="*/ 42 w 85"/>
                  <a:gd name="T59" fmla="*/ 36 h 62"/>
                  <a:gd name="T60" fmla="*/ 40 w 85"/>
                  <a:gd name="T61" fmla="*/ 36 h 62"/>
                  <a:gd name="T62" fmla="*/ 38 w 85"/>
                  <a:gd name="T63" fmla="*/ 33 h 62"/>
                  <a:gd name="T64" fmla="*/ 24 w 85"/>
                  <a:gd name="T65" fmla="*/ 50 h 62"/>
                  <a:gd name="T66" fmla="*/ 49 w 85"/>
                  <a:gd name="T67" fmla="*/ 53 h 62"/>
                  <a:gd name="T68" fmla="*/ 28 w 85"/>
                  <a:gd name="T69" fmla="*/ 24 h 62"/>
                  <a:gd name="T70" fmla="*/ 17 w 85"/>
                  <a:gd name="T71" fmla="*/ 45 h 62"/>
                  <a:gd name="T72" fmla="*/ 3 w 85"/>
                  <a:gd name="T73" fmla="*/ 37 h 62"/>
                  <a:gd name="T74" fmla="*/ 8 w 85"/>
                  <a:gd name="T75" fmla="*/ 53 h 62"/>
                  <a:gd name="T76" fmla="*/ 17 w 85"/>
                  <a:gd name="T77" fmla="*/ 58 h 62"/>
                  <a:gd name="T78" fmla="*/ 21 w 85"/>
                  <a:gd name="T79" fmla="*/ 53 h 62"/>
                  <a:gd name="T80" fmla="*/ 53 w 85"/>
                  <a:gd name="T81" fmla="*/ 53 h 62"/>
                  <a:gd name="T82" fmla="*/ 57 w 85"/>
                  <a:gd name="T83" fmla="*/ 58 h 62"/>
                  <a:gd name="T84" fmla="*/ 65 w 85"/>
                  <a:gd name="T85" fmla="*/ 50 h 62"/>
                  <a:gd name="T86" fmla="*/ 64 w 85"/>
                  <a:gd name="T87" fmla="*/ 40 h 62"/>
                  <a:gd name="T88" fmla="*/ 57 w 85"/>
                  <a:gd name="T89" fmla="*/ 45 h 62"/>
                  <a:gd name="T90" fmla="*/ 37 w 85"/>
                  <a:gd name="T91" fmla="*/ 40 h 62"/>
                  <a:gd name="T92" fmla="*/ 47 w 85"/>
                  <a:gd name="T93" fmla="*/ 43 h 62"/>
                  <a:gd name="T94" fmla="*/ 57 w 85"/>
                  <a:gd name="T95" fmla="*/ 42 h 62"/>
                  <a:gd name="T96" fmla="*/ 64 w 85"/>
                  <a:gd name="T97" fmla="*/ 40 h 62"/>
                  <a:gd name="T98" fmla="*/ 73 w 85"/>
                  <a:gd name="T99" fmla="*/ 24 h 62"/>
                  <a:gd name="T100" fmla="*/ 77 w 85"/>
                  <a:gd name="T101" fmla="*/ 16 h 62"/>
                  <a:gd name="T102" fmla="*/ 69 w 85"/>
                  <a:gd name="T103" fmla="*/ 29 h 62"/>
                  <a:gd name="T104" fmla="*/ 56 w 85"/>
                  <a:gd name="T105" fmla="*/ 36 h 62"/>
                  <a:gd name="T106" fmla="*/ 69 w 85"/>
                  <a:gd name="T107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5" h="62">
                    <a:moveTo>
                      <a:pt x="25" y="38"/>
                    </a:moveTo>
                    <a:cubicBezTo>
                      <a:pt x="26" y="38"/>
                      <a:pt x="26" y="37"/>
                      <a:pt x="26" y="37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7"/>
                      <a:pt x="25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7"/>
                      <a:pt x="6" y="37"/>
                    </a:cubicBezTo>
                    <a:cubicBezTo>
                      <a:pt x="6" y="38"/>
                      <a:pt x="6" y="38"/>
                      <a:pt x="7" y="38"/>
                    </a:cubicBezTo>
                    <a:lnTo>
                      <a:pt x="25" y="38"/>
                    </a:lnTo>
                    <a:close/>
                    <a:moveTo>
                      <a:pt x="14" y="29"/>
                    </a:move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9" y="36"/>
                      <a:pt x="9" y="36"/>
                      <a:pt x="9" y="36"/>
                    </a:cubicBezTo>
                    <a:lnTo>
                      <a:pt x="14" y="29"/>
                    </a:lnTo>
                    <a:close/>
                    <a:moveTo>
                      <a:pt x="18" y="41"/>
                    </a:moveTo>
                    <a:cubicBezTo>
                      <a:pt x="18" y="42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3" y="43"/>
                      <a:pt x="12" y="42"/>
                      <a:pt x="12" y="41"/>
                    </a:cubicBezTo>
                    <a:cubicBezTo>
                      <a:pt x="12" y="40"/>
                      <a:pt x="13" y="40"/>
                      <a:pt x="14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8" y="40"/>
                      <a:pt x="18" y="41"/>
                    </a:cubicBezTo>
                    <a:close/>
                    <a:moveTo>
                      <a:pt x="74" y="30"/>
                    </a:moveTo>
                    <a:cubicBezTo>
                      <a:pt x="74" y="30"/>
                      <a:pt x="75" y="30"/>
                      <a:pt x="75" y="30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8"/>
                      <a:pt x="85" y="17"/>
                      <a:pt x="85" y="16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0"/>
                      <a:pt x="73" y="0"/>
                      <a:pt x="73" y="0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5" y="26"/>
                      <a:pt x="36" y="26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9" y="31"/>
                      <a:pt x="38" y="31"/>
                    </a:cubicBezTo>
                    <a:cubicBezTo>
                      <a:pt x="36" y="31"/>
                      <a:pt x="34" y="33"/>
                      <a:pt x="34" y="36"/>
                    </a:cubicBezTo>
                    <a:cubicBezTo>
                      <a:pt x="34" y="37"/>
                      <a:pt x="35" y="38"/>
                      <a:pt x="35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2"/>
                      <a:pt x="30" y="21"/>
                      <a:pt x="3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0" y="22"/>
                      <a:pt x="10" y="2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10" y="59"/>
                      <a:pt x="13" y="62"/>
                      <a:pt x="17" y="62"/>
                    </a:cubicBezTo>
                    <a:cubicBezTo>
                      <a:pt x="20" y="62"/>
                      <a:pt x="23" y="59"/>
                      <a:pt x="24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1" y="59"/>
                      <a:pt x="54" y="62"/>
                      <a:pt x="57" y="62"/>
                    </a:cubicBezTo>
                    <a:cubicBezTo>
                      <a:pt x="61" y="62"/>
                      <a:pt x="64" y="59"/>
                      <a:pt x="65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6"/>
                      <a:pt x="76" y="55"/>
                      <a:pt x="76" y="54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7"/>
                      <a:pt x="76" y="47"/>
                      <a:pt x="75" y="47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8"/>
                      <a:pt x="65" y="38"/>
                      <a:pt x="65" y="38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4" y="30"/>
                      <a:pt x="74" y="30"/>
                    </a:cubicBezTo>
                    <a:close/>
                    <a:moveTo>
                      <a:pt x="57" y="39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71" y="29"/>
                      <a:pt x="71" y="29"/>
                      <a:pt x="71" y="29"/>
                    </a:cubicBezTo>
                    <a:lnTo>
                      <a:pt x="57" y="39"/>
                    </a:lnTo>
                    <a:close/>
                    <a:moveTo>
                      <a:pt x="73" y="3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0" y="7"/>
                      <a:pt x="60" y="7"/>
                      <a:pt x="60" y="7"/>
                    </a:cubicBezTo>
                    <a:lnTo>
                      <a:pt x="73" y="3"/>
                    </a:lnTo>
                    <a:close/>
                    <a:moveTo>
                      <a:pt x="41" y="21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9" y="25"/>
                      <a:pt x="39" y="25"/>
                      <a:pt x="39" y="25"/>
                    </a:cubicBezTo>
                    <a:lnTo>
                      <a:pt x="41" y="21"/>
                    </a:lnTo>
                    <a:close/>
                    <a:moveTo>
                      <a:pt x="43" y="38"/>
                    </a:move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7"/>
                      <a:pt x="42" y="37"/>
                      <a:pt x="42" y="36"/>
                    </a:cubicBezTo>
                    <a:lnTo>
                      <a:pt x="43" y="38"/>
                    </a:lnTo>
                    <a:close/>
                    <a:moveTo>
                      <a:pt x="38" y="33"/>
                    </a:moveTo>
                    <a:cubicBezTo>
                      <a:pt x="39" y="33"/>
                      <a:pt x="40" y="34"/>
                      <a:pt x="40" y="36"/>
                    </a:cubicBezTo>
                    <a:cubicBezTo>
                      <a:pt x="40" y="37"/>
                      <a:pt x="39" y="38"/>
                      <a:pt x="38" y="38"/>
                    </a:cubicBezTo>
                    <a:cubicBezTo>
                      <a:pt x="37" y="38"/>
                      <a:pt x="36" y="37"/>
                      <a:pt x="36" y="36"/>
                    </a:cubicBezTo>
                    <a:cubicBezTo>
                      <a:pt x="36" y="34"/>
                      <a:pt x="37" y="33"/>
                      <a:pt x="38" y="33"/>
                    </a:cubicBezTo>
                    <a:close/>
                    <a:moveTo>
                      <a:pt x="49" y="53"/>
                    </a:move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2"/>
                      <a:pt x="25" y="51"/>
                      <a:pt x="24" y="5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51"/>
                      <a:pt x="49" y="52"/>
                      <a:pt x="49" y="53"/>
                    </a:cubicBezTo>
                    <a:close/>
                    <a:moveTo>
                      <a:pt x="3" y="37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45"/>
                      <a:pt x="18" y="45"/>
                      <a:pt x="17" y="45"/>
                    </a:cubicBezTo>
                    <a:cubicBezTo>
                      <a:pt x="15" y="45"/>
                      <a:pt x="13" y="45"/>
                      <a:pt x="12" y="47"/>
                    </a:cubicBezTo>
                    <a:cubicBezTo>
                      <a:pt x="3" y="47"/>
                      <a:pt x="3" y="47"/>
                      <a:pt x="3" y="47"/>
                    </a:cubicBezTo>
                    <a:lnTo>
                      <a:pt x="3" y="37"/>
                    </a:lnTo>
                    <a:close/>
                    <a:moveTo>
                      <a:pt x="3" y="50"/>
                    </a:moveTo>
                    <a:cubicBezTo>
                      <a:pt x="9" y="50"/>
                      <a:pt x="9" y="50"/>
                      <a:pt x="9" y="50"/>
                    </a:cubicBezTo>
                    <a:cubicBezTo>
                      <a:pt x="9" y="51"/>
                      <a:pt x="8" y="52"/>
                      <a:pt x="8" y="53"/>
                    </a:cubicBezTo>
                    <a:cubicBezTo>
                      <a:pt x="3" y="53"/>
                      <a:pt x="3" y="53"/>
                      <a:pt x="3" y="53"/>
                    </a:cubicBezTo>
                    <a:lnTo>
                      <a:pt x="3" y="50"/>
                    </a:lnTo>
                    <a:close/>
                    <a:moveTo>
                      <a:pt x="17" y="58"/>
                    </a:moveTo>
                    <a:cubicBezTo>
                      <a:pt x="14" y="58"/>
                      <a:pt x="12" y="56"/>
                      <a:pt x="12" y="53"/>
                    </a:cubicBezTo>
                    <a:cubicBezTo>
                      <a:pt x="12" y="51"/>
                      <a:pt x="14" y="49"/>
                      <a:pt x="17" y="49"/>
                    </a:cubicBezTo>
                    <a:cubicBezTo>
                      <a:pt x="19" y="49"/>
                      <a:pt x="21" y="51"/>
                      <a:pt x="21" y="53"/>
                    </a:cubicBezTo>
                    <a:cubicBezTo>
                      <a:pt x="21" y="56"/>
                      <a:pt x="19" y="58"/>
                      <a:pt x="17" y="58"/>
                    </a:cubicBezTo>
                    <a:close/>
                    <a:moveTo>
                      <a:pt x="57" y="58"/>
                    </a:moveTo>
                    <a:cubicBezTo>
                      <a:pt x="55" y="58"/>
                      <a:pt x="53" y="56"/>
                      <a:pt x="53" y="53"/>
                    </a:cubicBezTo>
                    <a:cubicBezTo>
                      <a:pt x="53" y="51"/>
                      <a:pt x="55" y="49"/>
                      <a:pt x="57" y="49"/>
                    </a:cubicBezTo>
                    <a:cubicBezTo>
                      <a:pt x="60" y="49"/>
                      <a:pt x="62" y="51"/>
                      <a:pt x="62" y="53"/>
                    </a:cubicBezTo>
                    <a:cubicBezTo>
                      <a:pt x="62" y="56"/>
                      <a:pt x="60" y="58"/>
                      <a:pt x="57" y="58"/>
                    </a:cubicBezTo>
                    <a:close/>
                    <a:moveTo>
                      <a:pt x="73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73" y="50"/>
                      <a:pt x="73" y="50"/>
                      <a:pt x="73" y="50"/>
                    </a:cubicBezTo>
                    <a:lnTo>
                      <a:pt x="73" y="53"/>
                    </a:lnTo>
                    <a:close/>
                    <a:moveTo>
                      <a:pt x="64" y="40"/>
                    </a:moveTo>
                    <a:cubicBezTo>
                      <a:pt x="64" y="46"/>
                      <a:pt x="64" y="46"/>
                      <a:pt x="64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0" y="45"/>
                      <a:pt x="59" y="45"/>
                      <a:pt x="57" y="45"/>
                    </a:cubicBezTo>
                    <a:cubicBezTo>
                      <a:pt x="56" y="45"/>
                      <a:pt x="55" y="45"/>
                      <a:pt x="53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61" y="40"/>
                      <a:pt x="61" y="40"/>
                      <a:pt x="61" y="40"/>
                    </a:cubicBezTo>
                    <a:lnTo>
                      <a:pt x="64" y="40"/>
                    </a:lnTo>
                    <a:close/>
                    <a:moveTo>
                      <a:pt x="79" y="17"/>
                    </a:move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4"/>
                      <a:pt x="73" y="24"/>
                    </a:cubicBezTo>
                    <a:cubicBezTo>
                      <a:pt x="72" y="24"/>
                      <a:pt x="72" y="24"/>
                      <a:pt x="72" y="23"/>
                    </a:cubicBezTo>
                    <a:cubicBezTo>
                      <a:pt x="72" y="23"/>
                      <a:pt x="72" y="22"/>
                      <a:pt x="72" y="22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8" y="16"/>
                      <a:pt x="78" y="15"/>
                      <a:pt x="79" y="16"/>
                    </a:cubicBezTo>
                    <a:cubicBezTo>
                      <a:pt x="79" y="16"/>
                      <a:pt x="79" y="17"/>
                      <a:pt x="79" y="17"/>
                    </a:cubicBezTo>
                    <a:close/>
                    <a:moveTo>
                      <a:pt x="69" y="29"/>
                    </a:moveTo>
                    <a:cubicBezTo>
                      <a:pt x="57" y="36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9" y="27"/>
                      <a:pt x="69" y="27"/>
                    </a:cubicBezTo>
                    <a:cubicBezTo>
                      <a:pt x="69" y="28"/>
                      <a:pt x="69" y="28"/>
                      <a:pt x="69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1690522" y="4621994"/>
              <a:ext cx="827733" cy="540647"/>
              <a:chOff x="1267892" y="3740300"/>
              <a:chExt cx="620800" cy="40548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1267892" y="3740300"/>
                <a:ext cx="620800" cy="405485"/>
                <a:chOff x="1588" y="2074863"/>
                <a:chExt cx="627062" cy="409575"/>
              </a:xfrm>
            </p:grpSpPr>
            <p:sp>
              <p:nvSpPr>
                <p:cNvPr id="45" name="任意多边形: 形状 44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4" name="任意多边形: 形状 43"/>
              <p:cNvSpPr/>
              <p:nvPr/>
            </p:nvSpPr>
            <p:spPr bwMode="auto">
              <a:xfrm>
                <a:off x="1485845" y="3881441"/>
                <a:ext cx="246107" cy="152164"/>
              </a:xfrm>
              <a:custGeom>
                <a:avLst/>
                <a:gdLst>
                  <a:gd name="T0" fmla="*/ 9 w 79"/>
                  <a:gd name="T1" fmla="*/ 8 h 47"/>
                  <a:gd name="T2" fmla="*/ 5 w 79"/>
                  <a:gd name="T3" fmla="*/ 18 h 47"/>
                  <a:gd name="T4" fmla="*/ 5 w 79"/>
                  <a:gd name="T5" fmla="*/ 21 h 47"/>
                  <a:gd name="T6" fmla="*/ 13 w 79"/>
                  <a:gd name="T7" fmla="*/ 22 h 47"/>
                  <a:gd name="T8" fmla="*/ 15 w 79"/>
                  <a:gd name="T9" fmla="*/ 19 h 47"/>
                  <a:gd name="T10" fmla="*/ 25 w 79"/>
                  <a:gd name="T11" fmla="*/ 18 h 47"/>
                  <a:gd name="T12" fmla="*/ 24 w 79"/>
                  <a:gd name="T13" fmla="*/ 8 h 47"/>
                  <a:gd name="T14" fmla="*/ 15 w 79"/>
                  <a:gd name="T15" fmla="*/ 17 h 47"/>
                  <a:gd name="T16" fmla="*/ 13 w 79"/>
                  <a:gd name="T17" fmla="*/ 20 h 47"/>
                  <a:gd name="T18" fmla="*/ 7 w 79"/>
                  <a:gd name="T19" fmla="*/ 18 h 47"/>
                  <a:gd name="T20" fmla="*/ 23 w 79"/>
                  <a:gd name="T21" fmla="*/ 10 h 47"/>
                  <a:gd name="T22" fmla="*/ 78 w 79"/>
                  <a:gd name="T23" fmla="*/ 0 h 47"/>
                  <a:gd name="T24" fmla="*/ 32 w 79"/>
                  <a:gd name="T25" fmla="*/ 2 h 47"/>
                  <a:gd name="T26" fmla="*/ 31 w 79"/>
                  <a:gd name="T27" fmla="*/ 33 h 47"/>
                  <a:gd name="T28" fmla="*/ 30 w 79"/>
                  <a:gd name="T29" fmla="*/ 3 h 47"/>
                  <a:gd name="T30" fmla="*/ 5 w 79"/>
                  <a:gd name="T31" fmla="*/ 4 h 47"/>
                  <a:gd name="T32" fmla="*/ 0 w 79"/>
                  <a:gd name="T33" fmla="*/ 18 h 47"/>
                  <a:gd name="T34" fmla="*/ 2 w 79"/>
                  <a:gd name="T35" fmla="*/ 42 h 47"/>
                  <a:gd name="T36" fmla="*/ 17 w 79"/>
                  <a:gd name="T37" fmla="*/ 47 h 47"/>
                  <a:gd name="T38" fmla="*/ 50 w 79"/>
                  <a:gd name="T39" fmla="*/ 42 h 47"/>
                  <a:gd name="T40" fmla="*/ 65 w 79"/>
                  <a:gd name="T41" fmla="*/ 42 h 47"/>
                  <a:gd name="T42" fmla="*/ 77 w 79"/>
                  <a:gd name="T43" fmla="*/ 40 h 47"/>
                  <a:gd name="T44" fmla="*/ 78 w 79"/>
                  <a:gd name="T45" fmla="*/ 35 h 47"/>
                  <a:gd name="T46" fmla="*/ 79 w 79"/>
                  <a:gd name="T47" fmla="*/ 2 h 47"/>
                  <a:gd name="T48" fmla="*/ 9 w 79"/>
                  <a:gd name="T49" fmla="*/ 39 h 47"/>
                  <a:gd name="T50" fmla="*/ 3 w 79"/>
                  <a:gd name="T51" fmla="*/ 35 h 47"/>
                  <a:gd name="T52" fmla="*/ 9 w 79"/>
                  <a:gd name="T53" fmla="*/ 39 h 47"/>
                  <a:gd name="T54" fmla="*/ 12 w 79"/>
                  <a:gd name="T55" fmla="*/ 39 h 47"/>
                  <a:gd name="T56" fmla="*/ 21 w 79"/>
                  <a:gd name="T57" fmla="*/ 39 h 47"/>
                  <a:gd name="T58" fmla="*/ 22 w 79"/>
                  <a:gd name="T59" fmla="*/ 33 h 47"/>
                  <a:gd name="T60" fmla="*/ 11 w 79"/>
                  <a:gd name="T61" fmla="*/ 33 h 47"/>
                  <a:gd name="T62" fmla="*/ 3 w 79"/>
                  <a:gd name="T63" fmla="*/ 18 h 47"/>
                  <a:gd name="T64" fmla="*/ 28 w 79"/>
                  <a:gd name="T65" fmla="*/ 6 h 47"/>
                  <a:gd name="T66" fmla="*/ 22 w 79"/>
                  <a:gd name="T67" fmla="*/ 33 h 47"/>
                  <a:gd name="T68" fmla="*/ 25 w 79"/>
                  <a:gd name="T69" fmla="*/ 39 h 47"/>
                  <a:gd name="T70" fmla="*/ 50 w 79"/>
                  <a:gd name="T71" fmla="*/ 35 h 47"/>
                  <a:gd name="T72" fmla="*/ 58 w 79"/>
                  <a:gd name="T73" fmla="*/ 43 h 47"/>
                  <a:gd name="T74" fmla="*/ 58 w 79"/>
                  <a:gd name="T75" fmla="*/ 35 h 47"/>
                  <a:gd name="T76" fmla="*/ 58 w 79"/>
                  <a:gd name="T77" fmla="*/ 43 h 47"/>
                  <a:gd name="T78" fmla="*/ 66 w 79"/>
                  <a:gd name="T79" fmla="*/ 39 h 47"/>
                  <a:gd name="T80" fmla="*/ 74 w 79"/>
                  <a:gd name="T81" fmla="*/ 35 h 47"/>
                  <a:gd name="T82" fmla="*/ 76 w 79"/>
                  <a:gd name="T83" fmla="*/ 33 h 47"/>
                  <a:gd name="T84" fmla="*/ 58 w 79"/>
                  <a:gd name="T85" fmla="*/ 31 h 47"/>
                  <a:gd name="T86" fmla="*/ 35 w 79"/>
                  <a:gd name="T87" fmla="*/ 33 h 47"/>
                  <a:gd name="T88" fmla="*/ 76 w 79"/>
                  <a:gd name="T89" fmla="*/ 30 h 47"/>
                  <a:gd name="T90" fmla="*/ 76 w 79"/>
                  <a:gd name="T91" fmla="*/ 28 h 47"/>
                  <a:gd name="T92" fmla="*/ 35 w 79"/>
                  <a:gd name="T93" fmla="*/ 3 h 47"/>
                  <a:gd name="T94" fmla="*/ 76 w 79"/>
                  <a:gd name="T95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" h="47">
                    <a:moveTo>
                      <a:pt x="2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5" y="19"/>
                      <a:pt x="25" y="18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8"/>
                      <a:pt x="24" y="8"/>
                    </a:cubicBezTo>
                    <a:close/>
                    <a:moveTo>
                      <a:pt x="23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4" y="17"/>
                      <a:pt x="14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23" y="10"/>
                      <a:pt x="23" y="10"/>
                      <a:pt x="23" y="10"/>
                    </a:cubicBezTo>
                    <a:lnTo>
                      <a:pt x="23" y="17"/>
                    </a:lnTo>
                    <a:close/>
                    <a:moveTo>
                      <a:pt x="78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1"/>
                      <a:pt x="32" y="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3"/>
                      <a:pt x="30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5"/>
                      <a:pt x="13" y="47"/>
                      <a:pt x="17" y="47"/>
                    </a:cubicBezTo>
                    <a:cubicBezTo>
                      <a:pt x="20" y="47"/>
                      <a:pt x="24" y="45"/>
                      <a:pt x="2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5"/>
                      <a:pt x="54" y="47"/>
                      <a:pt x="58" y="47"/>
                    </a:cubicBezTo>
                    <a:cubicBezTo>
                      <a:pt x="61" y="47"/>
                      <a:pt x="64" y="45"/>
                      <a:pt x="6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6" y="42"/>
                      <a:pt x="77" y="41"/>
                      <a:pt x="77" y="40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8" y="35"/>
                    </a:cubicBezTo>
                    <a:cubicBezTo>
                      <a:pt x="78" y="35"/>
                      <a:pt x="79" y="35"/>
                      <a:pt x="79" y="34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9" y="1"/>
                      <a:pt x="78" y="0"/>
                      <a:pt x="78" y="0"/>
                    </a:cubicBezTo>
                    <a:close/>
                    <a:moveTo>
                      <a:pt x="9" y="39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6"/>
                      <a:pt x="9" y="37"/>
                      <a:pt x="9" y="39"/>
                    </a:cubicBezTo>
                    <a:close/>
                    <a:moveTo>
                      <a:pt x="17" y="43"/>
                    </a:moveTo>
                    <a:cubicBezTo>
                      <a:pt x="14" y="43"/>
                      <a:pt x="12" y="41"/>
                      <a:pt x="12" y="39"/>
                    </a:cubicBezTo>
                    <a:cubicBezTo>
                      <a:pt x="12" y="37"/>
                      <a:pt x="14" y="35"/>
                      <a:pt x="17" y="35"/>
                    </a:cubicBezTo>
                    <a:cubicBezTo>
                      <a:pt x="19" y="35"/>
                      <a:pt x="21" y="37"/>
                      <a:pt x="21" y="39"/>
                    </a:cubicBezTo>
                    <a:cubicBezTo>
                      <a:pt x="21" y="41"/>
                      <a:pt x="19" y="43"/>
                      <a:pt x="17" y="43"/>
                    </a:cubicBezTo>
                    <a:close/>
                    <a:moveTo>
                      <a:pt x="22" y="33"/>
                    </a:moveTo>
                    <a:cubicBezTo>
                      <a:pt x="21" y="32"/>
                      <a:pt x="19" y="31"/>
                      <a:pt x="17" y="31"/>
                    </a:cubicBezTo>
                    <a:cubicBezTo>
                      <a:pt x="15" y="31"/>
                      <a:pt x="13" y="32"/>
                      <a:pt x="11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33"/>
                      <a:pt x="28" y="33"/>
                      <a:pt x="28" y="33"/>
                    </a:cubicBezTo>
                    <a:lnTo>
                      <a:pt x="22" y="33"/>
                    </a:lnTo>
                    <a:close/>
                    <a:moveTo>
                      <a:pt x="49" y="39"/>
                    </a:move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7"/>
                      <a:pt x="25" y="36"/>
                      <a:pt x="24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6"/>
                      <a:pt x="49" y="37"/>
                      <a:pt x="49" y="39"/>
                    </a:cubicBezTo>
                    <a:close/>
                    <a:moveTo>
                      <a:pt x="58" y="43"/>
                    </a:moveTo>
                    <a:cubicBezTo>
                      <a:pt x="55" y="43"/>
                      <a:pt x="53" y="41"/>
                      <a:pt x="53" y="39"/>
                    </a:cubicBezTo>
                    <a:cubicBezTo>
                      <a:pt x="53" y="37"/>
                      <a:pt x="55" y="35"/>
                      <a:pt x="58" y="35"/>
                    </a:cubicBezTo>
                    <a:cubicBezTo>
                      <a:pt x="60" y="35"/>
                      <a:pt x="62" y="37"/>
                      <a:pt x="62" y="39"/>
                    </a:cubicBezTo>
                    <a:cubicBezTo>
                      <a:pt x="62" y="41"/>
                      <a:pt x="60" y="43"/>
                      <a:pt x="58" y="43"/>
                    </a:cubicBezTo>
                    <a:close/>
                    <a:moveTo>
                      <a:pt x="74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7"/>
                      <a:pt x="65" y="36"/>
                      <a:pt x="65" y="35"/>
                    </a:cubicBezTo>
                    <a:cubicBezTo>
                      <a:pt x="74" y="35"/>
                      <a:pt x="74" y="35"/>
                      <a:pt x="74" y="35"/>
                    </a:cubicBezTo>
                    <a:lnTo>
                      <a:pt x="74" y="39"/>
                    </a:lnTo>
                    <a:close/>
                    <a:moveTo>
                      <a:pt x="76" y="33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2" y="32"/>
                      <a:pt x="60" y="31"/>
                      <a:pt x="58" y="31"/>
                    </a:cubicBezTo>
                    <a:cubicBezTo>
                      <a:pt x="55" y="31"/>
                      <a:pt x="53" y="32"/>
                      <a:pt x="5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76" y="30"/>
                      <a:pt x="76" y="30"/>
                      <a:pt x="76" y="30"/>
                    </a:cubicBezTo>
                    <a:lnTo>
                      <a:pt x="76" y="33"/>
                    </a:lnTo>
                    <a:close/>
                    <a:moveTo>
                      <a:pt x="76" y="28"/>
                    </a:moveTo>
                    <a:cubicBezTo>
                      <a:pt x="35" y="28"/>
                      <a:pt x="35" y="28"/>
                      <a:pt x="35" y="2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76" y="3"/>
                      <a:pt x="76" y="3"/>
                      <a:pt x="76" y="3"/>
                    </a:cubicBezTo>
                    <a:lnTo>
                      <a:pt x="76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9443610" y="1836235"/>
              <a:ext cx="827733" cy="540645"/>
              <a:chOff x="7082708" y="1650981"/>
              <a:chExt cx="620800" cy="405484"/>
            </a:xfrm>
          </p:grpSpPr>
          <p:grpSp>
            <p:nvGrpSpPr>
              <p:cNvPr id="39" name="组合 38"/>
              <p:cNvGrpSpPr/>
              <p:nvPr/>
            </p:nvGrpSpPr>
            <p:grpSpPr>
              <a:xfrm flipH="1">
                <a:off x="7082708" y="1650981"/>
                <a:ext cx="620800" cy="405484"/>
                <a:chOff x="1588" y="2074863"/>
                <a:chExt cx="627062" cy="409575"/>
              </a:xfrm>
            </p:grpSpPr>
            <p:sp>
              <p:nvSpPr>
                <p:cNvPr id="41" name="任意多边形: 形状 40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4B48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2" name="任意多边形: 形状 41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315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0" name="任意多边形: 形状 39"/>
              <p:cNvSpPr/>
              <p:nvPr/>
            </p:nvSpPr>
            <p:spPr bwMode="auto">
              <a:xfrm>
                <a:off x="7215296" y="1777197"/>
                <a:ext cx="252723" cy="156133"/>
              </a:xfrm>
              <a:custGeom>
                <a:avLst/>
                <a:gdLst>
                  <a:gd name="T0" fmla="*/ 13 w 81"/>
                  <a:gd name="T1" fmla="*/ 22 h 48"/>
                  <a:gd name="T2" fmla="*/ 15 w 81"/>
                  <a:gd name="T3" fmla="*/ 19 h 48"/>
                  <a:gd name="T4" fmla="*/ 23 w 81"/>
                  <a:gd name="T5" fmla="*/ 18 h 48"/>
                  <a:gd name="T6" fmla="*/ 22 w 81"/>
                  <a:gd name="T7" fmla="*/ 8 h 48"/>
                  <a:gd name="T8" fmla="*/ 8 w 81"/>
                  <a:gd name="T9" fmla="*/ 9 h 48"/>
                  <a:gd name="T10" fmla="*/ 5 w 81"/>
                  <a:gd name="T11" fmla="*/ 18 h 48"/>
                  <a:gd name="T12" fmla="*/ 6 w 81"/>
                  <a:gd name="T13" fmla="*/ 22 h 48"/>
                  <a:gd name="T14" fmla="*/ 10 w 81"/>
                  <a:gd name="T15" fmla="*/ 10 h 48"/>
                  <a:gd name="T16" fmla="*/ 21 w 81"/>
                  <a:gd name="T17" fmla="*/ 17 h 48"/>
                  <a:gd name="T18" fmla="*/ 14 w 81"/>
                  <a:gd name="T19" fmla="*/ 18 h 48"/>
                  <a:gd name="T20" fmla="*/ 7 w 81"/>
                  <a:gd name="T21" fmla="*/ 20 h 48"/>
                  <a:gd name="T22" fmla="*/ 81 w 81"/>
                  <a:gd name="T23" fmla="*/ 18 h 48"/>
                  <a:gd name="T24" fmla="*/ 67 w 81"/>
                  <a:gd name="T25" fmla="*/ 1 h 48"/>
                  <a:gd name="T26" fmla="*/ 59 w 81"/>
                  <a:gd name="T27" fmla="*/ 0 h 48"/>
                  <a:gd name="T28" fmla="*/ 51 w 81"/>
                  <a:gd name="T29" fmla="*/ 1 h 48"/>
                  <a:gd name="T30" fmla="*/ 31 w 81"/>
                  <a:gd name="T31" fmla="*/ 15 h 48"/>
                  <a:gd name="T32" fmla="*/ 45 w 81"/>
                  <a:gd name="T33" fmla="*/ 32 h 48"/>
                  <a:gd name="T34" fmla="*/ 46 w 81"/>
                  <a:gd name="T35" fmla="*/ 33 h 48"/>
                  <a:gd name="T36" fmla="*/ 28 w 81"/>
                  <a:gd name="T37" fmla="*/ 5 h 48"/>
                  <a:gd name="T38" fmla="*/ 7 w 81"/>
                  <a:gd name="T39" fmla="*/ 3 h 48"/>
                  <a:gd name="T40" fmla="*/ 0 w 81"/>
                  <a:gd name="T41" fmla="*/ 18 h 48"/>
                  <a:gd name="T42" fmla="*/ 0 w 81"/>
                  <a:gd name="T43" fmla="*/ 40 h 48"/>
                  <a:gd name="T44" fmla="*/ 7 w 81"/>
                  <a:gd name="T45" fmla="*/ 42 h 48"/>
                  <a:gd name="T46" fmla="*/ 22 w 81"/>
                  <a:gd name="T47" fmla="*/ 42 h 48"/>
                  <a:gd name="T48" fmla="*/ 51 w 81"/>
                  <a:gd name="T49" fmla="*/ 48 h 48"/>
                  <a:gd name="T50" fmla="*/ 58 w 81"/>
                  <a:gd name="T51" fmla="*/ 36 h 48"/>
                  <a:gd name="T52" fmla="*/ 60 w 81"/>
                  <a:gd name="T53" fmla="*/ 39 h 48"/>
                  <a:gd name="T54" fmla="*/ 76 w 81"/>
                  <a:gd name="T55" fmla="*/ 42 h 48"/>
                  <a:gd name="T56" fmla="*/ 81 w 81"/>
                  <a:gd name="T57" fmla="*/ 40 h 48"/>
                  <a:gd name="T58" fmla="*/ 79 w 81"/>
                  <a:gd name="T59" fmla="*/ 33 h 48"/>
                  <a:gd name="T60" fmla="*/ 70 w 81"/>
                  <a:gd name="T61" fmla="*/ 31 h 48"/>
                  <a:gd name="T62" fmla="*/ 35 w 81"/>
                  <a:gd name="T63" fmla="*/ 18 h 48"/>
                  <a:gd name="T64" fmla="*/ 45 w 81"/>
                  <a:gd name="T65" fmla="*/ 5 h 48"/>
                  <a:gd name="T66" fmla="*/ 77 w 81"/>
                  <a:gd name="T67" fmla="*/ 15 h 48"/>
                  <a:gd name="T68" fmla="*/ 67 w 81"/>
                  <a:gd name="T69" fmla="*/ 28 h 48"/>
                  <a:gd name="T70" fmla="*/ 35 w 81"/>
                  <a:gd name="T71" fmla="*/ 18 h 48"/>
                  <a:gd name="T72" fmla="*/ 42 w 81"/>
                  <a:gd name="T73" fmla="*/ 39 h 48"/>
                  <a:gd name="T74" fmla="*/ 22 w 81"/>
                  <a:gd name="T75" fmla="*/ 36 h 48"/>
                  <a:gd name="T76" fmla="*/ 43 w 81"/>
                  <a:gd name="T77" fmla="*/ 36 h 48"/>
                  <a:gd name="T78" fmla="*/ 25 w 81"/>
                  <a:gd name="T79" fmla="*/ 6 h 48"/>
                  <a:gd name="T80" fmla="*/ 19 w 81"/>
                  <a:gd name="T81" fmla="*/ 33 h 48"/>
                  <a:gd name="T82" fmla="*/ 10 w 81"/>
                  <a:gd name="T83" fmla="*/ 33 h 48"/>
                  <a:gd name="T84" fmla="*/ 3 w 81"/>
                  <a:gd name="T85" fmla="*/ 19 h 48"/>
                  <a:gd name="T86" fmla="*/ 3 w 81"/>
                  <a:gd name="T87" fmla="*/ 36 h 48"/>
                  <a:gd name="T88" fmla="*/ 6 w 81"/>
                  <a:gd name="T89" fmla="*/ 39 h 48"/>
                  <a:gd name="T90" fmla="*/ 3 w 81"/>
                  <a:gd name="T91" fmla="*/ 36 h 48"/>
                  <a:gd name="T92" fmla="*/ 10 w 81"/>
                  <a:gd name="T93" fmla="*/ 39 h 48"/>
                  <a:gd name="T94" fmla="*/ 19 w 81"/>
                  <a:gd name="T95" fmla="*/ 39 h 48"/>
                  <a:gd name="T96" fmla="*/ 51 w 81"/>
                  <a:gd name="T97" fmla="*/ 44 h 48"/>
                  <a:gd name="T98" fmla="*/ 51 w 81"/>
                  <a:gd name="T99" fmla="*/ 35 h 48"/>
                  <a:gd name="T100" fmla="*/ 51 w 81"/>
                  <a:gd name="T101" fmla="*/ 44 h 48"/>
                  <a:gd name="T102" fmla="*/ 64 w 81"/>
                  <a:gd name="T103" fmla="*/ 39 h 48"/>
                  <a:gd name="T104" fmla="*/ 73 w 81"/>
                  <a:gd name="T105" fmla="*/ 39 h 48"/>
                  <a:gd name="T106" fmla="*/ 78 w 81"/>
                  <a:gd name="T107" fmla="*/ 39 h 48"/>
                  <a:gd name="T108" fmla="*/ 76 w 81"/>
                  <a:gd name="T109" fmla="*/ 36 h 48"/>
                  <a:gd name="T110" fmla="*/ 78 w 81"/>
                  <a:gd name="T111" fmla="*/ 39 h 48"/>
                  <a:gd name="T112" fmla="*/ 54 w 81"/>
                  <a:gd name="T113" fmla="*/ 32 h 48"/>
                  <a:gd name="T114" fmla="*/ 64 w 81"/>
                  <a:gd name="T11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" h="48">
                    <a:moveTo>
                      <a:pt x="6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3" y="19"/>
                      <a:pt x="23" y="1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2" y="8"/>
                      <a:pt x="2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8" y="9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lose/>
                    <a:moveTo>
                      <a:pt x="7" y="1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8"/>
                      <a:pt x="14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7" y="20"/>
                      <a:pt x="7" y="20"/>
                      <a:pt x="7" y="20"/>
                    </a:cubicBezTo>
                    <a:lnTo>
                      <a:pt x="7" y="19"/>
                    </a:lnTo>
                    <a:close/>
                    <a:moveTo>
                      <a:pt x="81" y="18"/>
                    </a:move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8"/>
                      <a:pt x="75" y="1"/>
                      <a:pt x="67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0"/>
                      <a:pt x="60" y="0"/>
                      <a:pt x="5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51" y="0"/>
                      <a:pt x="51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37" y="1"/>
                      <a:pt x="31" y="8"/>
                      <a:pt x="31" y="15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25"/>
                      <a:pt x="37" y="32"/>
                      <a:pt x="45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2"/>
                      <a:pt x="46" y="32"/>
                      <a:pt x="46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5"/>
                      <a:pt x="11" y="48"/>
                      <a:pt x="14" y="48"/>
                    </a:cubicBezTo>
                    <a:cubicBezTo>
                      <a:pt x="18" y="48"/>
                      <a:pt x="21" y="45"/>
                      <a:pt x="22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4" y="45"/>
                      <a:pt x="47" y="48"/>
                      <a:pt x="51" y="48"/>
                    </a:cubicBezTo>
                    <a:cubicBezTo>
                      <a:pt x="55" y="48"/>
                      <a:pt x="59" y="44"/>
                      <a:pt x="59" y="39"/>
                    </a:cubicBezTo>
                    <a:cubicBezTo>
                      <a:pt x="59" y="38"/>
                      <a:pt x="59" y="37"/>
                      <a:pt x="58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0" y="37"/>
                      <a:pt x="60" y="38"/>
                      <a:pt x="60" y="39"/>
                    </a:cubicBezTo>
                    <a:cubicBezTo>
                      <a:pt x="60" y="44"/>
                      <a:pt x="64" y="48"/>
                      <a:pt x="68" y="48"/>
                    </a:cubicBezTo>
                    <a:cubicBezTo>
                      <a:pt x="72" y="48"/>
                      <a:pt x="75" y="45"/>
                      <a:pt x="76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0" y="42"/>
                      <a:pt x="81" y="41"/>
                      <a:pt x="81" y="40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1" y="33"/>
                      <a:pt x="80" y="33"/>
                      <a:pt x="79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2"/>
                      <a:pt x="72" y="31"/>
                      <a:pt x="70" y="31"/>
                    </a:cubicBezTo>
                    <a:cubicBezTo>
                      <a:pt x="77" y="30"/>
                      <a:pt x="81" y="24"/>
                      <a:pt x="81" y="18"/>
                    </a:cubicBezTo>
                    <a:close/>
                    <a:moveTo>
                      <a:pt x="35" y="18"/>
                    </a:move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0"/>
                      <a:pt x="39" y="5"/>
                      <a:pt x="45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73" y="5"/>
                      <a:pt x="77" y="10"/>
                      <a:pt x="77" y="15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23"/>
                      <a:pt x="73" y="28"/>
                      <a:pt x="67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39" y="28"/>
                      <a:pt x="35" y="23"/>
                      <a:pt x="35" y="18"/>
                    </a:cubicBezTo>
                    <a:close/>
                    <a:moveTo>
                      <a:pt x="43" y="36"/>
                    </a:moveTo>
                    <a:cubicBezTo>
                      <a:pt x="43" y="37"/>
                      <a:pt x="42" y="38"/>
                      <a:pt x="4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8"/>
                      <a:pt x="22" y="37"/>
                      <a:pt x="22" y="36"/>
                    </a:cubicBezTo>
                    <a:cubicBezTo>
                      <a:pt x="26" y="36"/>
                      <a:pt x="26" y="36"/>
                      <a:pt x="26" y="36"/>
                    </a:cubicBezTo>
                    <a:lnTo>
                      <a:pt x="43" y="36"/>
                    </a:lnTo>
                    <a:close/>
                    <a:moveTo>
                      <a:pt x="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2"/>
                      <a:pt x="16" y="31"/>
                      <a:pt x="14" y="31"/>
                    </a:cubicBezTo>
                    <a:cubicBezTo>
                      <a:pt x="13" y="31"/>
                      <a:pt x="11" y="32"/>
                      <a:pt x="10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9"/>
                      <a:pt x="3" y="19"/>
                      <a:pt x="3" y="19"/>
                    </a:cubicBezTo>
                    <a:lnTo>
                      <a:pt x="8" y="6"/>
                    </a:lnTo>
                    <a:close/>
                    <a:moveTo>
                      <a:pt x="3" y="36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7"/>
                      <a:pt x="6" y="38"/>
                      <a:pt x="6" y="39"/>
                    </a:cubicBezTo>
                    <a:cubicBezTo>
                      <a:pt x="3" y="39"/>
                      <a:pt x="3" y="39"/>
                      <a:pt x="3" y="39"/>
                    </a:cubicBezTo>
                    <a:lnTo>
                      <a:pt x="3" y="36"/>
                    </a:lnTo>
                    <a:close/>
                    <a:moveTo>
                      <a:pt x="14" y="44"/>
                    </a:moveTo>
                    <a:cubicBezTo>
                      <a:pt x="12" y="44"/>
                      <a:pt x="10" y="42"/>
                      <a:pt x="10" y="39"/>
                    </a:cubicBezTo>
                    <a:cubicBezTo>
                      <a:pt x="10" y="37"/>
                      <a:pt x="12" y="35"/>
                      <a:pt x="14" y="35"/>
                    </a:cubicBezTo>
                    <a:cubicBezTo>
                      <a:pt x="17" y="35"/>
                      <a:pt x="19" y="37"/>
                      <a:pt x="19" y="39"/>
                    </a:cubicBezTo>
                    <a:cubicBezTo>
                      <a:pt x="19" y="42"/>
                      <a:pt x="17" y="44"/>
                      <a:pt x="14" y="44"/>
                    </a:cubicBezTo>
                    <a:close/>
                    <a:moveTo>
                      <a:pt x="51" y="44"/>
                    </a:moveTo>
                    <a:cubicBezTo>
                      <a:pt x="48" y="44"/>
                      <a:pt x="46" y="42"/>
                      <a:pt x="46" y="39"/>
                    </a:cubicBezTo>
                    <a:cubicBezTo>
                      <a:pt x="46" y="37"/>
                      <a:pt x="48" y="35"/>
                      <a:pt x="51" y="35"/>
                    </a:cubicBezTo>
                    <a:cubicBezTo>
                      <a:pt x="53" y="35"/>
                      <a:pt x="55" y="37"/>
                      <a:pt x="55" y="39"/>
                    </a:cubicBezTo>
                    <a:cubicBezTo>
                      <a:pt x="55" y="42"/>
                      <a:pt x="53" y="44"/>
                      <a:pt x="51" y="44"/>
                    </a:cubicBezTo>
                    <a:close/>
                    <a:moveTo>
                      <a:pt x="68" y="44"/>
                    </a:moveTo>
                    <a:cubicBezTo>
                      <a:pt x="66" y="44"/>
                      <a:pt x="64" y="42"/>
                      <a:pt x="64" y="39"/>
                    </a:cubicBezTo>
                    <a:cubicBezTo>
                      <a:pt x="64" y="37"/>
                      <a:pt x="66" y="35"/>
                      <a:pt x="68" y="35"/>
                    </a:cubicBezTo>
                    <a:cubicBezTo>
                      <a:pt x="71" y="35"/>
                      <a:pt x="73" y="37"/>
                      <a:pt x="73" y="39"/>
                    </a:cubicBezTo>
                    <a:cubicBezTo>
                      <a:pt x="73" y="42"/>
                      <a:pt x="71" y="44"/>
                      <a:pt x="68" y="44"/>
                    </a:cubicBezTo>
                    <a:close/>
                    <a:moveTo>
                      <a:pt x="78" y="39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8"/>
                      <a:pt x="76" y="37"/>
                      <a:pt x="76" y="36"/>
                    </a:cubicBezTo>
                    <a:cubicBezTo>
                      <a:pt x="78" y="36"/>
                      <a:pt x="78" y="36"/>
                      <a:pt x="78" y="36"/>
                    </a:cubicBezTo>
                    <a:lnTo>
                      <a:pt x="78" y="39"/>
                    </a:lnTo>
                    <a:close/>
                    <a:moveTo>
                      <a:pt x="56" y="33"/>
                    </a:moveTo>
                    <a:cubicBezTo>
                      <a:pt x="55" y="32"/>
                      <a:pt x="54" y="32"/>
                      <a:pt x="54" y="32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4" y="33"/>
                    </a:cubicBezTo>
                    <a:lnTo>
                      <a:pt x="56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1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84" name="文本框 83"/>
          <p:cNvSpPr txBox="1"/>
          <p:nvPr/>
        </p:nvSpPr>
        <p:spPr>
          <a:xfrm>
            <a:off x="2497730" y="4888891"/>
            <a:ext cx="2571802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</a:t>
            </a: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05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572985" y="3640338"/>
            <a:ext cx="2571802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</a:t>
            </a: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05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2572984" y="2190576"/>
            <a:ext cx="2571802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</a:t>
            </a: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05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6301116" y="4856464"/>
            <a:ext cx="2571802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</a:t>
            </a: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05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6376370" y="3570548"/>
            <a:ext cx="2571802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</a:t>
            </a: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05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6376369" y="2120786"/>
            <a:ext cx="2571802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输入替换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内容输入</a:t>
            </a: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替换</a:t>
            </a:r>
            <a:r>
              <a:rPr lang="zh-CN" altLang="en-US" sz="1050" dirty="0" smtClean="0">
                <a:latin typeface="微软雅黑" panose="020B0503020204020204" charset="-122"/>
                <a:ea typeface="微软雅黑" panose="020B0503020204020204" charset="-122"/>
                <a:cs typeface="Hiragino Sans GB W3" charset="-122"/>
              </a:rPr>
              <a:t>内容</a:t>
            </a:r>
            <a:endParaRPr lang="en-US" altLang="zh-CN" sz="1050" dirty="0">
              <a:latin typeface="微软雅黑" panose="020B0503020204020204" charset="-122"/>
              <a:ea typeface="微软雅黑" panose="020B0503020204020204" charset="-122"/>
              <a:cs typeface="Hiragino Sans GB W3" charset="-122"/>
            </a:endParaRPr>
          </a:p>
        </p:txBody>
      </p:sp>
      <p:grpSp>
        <p:nvGrpSpPr>
          <p:cNvPr id="90" name="Group 59"/>
          <p:cNvGrpSpPr/>
          <p:nvPr/>
        </p:nvGrpSpPr>
        <p:grpSpPr>
          <a:xfrm>
            <a:off x="284238" y="190459"/>
            <a:ext cx="1823964" cy="484606"/>
            <a:chOff x="4928372" y="1814284"/>
            <a:chExt cx="978408" cy="484632"/>
          </a:xfrm>
        </p:grpSpPr>
        <p:sp>
          <p:nvSpPr>
            <p:cNvPr id="9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D24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0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2" name="TextBox 61"/>
            <p:cNvSpPr txBox="1"/>
            <p:nvPr/>
          </p:nvSpPr>
          <p:spPr>
            <a:xfrm>
              <a:off x="5043073" y="1856534"/>
              <a:ext cx="649382" cy="40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输入标题</a:t>
              </a:r>
              <a:endParaRPr lang="en-GB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婚礼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b="6507"/>
          <a:stretch>
            <a:fillRect/>
          </a:stretch>
        </p:blipFill>
        <p:spPr>
          <a:xfrm>
            <a:off x="0" y="0"/>
            <a:ext cx="12296447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40210" y="2230776"/>
            <a:ext cx="70158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 smtClean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感谢您的倾听</a:t>
            </a:r>
            <a:endParaRPr lang="zh-CN" altLang="en-US" sz="8000" b="1" dirty="0">
              <a:solidFill>
                <a:srgbClr val="D24B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56529" y="3552694"/>
            <a:ext cx="7678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49962" y="4428039"/>
            <a:ext cx="558349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策划人</a:t>
            </a:r>
            <a:r>
              <a:rPr lang="zh-CN" altLang="en-US" sz="24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：我爱你       </a:t>
            </a:r>
            <a:r>
              <a:rPr lang="zh-CN" altLang="en-US" sz="2400" b="1" dirty="0" smtClean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r>
              <a:rPr lang="zh-CN" altLang="en-US" sz="24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4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201X</a:t>
            </a:r>
            <a:r>
              <a:rPr lang="zh-CN" altLang="en-US" sz="2400" b="1" dirty="0">
                <a:solidFill>
                  <a:srgbClr val="D24B4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婚礼8.jp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212E41"/>
    </a:accent1>
    <a:accent2>
      <a:srgbClr val="CA8F45"/>
    </a:accent2>
    <a:accent3>
      <a:srgbClr val="A5A5A5"/>
    </a:accent3>
    <a:accent4>
      <a:srgbClr val="6F6D66"/>
    </a:accent4>
    <a:accent5>
      <a:srgbClr val="A1ACC0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780</Words>
  <Application>Microsoft Office PowerPoint</Application>
  <PresentationFormat>宽屏</PresentationFormat>
  <Paragraphs>230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FontAwesome</vt:lpstr>
      <vt:lpstr>Hiragino Sans GB W3</vt:lpstr>
      <vt:lpstr>맑은 고딕</vt:lpstr>
      <vt:lpstr>Roboto Condensed Light</vt:lpstr>
      <vt:lpstr>Source Sans Pro</vt:lpstr>
      <vt:lpstr>汉仪综艺体简</vt:lpstr>
      <vt:lpstr>思源宋体 Heavy</vt:lpstr>
      <vt:lpstr>宋体</vt:lpstr>
      <vt:lpstr>微软雅黑</vt:lpstr>
      <vt:lpstr>Arial</vt:lpstr>
      <vt:lpstr>Arial Rounded MT Bold</vt:lpstr>
      <vt:lpstr>Calibri</vt:lpstr>
      <vt:lpstr>Calibri Light</vt:lpstr>
      <vt:lpstr>Century Gothic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婚礼8.jpg</dc:title>
  <dc:creator>meng</dc:creator>
  <cp:lastModifiedBy>faith123</cp:lastModifiedBy>
  <cp:revision>14</cp:revision>
  <dcterms:created xsi:type="dcterms:W3CDTF">2018-02-04T02:35:00Z</dcterms:created>
  <dcterms:modified xsi:type="dcterms:W3CDTF">2018-04-08T02:37:59Z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