
<file path=[Content_Types].xml><?xml version="1.0" encoding="utf-8"?>
<Types xmlns="http://schemas.openxmlformats.org/package/2006/content-types">
  <Default Extension="png" ContentType="image/png"/>
  <Default Extension="jpeg" ContentType="image/jpe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376" r:id="rId3"/>
    <p:sldId id="335" r:id="rId5"/>
    <p:sldId id="336" r:id="rId6"/>
    <p:sldId id="279" r:id="rId7"/>
    <p:sldId id="278" r:id="rId8"/>
    <p:sldId id="281" r:id="rId9"/>
    <p:sldId id="285" r:id="rId10"/>
    <p:sldId id="286" r:id="rId11"/>
    <p:sldId id="378" r:id="rId12"/>
    <p:sldId id="289" r:id="rId13"/>
    <p:sldId id="288" r:id="rId14"/>
    <p:sldId id="297" r:id="rId15"/>
    <p:sldId id="266" r:id="rId16"/>
    <p:sldId id="291" r:id="rId17"/>
    <p:sldId id="294" r:id="rId18"/>
    <p:sldId id="295" r:id="rId19"/>
    <p:sldId id="292" r:id="rId20"/>
    <p:sldId id="293" r:id="rId21"/>
    <p:sldId id="379" r:id="rId22"/>
    <p:sldId id="299" r:id="rId23"/>
    <p:sldId id="303" r:id="rId24"/>
    <p:sldId id="377" r:id="rId25"/>
  </p:sldIdLst>
  <p:sldSz cx="9144000" cy="5143500" type="screen16x9"/>
  <p:notesSz cx="6858000" cy="9144000"/>
  <p:defaultTextStyle>
    <a:defPPr>
      <a:defRPr lang="zh-CN"/>
    </a:defPPr>
    <a:lvl1pPr marL="0" lvl="0" indent="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1pPr>
    <a:lvl2pPr marL="342900" lvl="1" indent="11430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2pPr>
    <a:lvl3pPr marL="685800" lvl="2" indent="22860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3pPr>
    <a:lvl4pPr marL="1028700" lvl="3" indent="34290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4pPr>
    <a:lvl5pPr marL="1371600" lvl="4" indent="45720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5pPr>
    <a:lvl6pPr marL="2286000" lvl="5" indent="45720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6pPr>
    <a:lvl7pPr marL="2743200" lvl="6" indent="45720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7pPr>
    <a:lvl8pPr marL="3200400" lvl="7" indent="45720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8pPr>
    <a:lvl9pPr marL="3657600" lvl="8" indent="457200" algn="l" defTabSz="685800" eaLnBrk="0" fontAlgn="base" latinLnBrk="0" hangingPunct="0">
      <a:lnSpc>
        <a:spcPct val="100000"/>
      </a:lnSpc>
      <a:spcBef>
        <a:spcPct val="0"/>
      </a:spcBef>
      <a:spcAft>
        <a:spcPct val="0"/>
      </a:spcAft>
      <a:buNone/>
      <a:defRPr sz="1300" b="0" i="0" u="none" kern="1200" baseline="0">
        <a:solidFill>
          <a:schemeClr val="tx1"/>
        </a:solidFill>
        <a:latin typeface="Lao UI" panose="020B0502040204020203" pitchFamily="34" charset="0"/>
        <a:ea typeface="微软雅黑" panose="020B0503020204020204" pitchFamily="34"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BA01"/>
    <a:srgbClr val="2A3D52"/>
    <a:srgbClr val="F2F2F2"/>
    <a:srgbClr val="F1D128"/>
    <a:srgbClr val="045FA5"/>
    <a:srgbClr val="21234C"/>
    <a:srgbClr val="415FCF"/>
    <a:srgbClr val="BB0A0B"/>
    <a:srgbClr val="EEEEEE"/>
    <a:srgbClr val="1898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p:restoredTop sz="94660"/>
  </p:normalViewPr>
  <p:slideViewPr>
    <p:cSldViewPr snapToGrid="0" showGuides="1">
      <p:cViewPr varScale="1">
        <p:scale>
          <a:sx n="153" d="100"/>
          <a:sy n="153" d="100"/>
        </p:scale>
        <p:origin x="420" y="120"/>
      </p:cViewPr>
      <p:guideLst>
        <p:guide orient="horz" pos="2204"/>
        <p:guide pos="2851"/>
      </p:guideLst>
    </p:cSldViewPr>
  </p:slideViewPr>
  <p:notesTextViewPr>
    <p:cViewPr>
      <p:scale>
        <a:sx n="1" d="1"/>
        <a:sy n="1" d="1"/>
      </p:scale>
      <p:origin x="0" y="0"/>
    </p:cViewPr>
  </p:notesTextViewPr>
  <p:sorterViewPr showFormatting="0">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8" Type="http://schemas.openxmlformats.org/officeDocument/2006/relationships/tableStyles" Target="tableStyles.xml"/><Relationship Id="rId27" Type="http://schemas.openxmlformats.org/officeDocument/2006/relationships/viewProps" Target="viewProps.xml"/><Relationship Id="rId26" Type="http://schemas.openxmlformats.org/officeDocument/2006/relationships/presProps" Target="presProps.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buFontTx/>
              <a:buNone/>
              <a:defRPr sz="1200">
                <a:latin typeface="+mn-lt"/>
                <a:ea typeface="+mn-ea"/>
              </a:defRPr>
            </a:lvl1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buFontTx/>
              <a:buNone/>
              <a:defRPr sz="1200">
                <a:latin typeface="+mn-lt"/>
                <a:ea typeface="+mn-ea"/>
              </a:defRPr>
            </a:lvl1pPr>
          </a:lstStyle>
          <a:p>
            <a:pPr marL="0" marR="0" lvl="0" indent="0" algn="r"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685800" rtl="0" eaLnBrk="0" fontAlgn="base" latinLnBrk="0" hangingPunct="0">
              <a:lnSpc>
                <a:spcPct val="100000"/>
              </a:lnSpc>
              <a:spcBef>
                <a:spcPct val="0"/>
              </a:spcBef>
              <a:spcAft>
                <a:spcPct val="0"/>
              </a:spcAft>
              <a:buClrTx/>
              <a:buSzTx/>
              <a:buFontTx/>
              <a:buNone/>
              <a:defRPr/>
            </a:pPr>
            <a:endParaRPr kumimoji="0" lang="zh-CN" altLang="en-US" sz="9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685800" rtl="0" eaLnBrk="0" fontAlgn="base" latinLnBrk="0" hangingPunct="0">
              <a:lnSpc>
                <a:spcPct val="100000"/>
              </a:lnSpc>
              <a:spcBef>
                <a:spcPct val="0"/>
              </a:spcBef>
              <a:spcAft>
                <a:spcPct val="0"/>
              </a:spcAft>
              <a:buClrTx/>
              <a:buSzTx/>
              <a:buFontTx/>
              <a:buNone/>
              <a:defRPr/>
            </a:pPr>
            <a:r>
              <a:rPr kumimoji="0" lang="zh-CN" altLang="en-US" sz="900" b="0" i="0" u="none" strike="noStrike" kern="1200" cap="none" spc="0" normalizeH="0" baseline="0" noProof="0">
                <a:ln>
                  <a:noFill/>
                </a:ln>
                <a:solidFill>
                  <a:schemeClr val="tx1"/>
                </a:solidFill>
                <a:effectLst/>
                <a:uLnTx/>
                <a:uFillTx/>
                <a:latin typeface="+mn-lt"/>
                <a:ea typeface="+mn-ea"/>
                <a:cs typeface="+mn-cs"/>
              </a:rPr>
              <a:t>单击此处编辑母版文本样式</a:t>
            </a:r>
            <a:endParaRPr kumimoji="0" lang="zh-CN" altLang="en-US" sz="900" b="0" i="0" u="none" strike="noStrike" kern="1200" cap="none" spc="0" normalizeH="0" baseline="0" noProof="0">
              <a:ln>
                <a:noFill/>
              </a:ln>
              <a:solidFill>
                <a:schemeClr val="tx1"/>
              </a:solidFill>
              <a:effectLst/>
              <a:uLnTx/>
              <a:uFillTx/>
              <a:latin typeface="+mn-lt"/>
              <a:ea typeface="+mn-ea"/>
              <a:cs typeface="+mn-cs"/>
            </a:endParaRPr>
          </a:p>
          <a:p>
            <a:pPr marL="342900" marR="0" lvl="1" indent="0" algn="l" defTabSz="685800" rtl="0" eaLnBrk="0" fontAlgn="base" latinLnBrk="0" hangingPunct="0">
              <a:lnSpc>
                <a:spcPct val="100000"/>
              </a:lnSpc>
              <a:spcBef>
                <a:spcPct val="0"/>
              </a:spcBef>
              <a:spcAft>
                <a:spcPct val="0"/>
              </a:spcAft>
              <a:buClrTx/>
              <a:buSzTx/>
              <a:buFontTx/>
              <a:buNone/>
              <a:defRPr/>
            </a:pPr>
            <a:r>
              <a:rPr kumimoji="0" lang="zh-CN" altLang="en-US" sz="900" b="0" i="0" u="none" strike="noStrike" kern="1200" cap="none" spc="0" normalizeH="0" baseline="0" noProof="0">
                <a:ln>
                  <a:noFill/>
                </a:ln>
                <a:solidFill>
                  <a:schemeClr val="tx1"/>
                </a:solidFill>
                <a:effectLst/>
                <a:uLnTx/>
                <a:uFillTx/>
                <a:latin typeface="+mn-lt"/>
                <a:ea typeface="+mn-ea"/>
                <a:cs typeface="+mn-cs"/>
              </a:rPr>
              <a:t>第二级</a:t>
            </a:r>
            <a:endParaRPr kumimoji="0" lang="zh-CN" altLang="en-US" sz="900" b="0" i="0" u="none" strike="noStrike" kern="1200" cap="none" spc="0" normalizeH="0" baseline="0" noProof="0">
              <a:ln>
                <a:noFill/>
              </a:ln>
              <a:solidFill>
                <a:schemeClr val="tx1"/>
              </a:solidFill>
              <a:effectLst/>
              <a:uLnTx/>
              <a:uFillTx/>
              <a:latin typeface="+mn-lt"/>
              <a:ea typeface="+mn-ea"/>
              <a:cs typeface="+mn-cs"/>
            </a:endParaRPr>
          </a:p>
          <a:p>
            <a:pPr marL="685800" marR="0" lvl="2" indent="0" algn="l" defTabSz="685800" rtl="0" eaLnBrk="0" fontAlgn="base" latinLnBrk="0" hangingPunct="0">
              <a:lnSpc>
                <a:spcPct val="100000"/>
              </a:lnSpc>
              <a:spcBef>
                <a:spcPct val="0"/>
              </a:spcBef>
              <a:spcAft>
                <a:spcPct val="0"/>
              </a:spcAft>
              <a:buClrTx/>
              <a:buSzTx/>
              <a:buFontTx/>
              <a:buNone/>
              <a:defRPr/>
            </a:pPr>
            <a:r>
              <a:rPr kumimoji="0" lang="zh-CN" altLang="en-US" sz="900" b="0" i="0" u="none" strike="noStrike" kern="1200" cap="none" spc="0" normalizeH="0" baseline="0" noProof="0">
                <a:ln>
                  <a:noFill/>
                </a:ln>
                <a:solidFill>
                  <a:schemeClr val="tx1"/>
                </a:solidFill>
                <a:effectLst/>
                <a:uLnTx/>
                <a:uFillTx/>
                <a:latin typeface="+mn-lt"/>
                <a:ea typeface="+mn-ea"/>
                <a:cs typeface="+mn-cs"/>
              </a:rPr>
              <a:t>第三级</a:t>
            </a:r>
            <a:endParaRPr kumimoji="0" lang="zh-CN" altLang="en-US" sz="900" b="0" i="0" u="none" strike="noStrike" kern="1200" cap="none" spc="0" normalizeH="0" baseline="0" noProof="0">
              <a:ln>
                <a:noFill/>
              </a:ln>
              <a:solidFill>
                <a:schemeClr val="tx1"/>
              </a:solidFill>
              <a:effectLst/>
              <a:uLnTx/>
              <a:uFillTx/>
              <a:latin typeface="+mn-lt"/>
              <a:ea typeface="+mn-ea"/>
              <a:cs typeface="+mn-cs"/>
            </a:endParaRPr>
          </a:p>
          <a:p>
            <a:pPr marL="1028700" marR="0" lvl="3" indent="0" algn="l" defTabSz="685800" rtl="0" eaLnBrk="0" fontAlgn="base" latinLnBrk="0" hangingPunct="0">
              <a:lnSpc>
                <a:spcPct val="100000"/>
              </a:lnSpc>
              <a:spcBef>
                <a:spcPct val="0"/>
              </a:spcBef>
              <a:spcAft>
                <a:spcPct val="0"/>
              </a:spcAft>
              <a:buClrTx/>
              <a:buSzTx/>
              <a:buFontTx/>
              <a:buNone/>
              <a:defRPr/>
            </a:pPr>
            <a:r>
              <a:rPr kumimoji="0" lang="zh-CN" altLang="en-US" sz="900" b="0" i="0" u="none" strike="noStrike" kern="1200" cap="none" spc="0" normalizeH="0" baseline="0" noProof="0">
                <a:ln>
                  <a:noFill/>
                </a:ln>
                <a:solidFill>
                  <a:schemeClr val="tx1"/>
                </a:solidFill>
                <a:effectLst/>
                <a:uLnTx/>
                <a:uFillTx/>
                <a:latin typeface="+mn-lt"/>
                <a:ea typeface="+mn-ea"/>
                <a:cs typeface="+mn-cs"/>
              </a:rPr>
              <a:t>第四级</a:t>
            </a:r>
            <a:endParaRPr kumimoji="0" lang="zh-CN" altLang="en-US" sz="900" b="0" i="0" u="none" strike="noStrike" kern="1200" cap="none" spc="0" normalizeH="0" baseline="0" noProof="0">
              <a:ln>
                <a:noFill/>
              </a:ln>
              <a:solidFill>
                <a:schemeClr val="tx1"/>
              </a:solidFill>
              <a:effectLst/>
              <a:uLnTx/>
              <a:uFillTx/>
              <a:latin typeface="+mn-lt"/>
              <a:ea typeface="+mn-ea"/>
              <a:cs typeface="+mn-cs"/>
            </a:endParaRPr>
          </a:p>
          <a:p>
            <a:pPr marL="1371600" marR="0" lvl="4" indent="0" algn="l" defTabSz="685800" rtl="0" eaLnBrk="0" fontAlgn="base" latinLnBrk="0" hangingPunct="0">
              <a:lnSpc>
                <a:spcPct val="100000"/>
              </a:lnSpc>
              <a:spcBef>
                <a:spcPct val="0"/>
              </a:spcBef>
              <a:spcAft>
                <a:spcPct val="0"/>
              </a:spcAft>
              <a:buClrTx/>
              <a:buSzTx/>
              <a:buFontTx/>
              <a:buNone/>
              <a:defRPr/>
            </a:pPr>
            <a:r>
              <a:rPr kumimoji="0" lang="zh-CN" altLang="en-US" sz="900" b="0" i="0" u="none" strike="noStrike" kern="1200" cap="none" spc="0" normalizeH="0" baseline="0" noProof="0">
                <a:ln>
                  <a:noFill/>
                </a:ln>
                <a:solidFill>
                  <a:schemeClr val="tx1"/>
                </a:solidFill>
                <a:effectLst/>
                <a:uLnTx/>
                <a:uFillTx/>
                <a:latin typeface="+mn-lt"/>
                <a:ea typeface="+mn-ea"/>
                <a:cs typeface="+mn-cs"/>
              </a:rPr>
              <a:t>第五级</a:t>
            </a:r>
            <a:endParaRPr kumimoji="0" lang="zh-CN" altLang="en-US" sz="9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eaLnBrk="1" fontAlgn="auto" hangingPunct="1">
              <a:spcBef>
                <a:spcPts val="0"/>
              </a:spcBef>
              <a:spcAft>
                <a:spcPts val="0"/>
              </a:spcAft>
              <a:buFontTx/>
              <a:buNone/>
              <a:defRPr sz="1200">
                <a:latin typeface="+mn-lt"/>
                <a:ea typeface="+mn-ea"/>
              </a:defRPr>
            </a:lvl1p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eaLnBrk="1" fontAlgn="auto" hangingPunct="1">
              <a:spcBef>
                <a:spcPts val="0"/>
              </a:spcBef>
              <a:spcAft>
                <a:spcPts val="0"/>
              </a:spcAft>
              <a:buFontTx/>
              <a:buNone/>
              <a:defRPr sz="1200">
                <a:latin typeface="+mn-lt"/>
                <a:ea typeface="+mn-ea"/>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hf sldNum="0" hdr="0" ftr="0" dt="0"/>
  <p:notesStyle>
    <a:lvl1pPr algn="l" defTabSz="685800" rtl="0" eaLnBrk="0" fontAlgn="base" hangingPunct="0">
      <a:spcBef>
        <a:spcPct val="0"/>
      </a:spcBef>
      <a:spcAft>
        <a:spcPct val="0"/>
      </a:spcAft>
      <a:defRPr sz="900" kern="1200">
        <a:solidFill>
          <a:schemeClr val="tx1"/>
        </a:solidFill>
        <a:latin typeface="+mn-lt"/>
        <a:ea typeface="+mn-ea"/>
        <a:cs typeface="+mn-cs"/>
      </a:defRPr>
    </a:lvl1pPr>
    <a:lvl2pPr marL="342900" algn="l" defTabSz="685800" rtl="0" eaLnBrk="0" fontAlgn="base" hangingPunct="0">
      <a:spcBef>
        <a:spcPct val="0"/>
      </a:spcBef>
      <a:spcAft>
        <a:spcPct val="0"/>
      </a:spcAft>
      <a:defRPr sz="900" kern="1200">
        <a:solidFill>
          <a:schemeClr val="tx1"/>
        </a:solidFill>
        <a:latin typeface="+mn-lt"/>
        <a:ea typeface="+mn-ea"/>
        <a:cs typeface="+mn-cs"/>
      </a:defRPr>
    </a:lvl2pPr>
    <a:lvl3pPr marL="685800" algn="l" defTabSz="685800" rtl="0" eaLnBrk="0" fontAlgn="base" hangingPunct="0">
      <a:spcBef>
        <a:spcPct val="0"/>
      </a:spcBef>
      <a:spcAft>
        <a:spcPct val="0"/>
      </a:spcAft>
      <a:defRPr sz="900" kern="1200">
        <a:solidFill>
          <a:schemeClr val="tx1"/>
        </a:solidFill>
        <a:latin typeface="+mn-lt"/>
        <a:ea typeface="+mn-ea"/>
        <a:cs typeface="+mn-cs"/>
      </a:defRPr>
    </a:lvl3pPr>
    <a:lvl4pPr marL="1028700" algn="l" defTabSz="685800" rtl="0" eaLnBrk="0" fontAlgn="base" hangingPunct="0">
      <a:spcBef>
        <a:spcPct val="0"/>
      </a:spcBef>
      <a:spcAft>
        <a:spcPct val="0"/>
      </a:spcAft>
      <a:defRPr sz="900" kern="1200">
        <a:solidFill>
          <a:schemeClr val="tx1"/>
        </a:solidFill>
        <a:latin typeface="+mn-lt"/>
        <a:ea typeface="+mn-ea"/>
        <a:cs typeface="+mn-cs"/>
      </a:defRPr>
    </a:lvl4pPr>
    <a:lvl5pPr marL="1371600" algn="l" defTabSz="685800" rtl="0" eaLnBrk="0" fontAlgn="base" hangingPunct="0">
      <a:spcBef>
        <a:spcPct val="0"/>
      </a:spcBef>
      <a:spcAft>
        <a:spcPct val="0"/>
      </a:spcAft>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3BC6B9-280F-445D-A507-CAFBA8B16481}"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幻灯片图像占位符 1"/>
          <p:cNvSpPr>
            <a:spLocks noGrp="1" noRot="1" noChangeAspect="1" noTextEdit="1"/>
          </p:cNvSpPr>
          <p:nvPr>
            <p:ph type="sldImg"/>
          </p:nvPr>
        </p:nvSpPr>
        <p:spPr>
          <a:ln>
            <a:solidFill>
              <a:srgbClr val="000000"/>
            </a:solidFill>
            <a:miter/>
          </a:ln>
        </p:spPr>
      </p:sp>
      <p:sp>
        <p:nvSpPr>
          <p:cNvPr id="8195"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ln>
            <a:solidFill>
              <a:srgbClr val="000000">
                <a:alpha val="100000"/>
              </a:srgbClr>
            </a:solidFill>
            <a:miter lim="800000"/>
          </a:ln>
        </p:spPr>
      </p:sp>
      <p:sp>
        <p:nvSpPr>
          <p:cNvPr id="10243"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9220"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52CC5AF8-180A-483D-9341-2B4A03787DE1}"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a:ln>
            <a:solidFill>
              <a:srgbClr val="000000"/>
            </a:solidFill>
            <a:miter/>
          </a:ln>
        </p:spPr>
      </p:sp>
      <p:sp>
        <p:nvSpPr>
          <p:cNvPr id="12291"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a:ln>
            <a:solidFill>
              <a:srgbClr val="000000">
                <a:alpha val="100000"/>
              </a:srgbClr>
            </a:solidFill>
            <a:miter lim="800000"/>
          </a:ln>
        </p:spPr>
      </p:sp>
      <p:sp>
        <p:nvSpPr>
          <p:cNvPr id="14339"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12292"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6B7638B3-3EFE-478C-975A-B70804392EF5}"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a:ln>
            <a:solidFill>
              <a:srgbClr val="000000">
                <a:alpha val="100000"/>
              </a:srgbClr>
            </a:solidFill>
            <a:miter lim="800000"/>
          </a:ln>
        </p:spPr>
      </p:sp>
      <p:sp>
        <p:nvSpPr>
          <p:cNvPr id="16387"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14340"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45984773-94FD-49DD-A948-0A156BCCE748}"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a:ln>
            <a:solidFill>
              <a:srgbClr val="000000">
                <a:alpha val="100000"/>
              </a:srgbClr>
            </a:solidFill>
            <a:miter lim="800000"/>
          </a:ln>
        </p:spPr>
      </p:sp>
      <p:sp>
        <p:nvSpPr>
          <p:cNvPr id="18435"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16388"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67A9CA05-ACF1-432A-929C-8D059441F078}"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a:ln>
            <a:solidFill>
              <a:srgbClr val="000000">
                <a:alpha val="100000"/>
              </a:srgbClr>
            </a:solidFill>
            <a:miter lim="800000"/>
          </a:ln>
        </p:spPr>
      </p:sp>
      <p:sp>
        <p:nvSpPr>
          <p:cNvPr id="20483"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18436"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17808895-6604-4675-87A6-098945583A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ln>
            <a:solidFill>
              <a:srgbClr val="000000">
                <a:alpha val="100000"/>
              </a:srgbClr>
            </a:solidFill>
            <a:miter lim="800000"/>
          </a:ln>
        </p:spPr>
      </p:sp>
      <p:sp>
        <p:nvSpPr>
          <p:cNvPr id="10243"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9220"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52CC5AF8-180A-483D-9341-2B4A03787DE1}"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a:ln>
            <a:solidFill>
              <a:srgbClr val="000000">
                <a:alpha val="100000"/>
              </a:srgbClr>
            </a:solidFill>
            <a:miter lim="800000"/>
          </a:ln>
        </p:spPr>
      </p:sp>
      <p:sp>
        <p:nvSpPr>
          <p:cNvPr id="24579"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22532"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E9B07CB8-1A5D-4F12-8C17-11A063080A2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a:ln>
            <a:solidFill>
              <a:srgbClr val="000000">
                <a:alpha val="100000"/>
              </a:srgbClr>
            </a:solidFill>
            <a:miter lim="800000"/>
          </a:ln>
        </p:spPr>
      </p:sp>
      <p:sp>
        <p:nvSpPr>
          <p:cNvPr id="26627"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24580"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A8701ABF-E843-477B-803F-E503DA88772D}"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a:ln>
            <a:solidFill>
              <a:srgbClr val="000000"/>
            </a:solidFill>
            <a:miter/>
          </a:ln>
        </p:spPr>
      </p:sp>
      <p:sp>
        <p:nvSpPr>
          <p:cNvPr id="28675"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ln>
            <a:solidFill>
              <a:srgbClr val="000000"/>
            </a:solidFill>
            <a:miter/>
          </a:ln>
        </p:spPr>
      </p:sp>
      <p:sp>
        <p:nvSpPr>
          <p:cNvPr id="30723"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a:solidFill>
              <a:srgbClr val="000000">
                <a:alpha val="100000"/>
              </a:srgbClr>
            </a:solidFill>
            <a:miter lim="800000"/>
          </a:ln>
        </p:spPr>
      </p:sp>
      <p:sp>
        <p:nvSpPr>
          <p:cNvPr id="32771"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28676"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9D0EA96C-1EB4-457C-B037-4F0F20E543D2}"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a:solidFill>
              <a:srgbClr val="000000"/>
            </a:solidFill>
            <a:miter/>
          </a:ln>
        </p:spPr>
      </p:sp>
      <p:sp>
        <p:nvSpPr>
          <p:cNvPr id="34819"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ln>
            <a:solidFill>
              <a:srgbClr val="000000">
                <a:alpha val="100000"/>
              </a:srgbClr>
            </a:solidFill>
            <a:miter lim="800000"/>
          </a:ln>
        </p:spPr>
      </p:sp>
      <p:sp>
        <p:nvSpPr>
          <p:cNvPr id="36867"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31748"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F3A469F6-9D96-4063-BEC8-FC4E89C69FD4}" type="slidenum">
              <a:rPr kumimoji="0" lang="en-US" altLang="zh-CN" sz="1200" b="0" i="0" u="none" strike="noStrike" kern="1200" cap="none" spc="0" normalizeH="0" baseline="0" noProof="0" smtClean="0">
                <a:ln>
                  <a:noFill/>
                </a:ln>
                <a:solidFill>
                  <a:schemeClr val="tx1"/>
                </a:solidFill>
                <a:effectLst/>
                <a:uLnTx/>
                <a:uFillTx/>
                <a:latin typeface="+mn-lt"/>
                <a:ea typeface="+mn-ea"/>
                <a:cs typeface="+mn-cs"/>
              </a:rPr>
            </a:fld>
            <a:endParaRPr kumimoji="0" lang="en-US" altLang="zh-CN"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ln>
            <a:solidFill>
              <a:srgbClr val="000000"/>
            </a:solidFill>
            <a:miter/>
          </a:ln>
        </p:spPr>
      </p:sp>
      <p:sp>
        <p:nvSpPr>
          <p:cNvPr id="38915"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ln>
            <a:solidFill>
              <a:srgbClr val="000000"/>
            </a:solidFill>
            <a:miter/>
          </a:ln>
        </p:spPr>
      </p:sp>
      <p:sp>
        <p:nvSpPr>
          <p:cNvPr id="43011"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a:ln>
            <a:solidFill>
              <a:srgbClr val="000000">
                <a:alpha val="100000"/>
              </a:srgbClr>
            </a:solidFill>
            <a:miter lim="800000"/>
          </a:ln>
        </p:spPr>
      </p:sp>
      <p:sp>
        <p:nvSpPr>
          <p:cNvPr id="10243"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9220"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52CC5AF8-180A-483D-9341-2B4A03787DE1}"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ln>
            <a:solidFill>
              <a:srgbClr val="000000">
                <a:alpha val="100000"/>
              </a:srgbClr>
            </a:solidFill>
            <a:miter lim="800000"/>
          </a:ln>
        </p:spPr>
      </p:sp>
      <p:sp>
        <p:nvSpPr>
          <p:cNvPr id="45059" name="备注占位符 2"/>
          <p:cNvSpPr>
            <a:spLocks noGrp="1"/>
          </p:cNvSpPr>
          <p:nvPr>
            <p:ph type="body"/>
          </p:nvPr>
        </p:nvSpPr>
        <p:spPr>
          <a:noFill/>
          <a:ln>
            <a:noFill/>
          </a:ln>
        </p:spPr>
        <p:txBody>
          <a:bodyPr wrap="square" lIns="91440" tIns="45720" rIns="91440" bIns="45720" anchor="t"/>
          <a:lstStyle/>
          <a:p>
            <a:pPr lvl="0" eaLnBrk="1" hangingPunct="1"/>
            <a:endParaRPr lang="zh-CN" altLang="en-US" dirty="0"/>
          </a:p>
        </p:txBody>
      </p:sp>
      <p:sp>
        <p:nvSpPr>
          <p:cNvPr id="37892" name="灯片编号占位符 3"/>
          <p:cNvSpPr txBox="1">
            <a:spLocks noGrp="1" noChangeArrowheads="1"/>
          </p:cNvSpPr>
          <p:nvPr>
            <p:ph type="sldNum"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rtlCol="0" anchor="b" anchorCtr="0" compatLnSpc="1"/>
          <a:lstStyle/>
          <a:p>
            <a:pPr marL="0" marR="0" lvl="0" indent="0" algn="r" defTabSz="685800" rtl="0" eaLnBrk="1" fontAlgn="base" latinLnBrk="0" hangingPunct="1">
              <a:lnSpc>
                <a:spcPct val="100000"/>
              </a:lnSpc>
              <a:spcBef>
                <a:spcPct val="0"/>
              </a:spcBef>
              <a:spcAft>
                <a:spcPct val="0"/>
              </a:spcAft>
              <a:buClrTx/>
              <a:buSzTx/>
              <a:buFont typeface="Arial" panose="020B0604020202020204" pitchFamily="34" charset="0"/>
              <a:buNone/>
              <a:defRPr/>
            </a:pPr>
            <a:fld id="{D44E5F4B-D801-416C-8A8B-B245C568FA19}"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ln>
            <a:solidFill>
              <a:srgbClr val="000000"/>
            </a:solidFill>
            <a:miter/>
          </a:ln>
        </p:spPr>
      </p:sp>
      <p:sp>
        <p:nvSpPr>
          <p:cNvPr id="49155" name="备注占位符 2"/>
          <p:cNvSpPr>
            <a:spLocks noGrp="1"/>
          </p:cNvSpPr>
          <p:nvPr>
            <p:ph type="body" idx="1"/>
          </p:nvPr>
        </p:nvSpPr>
        <p:spPr>
          <a:noFill/>
          <a:ln>
            <a:noFill/>
          </a:ln>
        </p:spPr>
        <p:txBody>
          <a:bodyPr wrap="square" lIns="91440" tIns="45720" rIns="91440" bIns="45720" anchor="t"/>
          <a:lstStyle/>
          <a:p>
            <a:pPr lvl="0"/>
            <a:endParaRPr lang="zh-CN" altLang="en-US" dirty="0"/>
          </a:p>
        </p:txBody>
      </p:sp>
      <p:sp>
        <p:nvSpPr>
          <p:cNvPr id="4" name="灯片编号占位符 3"/>
          <p:cNvSpPr txBox="1">
            <a:spLocks noGrp="1"/>
          </p:cNvSpPr>
          <p:nvPr>
            <p:ph type="sldNum" sz="quarter"/>
          </p:nvPr>
        </p:nvSpPr>
        <p:spPr>
          <a:noFill/>
        </p:spPr>
        <p:txBody>
          <a:bodyPr lIns="91440" tIns="45720" rIns="91440" bIns="45720" rtlCol="0" anchor="b"/>
          <a:lstStyle/>
          <a:p>
            <a:pPr marL="0" marR="0" lvl="0" indent="0" algn="r" defTabSz="685800" rtl="0" eaLnBrk="1" fontAlgn="auto" latinLnBrk="0" hangingPunct="1">
              <a:lnSpc>
                <a:spcPct val="100000"/>
              </a:lnSpc>
              <a:spcBef>
                <a:spcPts val="0"/>
              </a:spcBef>
              <a:spcAft>
                <a:spcPts val="0"/>
              </a:spcAft>
              <a:buClrTx/>
              <a:buSzTx/>
              <a:buFontTx/>
              <a:buNone/>
              <a:defRPr/>
            </a:pPr>
            <a:fld id="{31B5DC53-C2A7-4D89-B0F9-BF5371065336}" type="slidenum">
              <a:rPr kumimoji="0" lang="zh-CN" altLang="en-US" sz="1200" b="0" i="0" u="none" strike="noStrike" kern="1200" cap="none" spc="0" normalizeH="0" baseline="0" noProof="0" smtClean="0">
                <a:ln>
                  <a:noFill/>
                </a:ln>
                <a:solidFill>
                  <a:schemeClr val="tx1"/>
                </a:solidFill>
                <a:effectLst/>
                <a:uLnTx/>
                <a:uFillTx/>
                <a:latin typeface="+mn-lt"/>
                <a:ea typeface="+mn-ea"/>
                <a:cs typeface="+mn-cs"/>
              </a:rPr>
            </a:fld>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B3BC6B9-280F-445D-A507-CAFBA8B1648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日期占位符 1"/>
          <p:cNvSpPr>
            <a:spLocks noGrp="1"/>
          </p:cNvSpPr>
          <p:nvPr>
            <p:ph type="dt" sz="half" idx="2"/>
          </p:nvPr>
        </p:nvSpPr>
        <p:spPr>
          <a:xfrm>
            <a:off x="628650" y="4767263"/>
            <a:ext cx="2057400" cy="274638"/>
          </a:xfrm>
          <a:prstGeom prst="rect">
            <a:avLst/>
          </a:prstGeom>
        </p:spPr>
        <p:txBody>
          <a:bodyPr vert="horz" lIns="91440" tIns="45720" rIns="91440" bIns="45720" rtlCol="0" anchor="ctr"/>
          <a:lstStyle>
            <a:lvl1pPr>
              <a:defRPr/>
            </a:lvl1pPr>
          </a:lstStyle>
          <a:p>
            <a:pPr marL="0" marR="0" indent="0" defTabSz="685800" rtl="0" latinLnBrk="0">
              <a:lnSpc>
                <a:spcPct val="100000"/>
              </a:lnSpc>
              <a:buClrTx/>
              <a:buSzTx/>
              <a:buFontTx/>
              <a:defRPr/>
            </a:pPr>
            <a:endParaRPr kumimoji="0" lang="zh-CN" altLang="en-US" b="0" i="0" kern="1200" cap="none" spc="0" normalizeH="0" baseline="0" noProof="0">
              <a:latin typeface="+mn-lt"/>
              <a:ea typeface="+mn-ea"/>
              <a:cs typeface="+mn-cs"/>
            </a:endParaRPr>
          </a:p>
        </p:txBody>
      </p:sp>
      <p:sp>
        <p:nvSpPr>
          <p:cNvPr id="8" name="页脚占位符 2"/>
          <p:cNvSpPr>
            <a:spLocks noGrp="1"/>
          </p:cNvSpPr>
          <p:nvPr>
            <p:ph type="ftr" sz="quarter" idx="3"/>
          </p:nvPr>
        </p:nvSpPr>
        <p:spPr>
          <a:xfrm>
            <a:off x="3028950" y="4767263"/>
            <a:ext cx="3086100" cy="274638"/>
          </a:xfrm>
          <a:prstGeom prst="rect">
            <a:avLst/>
          </a:prstGeom>
        </p:spPr>
        <p:txBody>
          <a:bodyPr vert="horz" lIns="91440" tIns="45720" rIns="91440" bIns="45720" rtlCol="0" anchor="ctr"/>
          <a:lstStyle>
            <a:lvl1pPr>
              <a:defRPr/>
            </a:lvl1pPr>
          </a:lstStyle>
          <a:p>
            <a:pPr marL="0" marR="0" indent="0" defTabSz="685800" rtl="0" latinLnBrk="0">
              <a:lnSpc>
                <a:spcPct val="100000"/>
              </a:lnSpc>
              <a:buClrTx/>
              <a:buSzTx/>
              <a:buFontTx/>
              <a:defRPr/>
            </a:pPr>
            <a:endParaRPr kumimoji="0" lang="zh-CN" altLang="en-US" b="0" i="0" kern="1200" cap="none" spc="0" normalizeH="0" baseline="0" noProof="0">
              <a:latin typeface="+mn-lt"/>
              <a:ea typeface="+mn-ea"/>
              <a:cs typeface="+mn-cs"/>
            </a:endParaRPr>
          </a:p>
        </p:txBody>
      </p:sp>
      <p:sp>
        <p:nvSpPr>
          <p:cNvPr id="9" name="灯片编号占位符 3"/>
          <p:cNvSpPr>
            <a:spLocks noGrp="1"/>
          </p:cNvSpPr>
          <p:nvPr>
            <p:ph type="sldNum" sz="quarter" idx="4"/>
          </p:nvPr>
        </p:nvSpPr>
        <p:spPr>
          <a:xfrm>
            <a:off x="6457950" y="4767263"/>
            <a:ext cx="2057400" cy="274638"/>
          </a:xfrm>
          <a:prstGeom prst="rect">
            <a:avLst/>
          </a:prstGeom>
        </p:spPr>
        <p:txBody>
          <a:bodyPr vert="horz" lIns="91440" tIns="45720" rIns="91440" bIns="45720" rtlCol="0" anchor="ctr"/>
          <a:lstStyle>
            <a:lvl1pPr>
              <a:defRPr/>
            </a:lvl1pPr>
          </a:lstStyle>
          <a:p>
            <a:pPr marL="0" marR="0" indent="0" defTabSz="685800" rtl="0" latinLnBrk="0">
              <a:lnSpc>
                <a:spcPct val="100000"/>
              </a:lnSpc>
              <a:buClrTx/>
              <a:buSzTx/>
              <a:buFontTx/>
              <a:defRPr/>
            </a:pPr>
            <a:fld id="{ECCE9C86-B5F2-4976-B923-E7B5F16FAC39}" type="slidenum">
              <a:rPr kumimoji="0" lang="zh-CN" altLang="en-US" b="0" i="0" kern="1200" cap="none" spc="0" normalizeH="0" baseline="0" noProof="0">
                <a:latin typeface="+mn-lt"/>
                <a:ea typeface="+mn-ea"/>
                <a:cs typeface="+mn-cs"/>
              </a:rPr>
            </a:fld>
            <a:endParaRPr kumimoji="0" lang="zh-CN" altLang="en-US" b="0" i="0" kern="1200" cap="none" spc="0" normalizeH="0" baseline="0" noProof="0">
              <a:latin typeface="+mn-lt"/>
              <a:ea typeface="+mn-ea"/>
              <a:cs typeface="+mn-cs"/>
            </a:endParaRPr>
          </a:p>
        </p:txBody>
      </p:sp>
    </p:spTree>
  </p:cSld>
  <p:clrMapOvr>
    <a:masterClrMapping/>
  </p:clrMapOvr>
  <p:transition advTm="1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3074" name="图片 6"/>
          <p:cNvPicPr>
            <a:picLocks noChangeAspect="1"/>
          </p:cNvPicPr>
          <p:nvPr userDrawn="1"/>
        </p:nvPicPr>
        <p:blipFill>
          <a:blip r:embed="rId2"/>
          <a:stretch>
            <a:fillRect/>
          </a:stretch>
        </p:blipFill>
        <p:spPr>
          <a:xfrm>
            <a:off x="0" y="0"/>
            <a:ext cx="9144000" cy="5157788"/>
          </a:xfrm>
          <a:prstGeom prst="rect">
            <a:avLst/>
          </a:prstGeom>
          <a:noFill/>
          <a:ln w="9525">
            <a:noFill/>
          </a:ln>
        </p:spPr>
      </p:pic>
      <p:sp>
        <p:nvSpPr>
          <p:cNvPr id="8" name="日期占位符 1"/>
          <p:cNvSpPr>
            <a:spLocks noGrp="1"/>
          </p:cNvSpPr>
          <p:nvPr>
            <p:ph type="dt" sz="half" idx="2"/>
          </p:nvPr>
        </p:nvSpPr>
        <p:spPr>
          <a:xfrm>
            <a:off x="628650" y="4767263"/>
            <a:ext cx="2057400" cy="274638"/>
          </a:xfrm>
          <a:prstGeom prst="rect">
            <a:avLst/>
          </a:prstGeom>
        </p:spPr>
        <p:txBody>
          <a:bodyPr vert="horz" lIns="91440" tIns="45720" rIns="91440" bIns="45720" rtlCol="0" anchor="ctr"/>
          <a:lstStyle>
            <a:lvl1pPr>
              <a:defRPr/>
            </a:lvl1pPr>
          </a:lstStyle>
          <a:p>
            <a:pPr marL="0" marR="0" indent="0" defTabSz="685800" rtl="0" latinLnBrk="0">
              <a:lnSpc>
                <a:spcPct val="100000"/>
              </a:lnSpc>
              <a:buClrTx/>
              <a:buSzTx/>
              <a:buFontTx/>
              <a:defRPr/>
            </a:pPr>
            <a:endParaRPr kumimoji="0" lang="zh-CN" altLang="en-US" b="0" i="0" kern="1200" cap="none" spc="0" normalizeH="0" baseline="0" noProof="0">
              <a:latin typeface="+mn-lt"/>
              <a:ea typeface="+mn-ea"/>
              <a:cs typeface="+mn-cs"/>
            </a:endParaRPr>
          </a:p>
        </p:txBody>
      </p:sp>
      <p:sp>
        <p:nvSpPr>
          <p:cNvPr id="9" name="页脚占位符 2"/>
          <p:cNvSpPr>
            <a:spLocks noGrp="1"/>
          </p:cNvSpPr>
          <p:nvPr>
            <p:ph type="ftr" sz="quarter" idx="3"/>
          </p:nvPr>
        </p:nvSpPr>
        <p:spPr>
          <a:xfrm>
            <a:off x="3028950" y="4767263"/>
            <a:ext cx="3086100" cy="274638"/>
          </a:xfrm>
          <a:prstGeom prst="rect">
            <a:avLst/>
          </a:prstGeom>
        </p:spPr>
        <p:txBody>
          <a:bodyPr vert="horz" lIns="91440" tIns="45720" rIns="91440" bIns="45720" rtlCol="0" anchor="ctr"/>
          <a:lstStyle>
            <a:lvl1pPr>
              <a:defRPr/>
            </a:lvl1pPr>
          </a:lstStyle>
          <a:p>
            <a:pPr marL="0" marR="0" indent="0" defTabSz="685800" rtl="0" latinLnBrk="0">
              <a:lnSpc>
                <a:spcPct val="100000"/>
              </a:lnSpc>
              <a:buClrTx/>
              <a:buSzTx/>
              <a:buFontTx/>
              <a:defRPr/>
            </a:pPr>
            <a:endParaRPr kumimoji="0" lang="zh-CN" altLang="en-US" b="0" i="0" kern="1200" cap="none" spc="0" normalizeH="0" baseline="0" noProof="0">
              <a:latin typeface="+mn-lt"/>
              <a:ea typeface="+mn-ea"/>
              <a:cs typeface="+mn-cs"/>
            </a:endParaRPr>
          </a:p>
        </p:txBody>
      </p:sp>
      <p:sp>
        <p:nvSpPr>
          <p:cNvPr id="10" name="灯片编号占位符 3"/>
          <p:cNvSpPr>
            <a:spLocks noGrp="1"/>
          </p:cNvSpPr>
          <p:nvPr>
            <p:ph type="sldNum" sz="quarter" idx="4"/>
          </p:nvPr>
        </p:nvSpPr>
        <p:spPr>
          <a:xfrm>
            <a:off x="6457950" y="4767263"/>
            <a:ext cx="2057400" cy="274638"/>
          </a:xfrm>
          <a:prstGeom prst="rect">
            <a:avLst/>
          </a:prstGeom>
        </p:spPr>
        <p:txBody>
          <a:bodyPr vert="horz" lIns="91440" tIns="45720" rIns="91440" bIns="45720" rtlCol="0" anchor="ctr"/>
          <a:lstStyle>
            <a:lvl1pPr>
              <a:defRPr/>
            </a:lvl1pPr>
          </a:lstStyle>
          <a:p>
            <a:pPr marL="0" marR="0" indent="0" defTabSz="685800" rtl="0" latinLnBrk="0">
              <a:lnSpc>
                <a:spcPct val="100000"/>
              </a:lnSpc>
              <a:buClrTx/>
              <a:buSzTx/>
              <a:buFontTx/>
              <a:defRPr/>
            </a:pPr>
            <a:fld id="{4A0081B9-813D-4036-A9AB-7223B32378D5}" type="slidenum">
              <a:rPr kumimoji="0" lang="zh-CN" altLang="en-US" b="0" i="0" kern="1200" cap="none" spc="0" normalizeH="0" baseline="0" noProof="0">
                <a:latin typeface="+mn-lt"/>
                <a:ea typeface="+mn-ea"/>
                <a:cs typeface="+mn-cs"/>
              </a:rPr>
            </a:fld>
            <a:endParaRPr kumimoji="0" lang="zh-CN" altLang="en-US" b="0" i="0" kern="1200" cap="none" spc="0" normalizeH="0" baseline="0" noProof="0">
              <a:latin typeface="+mn-lt"/>
              <a:ea typeface="+mn-ea"/>
              <a:cs typeface="+mn-cs"/>
            </a:endParaRPr>
          </a:p>
        </p:txBody>
      </p:sp>
    </p:spTree>
  </p:cSld>
  <p:clrMapOvr>
    <a:masterClrMapping/>
  </p:clrMapOvr>
  <p:transition advTm="1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BD3382A-8CBA-47C1-8412-270CF76114DD}"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4B049825-9997-4948-AC4B-8D190DEAC0FD}" type="slidenum">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transition advTm="10"/>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2701529"/>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7E3E242-0651-4C53-B79E-0B42CEF24421}"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3A5C3D-6884-41C1-ADA8-EAA49C227E1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2F2F2"/>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a:xfrm>
            <a:off x="628650" y="274638"/>
            <a:ext cx="7886700" cy="993775"/>
          </a:xfrm>
          <a:prstGeom prst="rect">
            <a:avLst/>
          </a:prstGeom>
          <a:noFill/>
          <a:ln w="9525">
            <a:noFill/>
          </a:ln>
        </p:spPr>
        <p:txBody>
          <a:bodyPr anchor="ctr"/>
          <a:lstStyle/>
          <a:p>
            <a:pPr lvl="0"/>
            <a:r>
              <a:rPr lang="zh-CN" altLang="en-US" dirty="0"/>
              <a:t>单击此处编辑母版标题样式</a:t>
            </a:r>
            <a:endParaRPr lang="en-US" altLang="zh-CN" dirty="0"/>
          </a:p>
        </p:txBody>
      </p:sp>
      <p:sp>
        <p:nvSpPr>
          <p:cNvPr id="1027" name="Text Placeholder 2"/>
          <p:cNvSpPr>
            <a:spLocks noGrp="1"/>
          </p:cNvSpPr>
          <p:nvPr>
            <p:ph type="body" idx="1"/>
          </p:nvPr>
        </p:nvSpPr>
        <p:spPr>
          <a:xfrm>
            <a:off x="628650" y="1370013"/>
            <a:ext cx="7886700" cy="3262312"/>
          </a:xfrm>
          <a:prstGeom prst="rect">
            <a:avLst/>
          </a:prstGeom>
          <a:noFill/>
          <a:ln w="9525">
            <a:noFill/>
          </a:ln>
        </p:spPr>
        <p:txBody>
          <a:bodyPr/>
          <a:lstStyle/>
          <a:p>
            <a:pPr lvl="0"/>
            <a:r>
              <a:rPr lang="en-US" altLang="en-US" dirty="0"/>
              <a:t>单击此处编辑母版文本样式</a:t>
            </a:r>
            <a:endParaRPr lang="en-US" altLang="en-US" dirty="0"/>
          </a:p>
          <a:p>
            <a:pPr lvl="1"/>
            <a:r>
              <a:rPr lang="en-US" altLang="en-US" dirty="0"/>
              <a:t>第二级</a:t>
            </a:r>
            <a:endParaRPr lang="en-US" altLang="en-US" dirty="0"/>
          </a:p>
          <a:p>
            <a:pPr lvl="2"/>
            <a:r>
              <a:rPr lang="en-US" altLang="en-US" dirty="0"/>
              <a:t>第三级</a:t>
            </a:r>
            <a:endParaRPr lang="en-US" altLang="en-US" dirty="0"/>
          </a:p>
          <a:p>
            <a:pPr lvl="3"/>
            <a:r>
              <a:rPr lang="en-US" altLang="en-US" dirty="0"/>
              <a:t>第四级</a:t>
            </a:r>
            <a:endParaRPr lang="en-US" altLang="en-US" dirty="0"/>
          </a:p>
          <a:p>
            <a:pPr lvl="4"/>
            <a:r>
              <a:rPr lang="en-US" altLang="en-US" dirty="0"/>
              <a:t>第五级</a:t>
            </a:r>
            <a:endParaRPr lang="en-US" altLang="zh-CN" dirty="0"/>
          </a:p>
        </p:txBody>
      </p:sp>
      <p:sp>
        <p:nvSpPr>
          <p:cNvPr id="4" name="Date Placeholder 3"/>
          <p:cNvSpPr>
            <a:spLocks noGrp="1"/>
          </p:cNvSpPr>
          <p:nvPr>
            <p:ph type="dt" sz="half" idx="2"/>
          </p:nvPr>
        </p:nvSpPr>
        <p:spPr>
          <a:xfrm>
            <a:off x="628650" y="4767263"/>
            <a:ext cx="2057400" cy="274638"/>
          </a:xfrm>
          <a:prstGeom prst="rect">
            <a:avLst/>
          </a:prstGeom>
        </p:spPr>
        <p:txBody>
          <a:bodyPr vert="horz" lIns="91440" tIns="45720" rIns="91440" bIns="45720" rtlCol="0" anchor="ctr"/>
          <a:lstStyle>
            <a:lvl1pPr algn="l" eaLnBrk="1" fontAlgn="auto" hangingPunct="1">
              <a:spcBef>
                <a:spcPts val="0"/>
              </a:spcBef>
              <a:spcAft>
                <a:spcPts val="0"/>
              </a:spcAft>
              <a:buFontTx/>
              <a:buNone/>
              <a:defRPr sz="900">
                <a:solidFill>
                  <a:schemeClr val="tx1">
                    <a:tint val="75000"/>
                  </a:schemeClr>
                </a:solidFill>
                <a:latin typeface="+mn-lt"/>
                <a:ea typeface="+mn-ea"/>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9BD3382A-8CBA-47C1-8412-270CF76114DD}" type="datetimeFigureOut">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3"/>
          </p:nvPr>
        </p:nvSpPr>
        <p:spPr>
          <a:xfrm>
            <a:off x="3028950" y="4767263"/>
            <a:ext cx="3086100" cy="274638"/>
          </a:xfrm>
          <a:prstGeom prst="rect">
            <a:avLst/>
          </a:prstGeom>
        </p:spPr>
        <p:txBody>
          <a:bodyPr vert="horz" lIns="91440" tIns="45720" rIns="91440" bIns="45720" rtlCol="0" anchor="ctr"/>
          <a:lstStyle>
            <a:lvl1pPr algn="ctr" eaLnBrk="1" fontAlgn="auto" hangingPunct="1">
              <a:spcBef>
                <a:spcPts val="0"/>
              </a:spcBef>
              <a:spcAft>
                <a:spcPts val="0"/>
              </a:spcAft>
              <a:buFontTx/>
              <a:buNone/>
              <a:defRPr sz="900">
                <a:solidFill>
                  <a:schemeClr val="tx1">
                    <a:tint val="75000"/>
                  </a:schemeClr>
                </a:solidFill>
                <a:latin typeface="+mn-lt"/>
                <a:ea typeface="+mn-ea"/>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4"/>
          </p:nvPr>
        </p:nvSpPr>
        <p:spPr>
          <a:xfrm>
            <a:off x="6457950" y="4767263"/>
            <a:ext cx="2057400" cy="274638"/>
          </a:xfrm>
          <a:prstGeom prst="rect">
            <a:avLst/>
          </a:prstGeom>
        </p:spPr>
        <p:txBody>
          <a:bodyPr vert="horz" lIns="91440" tIns="45720" rIns="91440" bIns="45720" rtlCol="0" anchor="ctr"/>
          <a:lstStyle>
            <a:lvl1pPr algn="r" eaLnBrk="1" fontAlgn="auto" hangingPunct="1">
              <a:spcBef>
                <a:spcPts val="0"/>
              </a:spcBef>
              <a:spcAft>
                <a:spcPts val="0"/>
              </a:spcAft>
              <a:buFontTx/>
              <a:buNone/>
              <a:defRPr sz="900">
                <a:solidFill>
                  <a:schemeClr val="tx1">
                    <a:tint val="75000"/>
                  </a:schemeClr>
                </a:solidFill>
                <a:latin typeface="+mn-lt"/>
                <a:ea typeface="+mn-ea"/>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4B049825-9997-4948-AC4B-8D190DEAC0FD}" type="slidenum">
              <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rPr>
            </a:fld>
            <a:endParaRPr kumimoji="0" lang="zh-CN" altLang="en-US" sz="9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advTm="10"/>
  <p:hf sldNum="0" hdr="0" ftr="0" dt="0"/>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Lao UI" panose="020B0502040204020203" pitchFamily="34" charset="0"/>
          <a:ea typeface="微软雅黑" panose="020B0503020204020204" pitchFamily="34" charset="-122"/>
        </a:defRPr>
      </a:lvl2pPr>
      <a:lvl3pPr algn="l" defTabSz="685800" rtl="0" eaLnBrk="0" fontAlgn="base" hangingPunct="0">
        <a:lnSpc>
          <a:spcPct val="90000"/>
        </a:lnSpc>
        <a:spcBef>
          <a:spcPct val="0"/>
        </a:spcBef>
        <a:spcAft>
          <a:spcPct val="0"/>
        </a:spcAft>
        <a:defRPr sz="3300">
          <a:solidFill>
            <a:schemeClr val="tx1"/>
          </a:solidFill>
          <a:latin typeface="Lao UI" panose="020B0502040204020203" pitchFamily="34" charset="0"/>
          <a:ea typeface="微软雅黑" panose="020B0503020204020204" pitchFamily="34" charset="-122"/>
        </a:defRPr>
      </a:lvl3pPr>
      <a:lvl4pPr algn="l" defTabSz="685800" rtl="0" eaLnBrk="0" fontAlgn="base" hangingPunct="0">
        <a:lnSpc>
          <a:spcPct val="90000"/>
        </a:lnSpc>
        <a:spcBef>
          <a:spcPct val="0"/>
        </a:spcBef>
        <a:spcAft>
          <a:spcPct val="0"/>
        </a:spcAft>
        <a:defRPr sz="3300">
          <a:solidFill>
            <a:schemeClr val="tx1"/>
          </a:solidFill>
          <a:latin typeface="Lao UI" panose="020B0502040204020203" pitchFamily="34" charset="0"/>
          <a:ea typeface="微软雅黑" panose="020B0503020204020204" pitchFamily="34" charset="-122"/>
        </a:defRPr>
      </a:lvl4pPr>
      <a:lvl5pPr algn="l" defTabSz="685800" rtl="0" eaLnBrk="0" fontAlgn="base" hangingPunct="0">
        <a:lnSpc>
          <a:spcPct val="90000"/>
        </a:lnSpc>
        <a:spcBef>
          <a:spcPct val="0"/>
        </a:spcBef>
        <a:spcAft>
          <a:spcPct val="0"/>
        </a:spcAft>
        <a:defRPr sz="3300">
          <a:solidFill>
            <a:schemeClr val="tx1"/>
          </a:solidFill>
          <a:latin typeface="Lao UI" panose="020B0502040204020203" pitchFamily="34" charset="0"/>
          <a:ea typeface="微软雅黑" panose="020B0503020204020204" pitchFamily="34" charset="-122"/>
        </a:defRPr>
      </a:lvl5pPr>
      <a:lvl6pPr marL="457200" algn="l" defTabSz="685800" rtl="0" fontAlgn="base">
        <a:lnSpc>
          <a:spcPct val="90000"/>
        </a:lnSpc>
        <a:spcBef>
          <a:spcPct val="0"/>
        </a:spcBef>
        <a:spcAft>
          <a:spcPct val="0"/>
        </a:spcAft>
        <a:defRPr sz="3300">
          <a:solidFill>
            <a:schemeClr val="tx1"/>
          </a:solidFill>
          <a:latin typeface="Lao UI" panose="020B0502040204020203" pitchFamily="34" charset="0"/>
          <a:ea typeface="微软雅黑" panose="020B0503020204020204" pitchFamily="34" charset="-122"/>
        </a:defRPr>
      </a:lvl6pPr>
      <a:lvl7pPr marL="914400" algn="l" defTabSz="685800" rtl="0" fontAlgn="base">
        <a:lnSpc>
          <a:spcPct val="90000"/>
        </a:lnSpc>
        <a:spcBef>
          <a:spcPct val="0"/>
        </a:spcBef>
        <a:spcAft>
          <a:spcPct val="0"/>
        </a:spcAft>
        <a:defRPr sz="3300">
          <a:solidFill>
            <a:schemeClr val="tx1"/>
          </a:solidFill>
          <a:latin typeface="Lao UI" panose="020B0502040204020203" pitchFamily="34" charset="0"/>
          <a:ea typeface="微软雅黑" panose="020B0503020204020204" pitchFamily="34" charset="-122"/>
        </a:defRPr>
      </a:lvl7pPr>
      <a:lvl8pPr marL="1371600" algn="l" defTabSz="685800" rtl="0" fontAlgn="base">
        <a:lnSpc>
          <a:spcPct val="90000"/>
        </a:lnSpc>
        <a:spcBef>
          <a:spcPct val="0"/>
        </a:spcBef>
        <a:spcAft>
          <a:spcPct val="0"/>
        </a:spcAft>
        <a:defRPr sz="3300">
          <a:solidFill>
            <a:schemeClr val="tx1"/>
          </a:solidFill>
          <a:latin typeface="Lao UI" panose="020B0502040204020203" pitchFamily="34" charset="0"/>
          <a:ea typeface="微软雅黑" panose="020B0503020204020204" pitchFamily="34" charset="-122"/>
        </a:defRPr>
      </a:lvl8pPr>
      <a:lvl9pPr marL="1828800" algn="l" defTabSz="685800" rtl="0" fontAlgn="base">
        <a:lnSpc>
          <a:spcPct val="90000"/>
        </a:lnSpc>
        <a:spcBef>
          <a:spcPct val="0"/>
        </a:spcBef>
        <a:spcAft>
          <a:spcPct val="0"/>
        </a:spcAft>
        <a:defRPr sz="3300">
          <a:solidFill>
            <a:schemeClr val="tx1"/>
          </a:solidFill>
          <a:latin typeface="Lao UI" panose="020B0502040204020203" pitchFamily="34" charset="0"/>
          <a:ea typeface="微软雅黑" panose="020B0503020204020204" pitchFamily="34" charset="-122"/>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4.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1.xml"/><Relationship Id="rId2" Type="http://schemas.openxmlformats.org/officeDocument/2006/relationships/image" Target="../media/image13.jpeg"/><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8" Type="http://schemas.openxmlformats.org/officeDocument/2006/relationships/notesSlide" Target="../notesSlides/notesSlide15.xml"/><Relationship Id="rId17" Type="http://schemas.openxmlformats.org/officeDocument/2006/relationships/slideLayout" Target="../slideLayouts/slideLayout1.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9" Type="http://schemas.openxmlformats.org/officeDocument/2006/relationships/tags" Target="../tags/tag24.xml"/><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image" Target="../media/image21.png"/><Relationship Id="rId2" Type="http://schemas.openxmlformats.org/officeDocument/2006/relationships/tags" Target="../tags/tag18.xml"/><Relationship Id="rId13" Type="http://schemas.openxmlformats.org/officeDocument/2006/relationships/notesSlide" Target="../notesSlides/notesSlide17.xml"/><Relationship Id="rId12" Type="http://schemas.openxmlformats.org/officeDocument/2006/relationships/slideLayout" Target="../slideLayouts/slideLayout1.xml"/><Relationship Id="rId11" Type="http://schemas.openxmlformats.org/officeDocument/2006/relationships/tags" Target="../tags/tag26.xml"/><Relationship Id="rId10" Type="http://schemas.openxmlformats.org/officeDocument/2006/relationships/tags" Target="../tags/tag25.xml"/><Relationship Id="rId1" Type="http://schemas.openxmlformats.org/officeDocument/2006/relationships/tags" Target="../tags/tag17.xml"/></Relationships>
</file>

<file path=ppt/slides/_rels/slide18.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image" Target="../media/image22.png"/><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3" Type="http://schemas.openxmlformats.org/officeDocument/2006/relationships/tags" Target="../tags/tag29.xml"/><Relationship Id="rId2" Type="http://schemas.openxmlformats.org/officeDocument/2006/relationships/tags" Target="../tags/tag28.xml"/><Relationship Id="rId13" Type="http://schemas.openxmlformats.org/officeDocument/2006/relationships/notesSlide" Target="../notesSlides/notesSlide18.xml"/><Relationship Id="rId12" Type="http://schemas.openxmlformats.org/officeDocument/2006/relationships/slideLayout" Target="../slideLayouts/slideLayout1.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rot="5400000">
            <a:off x="120848" y="-487974"/>
            <a:ext cx="5143501" cy="6119448"/>
          </a:xfrm>
          <a:custGeom>
            <a:avLst/>
            <a:gdLst>
              <a:gd name="connsiteX0" fmla="*/ 1 w 4510455"/>
              <a:gd name="connsiteY0" fmla="*/ 8838392 h 8838392"/>
              <a:gd name="connsiteX1" fmla="*/ 1 w 4510455"/>
              <a:gd name="connsiteY1" fmla="*/ 3888323 h 8838392"/>
              <a:gd name="connsiteX2" fmla="*/ 4510455 w 4510455"/>
              <a:gd name="connsiteY2" fmla="*/ 3888323 h 8838392"/>
              <a:gd name="connsiteX3" fmla="*/ 4510455 w 4510455"/>
              <a:gd name="connsiteY3" fmla="*/ 8838392 h 8838392"/>
              <a:gd name="connsiteX4" fmla="*/ 0 w 4510455"/>
              <a:gd name="connsiteY4" fmla="*/ 3888322 h 8838392"/>
              <a:gd name="connsiteX5" fmla="*/ 2255227 w 4510455"/>
              <a:gd name="connsiteY5" fmla="*/ 0 h 8838392"/>
              <a:gd name="connsiteX6" fmla="*/ 4510454 w 4510455"/>
              <a:gd name="connsiteY6" fmla="*/ 3888322 h 883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0455" h="8838392">
                <a:moveTo>
                  <a:pt x="1" y="8838392"/>
                </a:moveTo>
                <a:lnTo>
                  <a:pt x="1" y="3888323"/>
                </a:lnTo>
                <a:lnTo>
                  <a:pt x="4510455" y="3888323"/>
                </a:lnTo>
                <a:lnTo>
                  <a:pt x="4510455" y="8838392"/>
                </a:lnTo>
                <a:close/>
                <a:moveTo>
                  <a:pt x="0" y="3888322"/>
                </a:moveTo>
                <a:lnTo>
                  <a:pt x="2255227" y="0"/>
                </a:lnTo>
                <a:lnTo>
                  <a:pt x="4510454" y="3888322"/>
                </a:lnTo>
                <a:close/>
              </a:path>
            </a:pathLst>
          </a:cu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21" name="任意多边形 20"/>
          <p:cNvSpPr/>
          <p:nvPr/>
        </p:nvSpPr>
        <p:spPr>
          <a:xfrm rot="5400000">
            <a:off x="943860" y="648677"/>
            <a:ext cx="5143501" cy="3846156"/>
          </a:xfrm>
          <a:custGeom>
            <a:avLst/>
            <a:gdLst>
              <a:gd name="connsiteX0" fmla="*/ 1 w 6858001"/>
              <a:gd name="connsiteY0" fmla="*/ 5128208 h 5128208"/>
              <a:gd name="connsiteX1" fmla="*/ 1 w 6858001"/>
              <a:gd name="connsiteY1" fmla="*/ 5128207 h 5128208"/>
              <a:gd name="connsiteX2" fmla="*/ 6857999 w 6858001"/>
              <a:gd name="connsiteY2" fmla="*/ 5128207 h 5128208"/>
              <a:gd name="connsiteX3" fmla="*/ 5388164 w 6858001"/>
              <a:gd name="connsiteY3" fmla="*/ 3589553 h 5128208"/>
              <a:gd name="connsiteX4" fmla="*/ 6858001 w 6858001"/>
              <a:gd name="connsiteY4" fmla="*/ 3589553 h 5128208"/>
              <a:gd name="connsiteX5" fmla="*/ 6858001 w 6858001"/>
              <a:gd name="connsiteY5" fmla="*/ 5128208 h 5128208"/>
              <a:gd name="connsiteX6" fmla="*/ 1 w 6858001"/>
              <a:gd name="connsiteY6" fmla="*/ 5128206 h 5128208"/>
              <a:gd name="connsiteX7" fmla="*/ 1 w 6858001"/>
              <a:gd name="connsiteY7" fmla="*/ 3589552 h 5128208"/>
              <a:gd name="connsiteX8" fmla="*/ 1469834 w 6858001"/>
              <a:gd name="connsiteY8" fmla="*/ 3589552 h 5128208"/>
              <a:gd name="connsiteX9" fmla="*/ 0 w 6858001"/>
              <a:gd name="connsiteY9" fmla="*/ 3589551 h 5128208"/>
              <a:gd name="connsiteX10" fmla="*/ 3428999 w 6858001"/>
              <a:gd name="connsiteY10" fmla="*/ 0 h 5128208"/>
              <a:gd name="connsiteX11" fmla="*/ 6857999 w 6858001"/>
              <a:gd name="connsiteY11" fmla="*/ 3589551 h 5128208"/>
              <a:gd name="connsiteX12" fmla="*/ 5388163 w 6858001"/>
              <a:gd name="connsiteY12" fmla="*/ 3589551 h 5128208"/>
              <a:gd name="connsiteX13" fmla="*/ 3428999 w 6858001"/>
              <a:gd name="connsiteY13" fmla="*/ 1538656 h 5128208"/>
              <a:gd name="connsiteX14" fmla="*/ 1469835 w 6858001"/>
              <a:gd name="connsiteY14" fmla="*/ 3589551 h 512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58001" h="5128208">
                <a:moveTo>
                  <a:pt x="1" y="5128208"/>
                </a:moveTo>
                <a:lnTo>
                  <a:pt x="1" y="5128207"/>
                </a:lnTo>
                <a:lnTo>
                  <a:pt x="6857999" y="5128207"/>
                </a:lnTo>
                <a:lnTo>
                  <a:pt x="5388164" y="3589553"/>
                </a:lnTo>
                <a:lnTo>
                  <a:pt x="6858001" y="3589553"/>
                </a:lnTo>
                <a:lnTo>
                  <a:pt x="6858001" y="5128208"/>
                </a:lnTo>
                <a:close/>
                <a:moveTo>
                  <a:pt x="1" y="5128206"/>
                </a:moveTo>
                <a:lnTo>
                  <a:pt x="1" y="3589552"/>
                </a:lnTo>
                <a:lnTo>
                  <a:pt x="1469834" y="3589552"/>
                </a:lnTo>
                <a:close/>
                <a:moveTo>
                  <a:pt x="0" y="3589551"/>
                </a:moveTo>
                <a:lnTo>
                  <a:pt x="3428999" y="0"/>
                </a:lnTo>
                <a:lnTo>
                  <a:pt x="6857999" y="3589551"/>
                </a:lnTo>
                <a:lnTo>
                  <a:pt x="5388163" y="3589551"/>
                </a:lnTo>
                <a:lnTo>
                  <a:pt x="3428999" y="1538656"/>
                </a:lnTo>
                <a:lnTo>
                  <a:pt x="1469835" y="3589551"/>
                </a:lnTo>
                <a:close/>
              </a:path>
            </a:pathLst>
          </a:custGeom>
          <a:solidFill>
            <a:srgbClr val="FEBA0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p>
        </p:txBody>
      </p:sp>
      <p:sp>
        <p:nvSpPr>
          <p:cNvPr id="15" name="文本框 14"/>
          <p:cNvSpPr txBox="1"/>
          <p:nvPr/>
        </p:nvSpPr>
        <p:spPr>
          <a:xfrm>
            <a:off x="5206482" y="2424393"/>
            <a:ext cx="3501571" cy="1136015"/>
          </a:xfrm>
          <a:prstGeom prst="rect">
            <a:avLst/>
          </a:prstGeom>
          <a:noFill/>
        </p:spPr>
        <p:txBody>
          <a:bodyPr wrap="square" rtlCol="0">
            <a:spAutoFit/>
          </a:bodyPr>
          <a:lstStyle/>
          <a:p>
            <a:pPr algn="r"/>
            <a:r>
              <a:rPr lang="zh-CN" altLang="zh-CN" sz="3600" b="1" dirty="0">
                <a:solidFill>
                  <a:srgbClr val="2A3D52"/>
                </a:solidFill>
                <a:latin typeface="微软雅黑" panose="020B0503020204020204" pitchFamily="34" charset="-122"/>
                <a:ea typeface="微软雅黑" panose="020B0503020204020204" pitchFamily="34" charset="-122"/>
              </a:rPr>
              <a:t>团队建设</a:t>
            </a:r>
            <a:endParaRPr lang="zh-CN" altLang="zh-CN" sz="3600" b="1" dirty="0">
              <a:solidFill>
                <a:srgbClr val="2A3D52"/>
              </a:solidFill>
              <a:latin typeface="微软雅黑" panose="020B0503020204020204" pitchFamily="34" charset="-122"/>
              <a:ea typeface="微软雅黑" panose="020B0503020204020204" pitchFamily="34" charset="-122"/>
            </a:endParaRPr>
          </a:p>
          <a:p>
            <a:pPr algn="r"/>
            <a:r>
              <a:rPr lang="zh-CN" altLang="en-US" sz="3000" dirty="0">
                <a:solidFill>
                  <a:srgbClr val="FEBA01"/>
                </a:solidFill>
                <a:latin typeface="微软雅黑" panose="020B0503020204020204" pitchFamily="34" charset="-122"/>
                <a:ea typeface="微软雅黑" panose="020B0503020204020204" pitchFamily="34" charset="-122"/>
              </a:rPr>
              <a:t>商务通用</a:t>
            </a:r>
            <a:r>
              <a:rPr lang="en-US" altLang="zh-CN" sz="3000" dirty="0">
                <a:solidFill>
                  <a:srgbClr val="FEBA01"/>
                </a:solidFill>
                <a:latin typeface="微软雅黑" panose="020B0503020204020204" pitchFamily="34" charset="-122"/>
                <a:ea typeface="微软雅黑" panose="020B0503020204020204" pitchFamily="34" charset="-122"/>
              </a:rPr>
              <a:t>PPT</a:t>
            </a:r>
            <a:r>
              <a:rPr lang="zh-CN" altLang="en-US" sz="3000" dirty="0">
                <a:solidFill>
                  <a:srgbClr val="FEBA01"/>
                </a:solidFill>
                <a:latin typeface="微软雅黑" panose="020B0503020204020204" pitchFamily="34" charset="-122"/>
                <a:ea typeface="微软雅黑" panose="020B0503020204020204" pitchFamily="34" charset="-122"/>
              </a:rPr>
              <a:t>模板</a:t>
            </a:r>
            <a:endParaRPr lang="zh-CN" altLang="en-US" sz="3000" dirty="0">
              <a:solidFill>
                <a:srgbClr val="FEBA01"/>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7557599" y="4521844"/>
            <a:ext cx="1097451" cy="275590"/>
          </a:xfrm>
          <a:prstGeom prst="rect">
            <a:avLst/>
          </a:prstGeom>
          <a:noFill/>
        </p:spPr>
        <p:txBody>
          <a:bodyPr wrap="square" rtlCol="0">
            <a:spAutoFit/>
          </a:bodyPr>
          <a:lstStyle/>
          <a:p>
            <a:r>
              <a:rPr lang="zh-CN" altLang="en-US" sz="1200" dirty="0">
                <a:solidFill>
                  <a:srgbClr val="2A3D52"/>
                </a:solidFill>
                <a:latin typeface="微软雅黑" panose="020B0503020204020204" pitchFamily="34" charset="-122"/>
                <a:ea typeface="微软雅黑" panose="020B0503020204020204" pitchFamily="34" charset="-122"/>
              </a:rPr>
              <a:t>汇报人</a:t>
            </a:r>
            <a:r>
              <a:rPr lang="zh-CN" altLang="en-US" sz="1200" dirty="0" smtClean="0">
                <a:solidFill>
                  <a:srgbClr val="2A3D52"/>
                </a:solidFill>
                <a:latin typeface="微软雅黑" panose="020B0503020204020204" pitchFamily="34" charset="-122"/>
                <a:ea typeface="微软雅黑" panose="020B0503020204020204" pitchFamily="34" charset="-122"/>
              </a:rPr>
              <a:t>：</a:t>
            </a:r>
            <a:endParaRPr lang="en-US" altLang="zh-CN" sz="1200" dirty="0">
              <a:solidFill>
                <a:srgbClr val="2A3D52"/>
              </a:solidFill>
              <a:latin typeface="微软雅黑" panose="020B0503020204020204" pitchFamily="34" charset="-122"/>
              <a:ea typeface="微软雅黑" panose="020B0503020204020204" pitchFamily="34" charset="-122"/>
            </a:endParaRPr>
          </a:p>
        </p:txBody>
      </p:sp>
      <p:sp>
        <p:nvSpPr>
          <p:cNvPr id="17" name="文本框 16"/>
          <p:cNvSpPr txBox="1"/>
          <p:nvPr/>
        </p:nvSpPr>
        <p:spPr>
          <a:xfrm>
            <a:off x="6302415" y="3618948"/>
            <a:ext cx="2405638" cy="632460"/>
          </a:xfrm>
          <a:prstGeom prst="rect">
            <a:avLst/>
          </a:prstGeom>
          <a:noFill/>
        </p:spPr>
        <p:txBody>
          <a:bodyPr wrap="square" rtlCol="0">
            <a:spAutoFit/>
          </a:bodyPr>
          <a:lstStyle/>
          <a:p>
            <a:pPr algn="r">
              <a:lnSpc>
                <a:spcPct val="150000"/>
              </a:lnSpc>
            </a:pPr>
            <a:r>
              <a:rPr lang="en-US" altLang="zh-CN" sz="790" dirty="0">
                <a:solidFill>
                  <a:srgbClr val="2A3D52"/>
                </a:solidFill>
                <a:latin typeface="微软雅黑" panose="020B0503020204020204" pitchFamily="34" charset="-122"/>
                <a:ea typeface="微软雅黑" panose="020B0503020204020204" pitchFamily="34" charset="-122"/>
              </a:rPr>
              <a:t>击输入文点击输入文字描述内容点击输入文字描述内容点击输入文字描述内容点击输入内容点击输入文字描述内容点击输入文字</a:t>
            </a:r>
            <a:endParaRPr lang="en-US" altLang="zh-CN" sz="790" dirty="0">
              <a:solidFill>
                <a:srgbClr val="2A3D52"/>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7890588" y="3544873"/>
            <a:ext cx="718547" cy="0"/>
          </a:xfrm>
          <a:prstGeom prst="line">
            <a:avLst/>
          </a:prstGeom>
          <a:ln w="25400">
            <a:solidFill>
              <a:srgbClr val="FEBA01"/>
            </a:solidFill>
          </a:ln>
        </p:spPr>
        <p:style>
          <a:lnRef idx="1">
            <a:schemeClr val="accent1"/>
          </a:lnRef>
          <a:fillRef idx="0">
            <a:schemeClr val="accent1"/>
          </a:fillRef>
          <a:effectRef idx="0">
            <a:schemeClr val="accent1"/>
          </a:effectRef>
          <a:fontRef idx="minor">
            <a:schemeClr val="tx1"/>
          </a:fontRef>
        </p:style>
      </p:cxnSp>
      <p:pic>
        <p:nvPicPr>
          <p:cNvPr id="4" name="Dirty Dropouts - Unity">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9242798" y="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12" presetClass="entr" presetSubtype="8" fill="hold" grpId="0" nodeType="afterEffect">
                                  <p:stCondLst>
                                    <p:cond delay="0"/>
                                  </p:stCondLst>
                                  <p:childTnLst>
                                    <p:set>
                                      <p:cBhvr>
                                        <p:cTn id="9" dur="1" fill="hold">
                                          <p:stCondLst>
                                            <p:cond delay="0"/>
                                          </p:stCondLst>
                                        </p:cTn>
                                        <p:tgtEl>
                                          <p:spTgt spid="8"/>
                                        </p:tgtEl>
                                        <p:attrNameLst>
                                          <p:attrName>style.visibility</p:attrName>
                                        </p:attrNameLst>
                                      </p:cBhvr>
                                      <p:to>
                                        <p:strVal val="visible"/>
                                      </p:to>
                                    </p:set>
                                    <p:anim calcmode="lin" valueType="num">
                                      <p:cBhvr additive="base">
                                        <p:cTn id="10" dur="500"/>
                                        <p:tgtEl>
                                          <p:spTgt spid="8"/>
                                        </p:tgtEl>
                                        <p:attrNameLst>
                                          <p:attrName>ppt_x</p:attrName>
                                        </p:attrNameLst>
                                      </p:cBhvr>
                                      <p:tavLst>
                                        <p:tav tm="0">
                                          <p:val>
                                            <p:strVal val="#ppt_x-#ppt_w*1.125000"/>
                                          </p:val>
                                        </p:tav>
                                        <p:tav tm="100000">
                                          <p:val>
                                            <p:strVal val="#ppt_x"/>
                                          </p:val>
                                        </p:tav>
                                      </p:tavLst>
                                    </p:anim>
                                    <p:animEffect transition="in" filter="wipe(right)">
                                      <p:cBhvr>
                                        <p:cTn id="11" dur="500"/>
                                        <p:tgtEl>
                                          <p:spTgt spid="8"/>
                                        </p:tgtEl>
                                      </p:cBhvr>
                                    </p:animEffect>
                                  </p:childTnLst>
                                </p:cTn>
                              </p:par>
                            </p:childTnLst>
                          </p:cTn>
                        </p:par>
                        <p:par>
                          <p:cTn id="12" fill="hold">
                            <p:stCondLst>
                              <p:cond delay="500"/>
                            </p:stCondLst>
                            <p:childTnLst>
                              <p:par>
                                <p:cTn id="13" presetID="12" presetClass="entr" presetSubtype="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500"/>
                                        <p:tgtEl>
                                          <p:spTgt spid="21"/>
                                        </p:tgtEl>
                                        <p:attrNameLst>
                                          <p:attrName>ppt_x</p:attrName>
                                        </p:attrNameLst>
                                      </p:cBhvr>
                                      <p:tavLst>
                                        <p:tav tm="0">
                                          <p:val>
                                            <p:strVal val="#ppt_x-#ppt_w*1.125000"/>
                                          </p:val>
                                        </p:tav>
                                        <p:tav tm="100000">
                                          <p:val>
                                            <p:strVal val="#ppt_x"/>
                                          </p:val>
                                        </p:tav>
                                      </p:tavLst>
                                    </p:anim>
                                    <p:animEffect transition="in" filter="wipe(right)">
                                      <p:cBhvr>
                                        <p:cTn id="16" dur="500"/>
                                        <p:tgtEl>
                                          <p:spTgt spid="21"/>
                                        </p:tgtEl>
                                      </p:cBhvr>
                                    </p:animEffect>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additive="base">
                                        <p:cTn id="20" dur="500" fill="hold"/>
                                        <p:tgtEl>
                                          <p:spTgt spid="15"/>
                                        </p:tgtEl>
                                        <p:attrNameLst>
                                          <p:attrName>ppt_x</p:attrName>
                                        </p:attrNameLst>
                                      </p:cBhvr>
                                      <p:tavLst>
                                        <p:tav tm="0">
                                          <p:val>
                                            <p:strVal val="#ppt_x"/>
                                          </p:val>
                                        </p:tav>
                                        <p:tav tm="100000">
                                          <p:val>
                                            <p:strVal val="#ppt_x"/>
                                          </p:val>
                                        </p:tav>
                                      </p:tavLst>
                                    </p:anim>
                                    <p:anim calcmode="lin" valueType="num">
                                      <p:cBhvr additive="base">
                                        <p:cTn id="21" dur="500" fill="hold"/>
                                        <p:tgtEl>
                                          <p:spTgt spid="15"/>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ppt_x"/>
                                          </p:val>
                                        </p:tav>
                                        <p:tav tm="100000">
                                          <p:val>
                                            <p:strVal val="#ppt_x"/>
                                          </p:val>
                                        </p:tav>
                                      </p:tavLst>
                                    </p:anim>
                                    <p:anim calcmode="lin" valueType="num">
                                      <p:cBhvr additive="base">
                                        <p:cTn id="31" dur="500" fill="hold"/>
                                        <p:tgtEl>
                                          <p:spTgt spid="17"/>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2" presetClass="entr" presetSubtype="4"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additive="base">
                                        <p:cTn id="35" dur="500" fill="hold"/>
                                        <p:tgtEl>
                                          <p:spTgt spid="16"/>
                                        </p:tgtEl>
                                        <p:attrNameLst>
                                          <p:attrName>ppt_x</p:attrName>
                                        </p:attrNameLst>
                                      </p:cBhvr>
                                      <p:tavLst>
                                        <p:tav tm="0">
                                          <p:val>
                                            <p:strVal val="#ppt_x"/>
                                          </p:val>
                                        </p:tav>
                                        <p:tav tm="100000">
                                          <p:val>
                                            <p:strVal val="#ppt_x"/>
                                          </p:val>
                                        </p:tav>
                                      </p:tavLst>
                                    </p:anim>
                                    <p:anim calcmode="lin" valueType="num">
                                      <p:cBhvr additive="base">
                                        <p:cTn id="3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hold" display="0">
                  <p:stCondLst>
                    <p:cond delay="indefinite"/>
                  </p:stCondLst>
                  <p:endCondLst>
                    <p:cond evt="onStopAudio" delay="0">
                      <p:tgtEl>
                        <p:sldTgt/>
                      </p:tgtEl>
                    </p:cond>
                  </p:endCondLst>
                </p:cTn>
                <p:tgtEl>
                  <p:spTgt spid="4"/>
                </p:tgtEl>
              </p:cMediaNode>
            </p:audio>
          </p:childTnLst>
        </p:cTn>
      </p:par>
    </p:tnLst>
    <p:bldLst>
      <p:bldP spid="8" grpId="0" animBg="1"/>
      <p:bldP spid="21" grpId="0" animBg="1"/>
      <p:bldP spid="15" grpId="0"/>
      <p:bldP spid="16" grpId="0"/>
      <p:bldP spid="1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0" y="0"/>
            <a:ext cx="2852738"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26" name="圆角矩形 25"/>
          <p:cNvSpPr/>
          <p:nvPr/>
        </p:nvSpPr>
        <p:spPr>
          <a:xfrm>
            <a:off x="4471988" y="788988"/>
            <a:ext cx="506413" cy="504825"/>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300">
                <a:solidFill>
                  <a:schemeClr val="tx1"/>
                </a:solidFill>
                <a:latin typeface="Lao UI" panose="020B0502040204020203" pitchFamily="34" charset="0"/>
                <a:ea typeface="微软雅黑" panose="020B0503020204020204" pitchFamily="34" charset="-122"/>
              </a:defRPr>
            </a:lvl1pPr>
            <a:lvl2pPr eaLnBrk="0" hangingPunct="0">
              <a:defRPr sz="1300">
                <a:solidFill>
                  <a:schemeClr val="tx1"/>
                </a:solidFill>
                <a:latin typeface="Lao UI" panose="020B0502040204020203" pitchFamily="34" charset="0"/>
                <a:ea typeface="微软雅黑" panose="020B0503020204020204" pitchFamily="34" charset="-122"/>
              </a:defRPr>
            </a:lvl2pPr>
            <a:lvl3pPr eaLnBrk="0" hangingPunct="0">
              <a:defRPr sz="1300">
                <a:solidFill>
                  <a:schemeClr val="tx1"/>
                </a:solidFill>
                <a:latin typeface="Lao UI" panose="020B0502040204020203" pitchFamily="34" charset="0"/>
                <a:ea typeface="微软雅黑" panose="020B0503020204020204" pitchFamily="34" charset="-122"/>
              </a:defRPr>
            </a:lvl3pPr>
            <a:lvl4pPr eaLnBrk="0" hangingPunct="0">
              <a:defRPr sz="1300">
                <a:solidFill>
                  <a:schemeClr val="tx1"/>
                </a:solidFill>
                <a:latin typeface="Lao UI" panose="020B0502040204020203" pitchFamily="34" charset="0"/>
                <a:ea typeface="微软雅黑" panose="020B0503020204020204" pitchFamily="34" charset="-122"/>
              </a:defRPr>
            </a:lvl4pPr>
            <a:lvl5pPr eaLnBrk="0" hangingPunct="0">
              <a:defRPr sz="1300">
                <a:solidFill>
                  <a:schemeClr val="tx1"/>
                </a:solidFill>
                <a:latin typeface="Lao UI" panose="020B0502040204020203" pitchFamily="34" charset="0"/>
                <a:ea typeface="微软雅黑" panose="020B0503020204020204" pitchFamily="34" charset="-122"/>
              </a:defRPr>
            </a:lvl5pPr>
            <a:lvl6pPr marL="18288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6pPr>
            <a:lvl7pPr marL="22860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7pPr>
            <a:lvl8pPr marL="27432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8pPr>
            <a:lvl9pPr marL="32004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1</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27" name="矩形 26"/>
          <p:cNvSpPr/>
          <p:nvPr/>
        </p:nvSpPr>
        <p:spPr>
          <a:xfrm>
            <a:off x="5200650" y="835025"/>
            <a:ext cx="2032000" cy="461963"/>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chemeClr val="accent1"/>
                </a:solidFill>
                <a:effectLst/>
                <a:uLnTx/>
                <a:uFillTx/>
                <a:latin typeface="Impact" panose="020B0806030902050204" pitchFamily="34" charset="0"/>
                <a:ea typeface="+mn-ea"/>
                <a:cs typeface="Times New Roman" panose="02020603050405020304" pitchFamily="18" charset="0"/>
              </a:rPr>
              <a:t>点击添加标题</a:t>
            </a:r>
            <a:endParaRPr kumimoji="0" lang="zh-CN" altLang="zh-CN" sz="2400" b="1" i="0" u="none" strike="noStrike" kern="100" cap="none" spc="0" normalizeH="0" baseline="0" noProof="0" dirty="0">
              <a:ln>
                <a:noFill/>
              </a:ln>
              <a:solidFill>
                <a:schemeClr val="accent1"/>
              </a:solidFill>
              <a:effectLst/>
              <a:uLnTx/>
              <a:uFillTx/>
              <a:latin typeface="Impact" panose="020B0806030902050204" pitchFamily="34" charset="0"/>
              <a:ea typeface="+mn-ea"/>
              <a:cs typeface="Times New Roman" panose="02020603050405020304" pitchFamily="18" charset="0"/>
            </a:endParaRPr>
          </a:p>
        </p:txBody>
      </p:sp>
      <p:sp>
        <p:nvSpPr>
          <p:cNvPr id="29" name="圆角矩形 28"/>
          <p:cNvSpPr/>
          <p:nvPr/>
        </p:nvSpPr>
        <p:spPr>
          <a:xfrm>
            <a:off x="4471988" y="1543050"/>
            <a:ext cx="506413" cy="504825"/>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300">
                <a:solidFill>
                  <a:schemeClr val="tx1"/>
                </a:solidFill>
                <a:latin typeface="Lao UI" panose="020B0502040204020203" pitchFamily="34" charset="0"/>
                <a:ea typeface="微软雅黑" panose="020B0503020204020204" pitchFamily="34" charset="-122"/>
              </a:defRPr>
            </a:lvl1pPr>
            <a:lvl2pPr eaLnBrk="0" hangingPunct="0">
              <a:defRPr sz="1300">
                <a:solidFill>
                  <a:schemeClr val="tx1"/>
                </a:solidFill>
                <a:latin typeface="Lao UI" panose="020B0502040204020203" pitchFamily="34" charset="0"/>
                <a:ea typeface="微软雅黑" panose="020B0503020204020204" pitchFamily="34" charset="-122"/>
              </a:defRPr>
            </a:lvl2pPr>
            <a:lvl3pPr eaLnBrk="0" hangingPunct="0">
              <a:defRPr sz="1300">
                <a:solidFill>
                  <a:schemeClr val="tx1"/>
                </a:solidFill>
                <a:latin typeface="Lao UI" panose="020B0502040204020203" pitchFamily="34" charset="0"/>
                <a:ea typeface="微软雅黑" panose="020B0503020204020204" pitchFamily="34" charset="-122"/>
              </a:defRPr>
            </a:lvl3pPr>
            <a:lvl4pPr eaLnBrk="0" hangingPunct="0">
              <a:defRPr sz="1300">
                <a:solidFill>
                  <a:schemeClr val="tx1"/>
                </a:solidFill>
                <a:latin typeface="Lao UI" panose="020B0502040204020203" pitchFamily="34" charset="0"/>
                <a:ea typeface="微软雅黑" panose="020B0503020204020204" pitchFamily="34" charset="-122"/>
              </a:defRPr>
            </a:lvl4pPr>
            <a:lvl5pPr eaLnBrk="0" hangingPunct="0">
              <a:defRPr sz="1300">
                <a:solidFill>
                  <a:schemeClr val="tx1"/>
                </a:solidFill>
                <a:latin typeface="Lao UI" panose="020B0502040204020203" pitchFamily="34" charset="0"/>
                <a:ea typeface="微软雅黑" panose="020B0503020204020204" pitchFamily="34" charset="-122"/>
              </a:defRPr>
            </a:lvl5pPr>
            <a:lvl6pPr marL="18288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6pPr>
            <a:lvl7pPr marL="22860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7pPr>
            <a:lvl8pPr marL="27432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8pPr>
            <a:lvl9pPr marL="32004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2</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30" name="矩形 29"/>
          <p:cNvSpPr/>
          <p:nvPr/>
        </p:nvSpPr>
        <p:spPr>
          <a:xfrm>
            <a:off x="5200650" y="1609725"/>
            <a:ext cx="2032000" cy="461963"/>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chemeClr val="accent1"/>
                </a:solidFill>
                <a:effectLst/>
                <a:uLnTx/>
                <a:uFillTx/>
                <a:latin typeface="Impact" panose="020B0806030902050204" pitchFamily="34" charset="0"/>
                <a:ea typeface="微软雅黑" panose="020B0503020204020204" pitchFamily="34" charset="-122"/>
                <a:cs typeface="Times New Roman" panose="02020603050405020304" pitchFamily="18" charset="0"/>
              </a:rPr>
              <a:t>点击添加标题</a:t>
            </a:r>
            <a:endParaRPr kumimoji="0" lang="zh-CN" altLang="zh-CN" sz="2400" b="1" i="0" u="none" strike="noStrike" kern="100" cap="none" spc="0" normalizeH="0" baseline="0" noProof="0" dirty="0">
              <a:ln>
                <a:noFill/>
              </a:ln>
              <a:solidFill>
                <a:schemeClr val="accent1"/>
              </a:solidFill>
              <a:effectLst/>
              <a:uLnTx/>
              <a:uFillTx/>
              <a:latin typeface="Impact" panose="020B0806030902050204" pitchFamily="34" charset="0"/>
              <a:ea typeface="微软雅黑" panose="020B0503020204020204" pitchFamily="34" charset="-122"/>
              <a:cs typeface="Times New Roman" panose="02020603050405020304" pitchFamily="18" charset="0"/>
            </a:endParaRPr>
          </a:p>
        </p:txBody>
      </p:sp>
      <p:sp>
        <p:nvSpPr>
          <p:cNvPr id="31" name="圆角矩形 30"/>
          <p:cNvSpPr/>
          <p:nvPr/>
        </p:nvSpPr>
        <p:spPr>
          <a:xfrm>
            <a:off x="4471988" y="2297113"/>
            <a:ext cx="506413" cy="504825"/>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300">
                <a:solidFill>
                  <a:schemeClr val="tx1"/>
                </a:solidFill>
                <a:latin typeface="Lao UI" panose="020B0502040204020203" pitchFamily="34" charset="0"/>
                <a:ea typeface="微软雅黑" panose="020B0503020204020204" pitchFamily="34" charset="-122"/>
              </a:defRPr>
            </a:lvl1pPr>
            <a:lvl2pPr eaLnBrk="0" hangingPunct="0">
              <a:defRPr sz="1300">
                <a:solidFill>
                  <a:schemeClr val="tx1"/>
                </a:solidFill>
                <a:latin typeface="Lao UI" panose="020B0502040204020203" pitchFamily="34" charset="0"/>
                <a:ea typeface="微软雅黑" panose="020B0503020204020204" pitchFamily="34" charset="-122"/>
              </a:defRPr>
            </a:lvl2pPr>
            <a:lvl3pPr eaLnBrk="0" hangingPunct="0">
              <a:defRPr sz="1300">
                <a:solidFill>
                  <a:schemeClr val="tx1"/>
                </a:solidFill>
                <a:latin typeface="Lao UI" panose="020B0502040204020203" pitchFamily="34" charset="0"/>
                <a:ea typeface="微软雅黑" panose="020B0503020204020204" pitchFamily="34" charset="-122"/>
              </a:defRPr>
            </a:lvl3pPr>
            <a:lvl4pPr eaLnBrk="0" hangingPunct="0">
              <a:defRPr sz="1300">
                <a:solidFill>
                  <a:schemeClr val="tx1"/>
                </a:solidFill>
                <a:latin typeface="Lao UI" panose="020B0502040204020203" pitchFamily="34" charset="0"/>
                <a:ea typeface="微软雅黑" panose="020B0503020204020204" pitchFamily="34" charset="-122"/>
              </a:defRPr>
            </a:lvl4pPr>
            <a:lvl5pPr eaLnBrk="0" hangingPunct="0">
              <a:defRPr sz="1300">
                <a:solidFill>
                  <a:schemeClr val="tx1"/>
                </a:solidFill>
                <a:latin typeface="Lao UI" panose="020B0502040204020203" pitchFamily="34" charset="0"/>
                <a:ea typeface="微软雅黑" panose="020B0503020204020204" pitchFamily="34" charset="-122"/>
              </a:defRPr>
            </a:lvl5pPr>
            <a:lvl6pPr marL="18288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6pPr>
            <a:lvl7pPr marL="22860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7pPr>
            <a:lvl8pPr marL="27432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8pPr>
            <a:lvl9pPr marL="32004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3</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32" name="矩形 31"/>
          <p:cNvSpPr/>
          <p:nvPr/>
        </p:nvSpPr>
        <p:spPr>
          <a:xfrm>
            <a:off x="5200650" y="2352675"/>
            <a:ext cx="2032000" cy="461963"/>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chemeClr val="accent1"/>
                </a:solidFill>
                <a:effectLst/>
                <a:uLnTx/>
                <a:uFillTx/>
                <a:latin typeface="Impact" panose="020B0806030902050204" pitchFamily="34" charset="0"/>
                <a:ea typeface="微软雅黑" panose="020B0503020204020204" pitchFamily="34" charset="-122"/>
                <a:cs typeface="Times New Roman" panose="02020603050405020304" pitchFamily="18" charset="0"/>
              </a:rPr>
              <a:t>点击添加标题</a:t>
            </a:r>
            <a:endParaRPr kumimoji="0" lang="zh-CN" altLang="zh-CN" sz="2400" b="1" i="0" u="none" strike="noStrike" kern="100" cap="none" spc="0" normalizeH="0" baseline="0" noProof="0" dirty="0">
              <a:ln>
                <a:noFill/>
              </a:ln>
              <a:solidFill>
                <a:schemeClr val="accent1"/>
              </a:solidFill>
              <a:effectLst/>
              <a:uLnTx/>
              <a:uFillTx/>
              <a:latin typeface="Impact" panose="020B0806030902050204" pitchFamily="34" charset="0"/>
              <a:ea typeface="微软雅黑" panose="020B0503020204020204" pitchFamily="34" charset="-122"/>
              <a:cs typeface="Times New Roman" panose="02020603050405020304" pitchFamily="18" charset="0"/>
            </a:endParaRPr>
          </a:p>
        </p:txBody>
      </p:sp>
      <p:sp>
        <p:nvSpPr>
          <p:cNvPr id="33" name="圆角矩形 32"/>
          <p:cNvSpPr/>
          <p:nvPr/>
        </p:nvSpPr>
        <p:spPr>
          <a:xfrm>
            <a:off x="4471988" y="3051175"/>
            <a:ext cx="506413" cy="504825"/>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300">
                <a:solidFill>
                  <a:schemeClr val="tx1"/>
                </a:solidFill>
                <a:latin typeface="Lao UI" panose="020B0502040204020203" pitchFamily="34" charset="0"/>
                <a:ea typeface="微软雅黑" panose="020B0503020204020204" pitchFamily="34" charset="-122"/>
              </a:defRPr>
            </a:lvl1pPr>
            <a:lvl2pPr eaLnBrk="0" hangingPunct="0">
              <a:defRPr sz="1300">
                <a:solidFill>
                  <a:schemeClr val="tx1"/>
                </a:solidFill>
                <a:latin typeface="Lao UI" panose="020B0502040204020203" pitchFamily="34" charset="0"/>
                <a:ea typeface="微软雅黑" panose="020B0503020204020204" pitchFamily="34" charset="-122"/>
              </a:defRPr>
            </a:lvl2pPr>
            <a:lvl3pPr eaLnBrk="0" hangingPunct="0">
              <a:defRPr sz="1300">
                <a:solidFill>
                  <a:schemeClr val="tx1"/>
                </a:solidFill>
                <a:latin typeface="Lao UI" panose="020B0502040204020203" pitchFamily="34" charset="0"/>
                <a:ea typeface="微软雅黑" panose="020B0503020204020204" pitchFamily="34" charset="-122"/>
              </a:defRPr>
            </a:lvl3pPr>
            <a:lvl4pPr eaLnBrk="0" hangingPunct="0">
              <a:defRPr sz="1300">
                <a:solidFill>
                  <a:schemeClr val="tx1"/>
                </a:solidFill>
                <a:latin typeface="Lao UI" panose="020B0502040204020203" pitchFamily="34" charset="0"/>
                <a:ea typeface="微软雅黑" panose="020B0503020204020204" pitchFamily="34" charset="-122"/>
              </a:defRPr>
            </a:lvl4pPr>
            <a:lvl5pPr eaLnBrk="0" hangingPunct="0">
              <a:defRPr sz="1300">
                <a:solidFill>
                  <a:schemeClr val="tx1"/>
                </a:solidFill>
                <a:latin typeface="Lao UI" panose="020B0502040204020203" pitchFamily="34" charset="0"/>
                <a:ea typeface="微软雅黑" panose="020B0503020204020204" pitchFamily="34" charset="-122"/>
              </a:defRPr>
            </a:lvl5pPr>
            <a:lvl6pPr marL="18288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6pPr>
            <a:lvl7pPr marL="22860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7pPr>
            <a:lvl8pPr marL="27432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8pPr>
            <a:lvl9pPr marL="32004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4</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34" name="矩形 33"/>
          <p:cNvSpPr/>
          <p:nvPr/>
        </p:nvSpPr>
        <p:spPr>
          <a:xfrm>
            <a:off x="5200650" y="3114675"/>
            <a:ext cx="2032000" cy="461963"/>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chemeClr val="accent1"/>
                </a:solidFill>
                <a:effectLst/>
                <a:uLnTx/>
                <a:uFillTx/>
                <a:latin typeface="Impact" panose="020B0806030902050204" pitchFamily="34" charset="0"/>
                <a:ea typeface="微软雅黑" panose="020B0503020204020204" pitchFamily="34" charset="-122"/>
                <a:cs typeface="Times New Roman" panose="02020603050405020304" pitchFamily="18" charset="0"/>
              </a:rPr>
              <a:t>点击添加标题</a:t>
            </a:r>
            <a:endParaRPr kumimoji="0" lang="zh-CN" altLang="zh-CN" sz="2400" b="1" i="0" u="none" strike="noStrike" kern="100" cap="none" spc="0" normalizeH="0" baseline="0" noProof="0" dirty="0">
              <a:ln>
                <a:noFill/>
              </a:ln>
              <a:solidFill>
                <a:schemeClr val="accent1"/>
              </a:solidFill>
              <a:effectLst/>
              <a:uLnTx/>
              <a:uFillTx/>
              <a:latin typeface="Impact" panose="020B0806030902050204" pitchFamily="34" charset="0"/>
              <a:ea typeface="微软雅黑" panose="020B0503020204020204" pitchFamily="34" charset="-122"/>
              <a:cs typeface="Times New Roman" panose="02020603050405020304" pitchFamily="18" charset="0"/>
            </a:endParaRPr>
          </a:p>
        </p:txBody>
      </p:sp>
      <p:sp>
        <p:nvSpPr>
          <p:cNvPr id="35" name="圆角矩形 34"/>
          <p:cNvSpPr/>
          <p:nvPr/>
        </p:nvSpPr>
        <p:spPr>
          <a:xfrm>
            <a:off x="4471988" y="3805238"/>
            <a:ext cx="506413" cy="504825"/>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1300">
                <a:solidFill>
                  <a:schemeClr val="tx1"/>
                </a:solidFill>
                <a:latin typeface="Lao UI" panose="020B0502040204020203" pitchFamily="34" charset="0"/>
                <a:ea typeface="微软雅黑" panose="020B0503020204020204" pitchFamily="34" charset="-122"/>
              </a:defRPr>
            </a:lvl1pPr>
            <a:lvl2pPr eaLnBrk="0" hangingPunct="0">
              <a:defRPr sz="1300">
                <a:solidFill>
                  <a:schemeClr val="tx1"/>
                </a:solidFill>
                <a:latin typeface="Lao UI" panose="020B0502040204020203" pitchFamily="34" charset="0"/>
                <a:ea typeface="微软雅黑" panose="020B0503020204020204" pitchFamily="34" charset="-122"/>
              </a:defRPr>
            </a:lvl2pPr>
            <a:lvl3pPr eaLnBrk="0" hangingPunct="0">
              <a:defRPr sz="1300">
                <a:solidFill>
                  <a:schemeClr val="tx1"/>
                </a:solidFill>
                <a:latin typeface="Lao UI" panose="020B0502040204020203" pitchFamily="34" charset="0"/>
                <a:ea typeface="微软雅黑" panose="020B0503020204020204" pitchFamily="34" charset="-122"/>
              </a:defRPr>
            </a:lvl3pPr>
            <a:lvl4pPr eaLnBrk="0" hangingPunct="0">
              <a:defRPr sz="1300">
                <a:solidFill>
                  <a:schemeClr val="tx1"/>
                </a:solidFill>
                <a:latin typeface="Lao UI" panose="020B0502040204020203" pitchFamily="34" charset="0"/>
                <a:ea typeface="微软雅黑" panose="020B0503020204020204" pitchFamily="34" charset="-122"/>
              </a:defRPr>
            </a:lvl4pPr>
            <a:lvl5pPr eaLnBrk="0" hangingPunct="0">
              <a:defRPr sz="1300">
                <a:solidFill>
                  <a:schemeClr val="tx1"/>
                </a:solidFill>
                <a:latin typeface="Lao UI" panose="020B0502040204020203" pitchFamily="34" charset="0"/>
                <a:ea typeface="微软雅黑" panose="020B0503020204020204" pitchFamily="34" charset="-122"/>
              </a:defRPr>
            </a:lvl5pPr>
            <a:lvl6pPr marL="18288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6pPr>
            <a:lvl7pPr marL="22860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7pPr>
            <a:lvl8pPr marL="27432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8pPr>
            <a:lvl9pPr marL="3200400" indent="457200" defTabSz="685800" eaLnBrk="0" fontAlgn="base" hangingPunct="0">
              <a:spcBef>
                <a:spcPct val="0"/>
              </a:spcBef>
              <a:spcAft>
                <a:spcPct val="0"/>
              </a:spcAft>
              <a:buFont typeface="Arial" panose="020B0604020202020204" pitchFamily="34" charset="0"/>
              <a:defRPr sz="1300">
                <a:solidFill>
                  <a:schemeClr val="tx1"/>
                </a:solidFill>
                <a:latin typeface="Lao UI" panose="020B0502040204020203" pitchFamily="34" charset="0"/>
                <a:ea typeface="微软雅黑" panose="020B0503020204020204" pitchFamily="34" charset="-122"/>
              </a:defRPr>
            </a:lvl9pPr>
          </a:lstStyle>
          <a:p>
            <a:pPr marL="0" marR="0" lvl="0" indent="0" algn="ctr" defTabSz="685800" rtl="0" eaLnBrk="1" fontAlgn="base" latinLnBrk="0" hangingPunct="1">
              <a:lnSpc>
                <a:spcPct val="100000"/>
              </a:lnSpc>
              <a:spcBef>
                <a:spcPct val="0"/>
              </a:spcBef>
              <a:spcAft>
                <a:spcPct val="0"/>
              </a:spcAft>
              <a:buClrTx/>
              <a:buSzTx/>
              <a:buFont typeface="Arial" panose="020B0604020202020204" pitchFamily="34" charset="0"/>
              <a:buNone/>
              <a:defRPr/>
            </a:pPr>
            <a:r>
              <a:rPr kumimoji="0" lang="en-US" altLang="zh-CN"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rPr>
              <a:t>5</a:t>
            </a:r>
            <a:endParaRPr kumimoji="0" lang="zh-CN" altLang="en-US" sz="2800" b="0" i="0" u="none" strike="noStrike" kern="1200" cap="none" spc="0" normalizeH="0" baseline="0" noProof="0">
              <a:ln>
                <a:noFill/>
              </a:ln>
              <a:solidFill>
                <a:srgbClr val="FFFFFF"/>
              </a:solidFill>
              <a:effectLst/>
              <a:uLnTx/>
              <a:uFillTx/>
              <a:latin typeface="Impact" panose="020B0806030902050204" pitchFamily="34" charset="0"/>
              <a:ea typeface="Arial Unicode MS" panose="020B0604020202020204" pitchFamily="34" charset="-122"/>
              <a:cs typeface="Arial Unicode MS" panose="020B0604020202020204" pitchFamily="34" charset="-122"/>
            </a:endParaRPr>
          </a:p>
        </p:txBody>
      </p:sp>
      <p:sp>
        <p:nvSpPr>
          <p:cNvPr id="36" name="矩形 35"/>
          <p:cNvSpPr/>
          <p:nvPr/>
        </p:nvSpPr>
        <p:spPr>
          <a:xfrm>
            <a:off x="5200650" y="3860800"/>
            <a:ext cx="2032000" cy="461963"/>
          </a:xfrm>
          <a:prstGeom prst="rect">
            <a:avLst/>
          </a:prstGeom>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2400" b="1" i="0" u="none" strike="noStrike" kern="100" cap="none" spc="0" normalizeH="0" baseline="0" noProof="0" dirty="0">
                <a:ln>
                  <a:noFill/>
                </a:ln>
                <a:solidFill>
                  <a:schemeClr val="accent1"/>
                </a:solidFill>
                <a:effectLst/>
                <a:uLnTx/>
                <a:uFillTx/>
                <a:latin typeface="Impact" panose="020B0806030902050204" pitchFamily="34" charset="0"/>
                <a:ea typeface="微软雅黑" panose="020B0503020204020204" pitchFamily="34" charset="-122"/>
                <a:cs typeface="Times New Roman" panose="02020603050405020304" pitchFamily="18" charset="0"/>
              </a:rPr>
              <a:t>点击添加标题</a:t>
            </a:r>
            <a:endParaRPr kumimoji="0" lang="zh-CN" altLang="zh-CN" sz="2400" b="1" i="0" u="none" strike="noStrike" kern="100" cap="none" spc="0" normalizeH="0" baseline="0" noProof="0" dirty="0">
              <a:ln>
                <a:noFill/>
              </a:ln>
              <a:solidFill>
                <a:schemeClr val="accent1"/>
              </a:solidFill>
              <a:effectLst/>
              <a:uLnTx/>
              <a:uFillTx/>
              <a:latin typeface="Impact" panose="020B0806030902050204" pitchFamily="34" charset="0"/>
              <a:ea typeface="微软雅黑" panose="020B0503020204020204" pitchFamily="34" charset="-122"/>
              <a:cs typeface="Times New Roman" panose="02020603050405020304" pitchFamily="18" charset="0"/>
            </a:endParaRPr>
          </a:p>
        </p:txBody>
      </p:sp>
      <p:sp>
        <p:nvSpPr>
          <p:cNvPr id="10253" name="文本框 1"/>
          <p:cNvSpPr txBox="1">
            <a:spLocks noChangeArrowheads="1"/>
          </p:cNvSpPr>
          <p:nvPr/>
        </p:nvSpPr>
        <p:spPr bwMode="auto">
          <a:xfrm>
            <a:off x="0" y="1487488"/>
            <a:ext cx="2852738"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Lao UI" panose="020B0502040204020203" pitchFamily="34" charset="0"/>
                <a:ea typeface="微软雅黑" panose="020B0503020204020204" pitchFamily="34" charset="-122"/>
              </a:defRPr>
            </a:lvl1pPr>
            <a:lvl2pPr marL="742950" indent="-285750">
              <a:defRPr sz="1300">
                <a:solidFill>
                  <a:schemeClr val="tx1"/>
                </a:solidFill>
                <a:latin typeface="Lao UI" panose="020B0502040204020203" pitchFamily="34" charset="0"/>
                <a:ea typeface="微软雅黑" panose="020B0503020204020204" pitchFamily="34" charset="-122"/>
              </a:defRPr>
            </a:lvl2pPr>
            <a:lvl3pPr marL="1143000" indent="-228600">
              <a:defRPr sz="1300">
                <a:solidFill>
                  <a:schemeClr val="tx1"/>
                </a:solidFill>
                <a:latin typeface="Lao UI" panose="020B0502040204020203" pitchFamily="34" charset="0"/>
                <a:ea typeface="微软雅黑" panose="020B0503020204020204" pitchFamily="34" charset="-122"/>
              </a:defRPr>
            </a:lvl3pPr>
            <a:lvl4pPr marL="1600200" indent="-228600">
              <a:defRPr sz="1300">
                <a:solidFill>
                  <a:schemeClr val="tx1"/>
                </a:solidFill>
                <a:latin typeface="Lao UI" panose="020B0502040204020203" pitchFamily="34" charset="0"/>
                <a:ea typeface="微软雅黑" panose="020B0503020204020204" pitchFamily="34" charset="-122"/>
              </a:defRPr>
            </a:lvl4pPr>
            <a:lvl5pPr marL="2057400" indent="-228600">
              <a:defRPr sz="1300">
                <a:solidFill>
                  <a:schemeClr val="tx1"/>
                </a:solidFill>
                <a:latin typeface="Lao UI" panose="020B0502040204020203"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Lao UI" panose="020B0502040204020203" pitchFamily="34" charset="0"/>
                <a:ea typeface="微软雅黑" panose="020B0503020204020204" pitchFamily="34" charset="-122"/>
              </a:defRPr>
            </a:lvl9p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a:ln>
                  <a:noFill/>
                </a:ln>
                <a:solidFill>
                  <a:schemeClr val="bg1"/>
                </a:solidFill>
                <a:effectLst/>
                <a:uLnTx/>
                <a:uFillTx/>
                <a:latin typeface="+mn-ea"/>
                <a:ea typeface="+mn-ea"/>
                <a:cs typeface="+mn-cs"/>
              </a:rPr>
              <a:t>目录</a:t>
            </a:r>
            <a:endParaRPr kumimoji="0" lang="zh-CN" altLang="en-US" sz="4000" b="1" i="0" u="none" strike="noStrike" kern="1200" cap="none" spc="0" normalizeH="0" baseline="0" noProof="0" dirty="0">
              <a:ln>
                <a:noFill/>
              </a:ln>
              <a:solidFill>
                <a:schemeClr val="bg1"/>
              </a:solidFill>
              <a:effectLst/>
              <a:uLnTx/>
              <a:uFillTx/>
              <a:latin typeface="+mn-ea"/>
              <a:ea typeface="+mn-ea"/>
              <a:cs typeface="+mn-cs"/>
            </a:endParaRPr>
          </a:p>
        </p:txBody>
      </p:sp>
      <p:sp>
        <p:nvSpPr>
          <p:cNvPr id="7182" name="文本框 1"/>
          <p:cNvSpPr txBox="1"/>
          <p:nvPr/>
        </p:nvSpPr>
        <p:spPr>
          <a:xfrm>
            <a:off x="0" y="2295525"/>
            <a:ext cx="2852738" cy="706438"/>
          </a:xfrm>
          <a:prstGeom prst="rect">
            <a:avLst/>
          </a:prstGeom>
          <a:noFill/>
          <a:ln w="9525">
            <a:noFill/>
          </a:ln>
        </p:spPr>
        <p:txBody>
          <a:bodyPr>
            <a:spAutoFit/>
          </a:bodyPr>
          <a:lstStyle/>
          <a:p>
            <a:pPr lvl="0" algn="ctr" eaLnBrk="1" hangingPunct="1">
              <a:buFont typeface="Arial" panose="020B0604020202020204" pitchFamily="34" charset="0"/>
              <a:buNone/>
            </a:pPr>
            <a:r>
              <a:rPr lang="en-US" altLang="zh-CN" sz="4000" dirty="0">
                <a:solidFill>
                  <a:schemeClr val="bg1"/>
                </a:solidFill>
                <a:latin typeface="Impact" panose="020B0806030902050204" pitchFamily="34" charset="0"/>
                <a:ea typeface="华文细黑" panose="02010600040101010101" pitchFamily="2" charset="-122"/>
              </a:rPr>
              <a:t> </a:t>
            </a:r>
            <a:r>
              <a:rPr lang="en-US" altLang="zh-CN" sz="3600" dirty="0">
                <a:solidFill>
                  <a:schemeClr val="bg1"/>
                </a:solidFill>
                <a:latin typeface="Impact" panose="020B0806030902050204" pitchFamily="34" charset="0"/>
                <a:ea typeface="华文细黑" panose="02010600040101010101" pitchFamily="2" charset="-122"/>
              </a:rPr>
              <a:t>CONTENTS</a:t>
            </a:r>
            <a:endParaRPr lang="zh-CN" altLang="en-US" sz="3600" dirty="0">
              <a:solidFill>
                <a:schemeClr val="bg1"/>
              </a:solidFill>
              <a:latin typeface="Impact" panose="020B0806030902050204" pitchFamily="34" charset="0"/>
              <a:ea typeface="华文细黑" panose="02010600040101010101" pitchFamily="2" charset="-122"/>
            </a:endParaRPr>
          </a:p>
        </p:txBody>
      </p:sp>
      <p:sp>
        <p:nvSpPr>
          <p:cNvPr id="16" name="矩形 15"/>
          <p:cNvSpPr/>
          <p:nvPr/>
        </p:nvSpPr>
        <p:spPr>
          <a:xfrm>
            <a:off x="2909888" y="0"/>
            <a:ext cx="107950" cy="51435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mn-lt"/>
              <a:ea typeface="+mn-ea"/>
              <a:cs typeface="+mn-cs"/>
            </a:endParaRPr>
          </a:p>
        </p:txBody>
      </p: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800" decel="100000"/>
                                        <p:tgtEl>
                                          <p:spTgt spid="24"/>
                                        </p:tgtEl>
                                      </p:cBhvr>
                                    </p:animEffect>
                                    <p:anim calcmode="lin" valueType="num">
                                      <p:cBhvr>
                                        <p:cTn id="8" dur="800" decel="100000" fill="hold"/>
                                        <p:tgtEl>
                                          <p:spTgt spid="24"/>
                                        </p:tgtEl>
                                        <p:attrNameLst>
                                          <p:attrName>style.rotation</p:attrName>
                                        </p:attrNameLst>
                                      </p:cBhvr>
                                      <p:tavLst>
                                        <p:tav tm="0">
                                          <p:val>
                                            <p:fltVal val="-90"/>
                                          </p:val>
                                        </p:tav>
                                        <p:tav tm="100000">
                                          <p:val>
                                            <p:fltVal val="0"/>
                                          </p:val>
                                        </p:tav>
                                      </p:tavLst>
                                    </p:anim>
                                    <p:anim calcmode="lin" valueType="num">
                                      <p:cBhvr>
                                        <p:cTn id="9" dur="800" decel="100000" fill="hold"/>
                                        <p:tgtEl>
                                          <p:spTgt spid="24"/>
                                        </p:tgtEl>
                                        <p:attrNameLst>
                                          <p:attrName>ppt_x</p:attrName>
                                        </p:attrNameLst>
                                      </p:cBhvr>
                                      <p:tavLst>
                                        <p:tav tm="0">
                                          <p:val>
                                            <p:strVal val="#ppt_x+0.4"/>
                                          </p:val>
                                        </p:tav>
                                        <p:tav tm="100000">
                                          <p:val>
                                            <p:strVal val="#ppt_x-0.05"/>
                                          </p:val>
                                        </p:tav>
                                      </p:tavLst>
                                    </p:anim>
                                    <p:anim calcmode="lin" valueType="num">
                                      <p:cBhvr>
                                        <p:cTn id="10" dur="800" decel="100000" fill="hold"/>
                                        <p:tgtEl>
                                          <p:spTgt spid="2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par>
                                <p:cTn id="13" presetID="30"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800" decel="100000"/>
                                        <p:tgtEl>
                                          <p:spTgt spid="16"/>
                                        </p:tgtEl>
                                      </p:cBhvr>
                                    </p:animEffect>
                                    <p:anim calcmode="lin" valueType="num">
                                      <p:cBhvr>
                                        <p:cTn id="16" dur="800" decel="100000" fill="hold"/>
                                        <p:tgtEl>
                                          <p:spTgt spid="16"/>
                                        </p:tgtEl>
                                        <p:attrNameLst>
                                          <p:attrName>style.rotation</p:attrName>
                                        </p:attrNameLst>
                                      </p:cBhvr>
                                      <p:tavLst>
                                        <p:tav tm="0">
                                          <p:val>
                                            <p:fltVal val="-90"/>
                                          </p:val>
                                        </p:tav>
                                        <p:tav tm="100000">
                                          <p:val>
                                            <p:fltVal val="0"/>
                                          </p:val>
                                        </p:tav>
                                      </p:tavLst>
                                    </p:anim>
                                    <p:anim calcmode="lin" valueType="num">
                                      <p:cBhvr>
                                        <p:cTn id="17" dur="800" decel="100000" fill="hold"/>
                                        <p:tgtEl>
                                          <p:spTgt spid="16"/>
                                        </p:tgtEl>
                                        <p:attrNameLst>
                                          <p:attrName>ppt_x</p:attrName>
                                        </p:attrNameLst>
                                      </p:cBhvr>
                                      <p:tavLst>
                                        <p:tav tm="0">
                                          <p:val>
                                            <p:strVal val="#ppt_x+0.4"/>
                                          </p:val>
                                        </p:tav>
                                        <p:tav tm="100000">
                                          <p:val>
                                            <p:strVal val="#ppt_x-0.05"/>
                                          </p:val>
                                        </p:tav>
                                      </p:tavLst>
                                    </p:anim>
                                    <p:anim calcmode="lin" valueType="num">
                                      <p:cBhvr>
                                        <p:cTn id="18" dur="800" decel="100000" fill="hold"/>
                                        <p:tgtEl>
                                          <p:spTgt spid="16"/>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6"/>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6"/>
                                        </p:tgtEl>
                                        <p:attrNameLst>
                                          <p:attrName>ppt_y</p:attrName>
                                        </p:attrNameLst>
                                      </p:cBhvr>
                                      <p:tavLst>
                                        <p:tav tm="0">
                                          <p:val>
                                            <p:strVal val="#ppt_y+0.1"/>
                                          </p:val>
                                        </p:tav>
                                        <p:tav tm="100000">
                                          <p:val>
                                            <p:strVal val="#ppt_y"/>
                                          </p:val>
                                        </p:tav>
                                      </p:tavLst>
                                    </p:anim>
                                  </p:childTnLst>
                                </p:cTn>
                              </p:par>
                              <p:par>
                                <p:cTn id="21" presetID="30" presetClass="entr" presetSubtype="0" fill="hold" grpId="0" nodeType="withEffect">
                                  <p:stCondLst>
                                    <p:cond delay="0"/>
                                  </p:stCondLst>
                                  <p:childTnLst>
                                    <p:set>
                                      <p:cBhvr>
                                        <p:cTn id="22" dur="1" fill="hold">
                                          <p:stCondLst>
                                            <p:cond delay="0"/>
                                          </p:stCondLst>
                                        </p:cTn>
                                        <p:tgtEl>
                                          <p:spTgt spid="10253"/>
                                        </p:tgtEl>
                                        <p:attrNameLst>
                                          <p:attrName>style.visibility</p:attrName>
                                        </p:attrNameLst>
                                      </p:cBhvr>
                                      <p:to>
                                        <p:strVal val="visible"/>
                                      </p:to>
                                    </p:set>
                                    <p:animEffect transition="in" filter="fade">
                                      <p:cBhvr>
                                        <p:cTn id="23" dur="800" decel="100000"/>
                                        <p:tgtEl>
                                          <p:spTgt spid="10253"/>
                                        </p:tgtEl>
                                      </p:cBhvr>
                                    </p:animEffect>
                                    <p:anim calcmode="lin" valueType="num">
                                      <p:cBhvr>
                                        <p:cTn id="24" dur="800" decel="100000" fill="hold"/>
                                        <p:tgtEl>
                                          <p:spTgt spid="10253"/>
                                        </p:tgtEl>
                                        <p:attrNameLst>
                                          <p:attrName>style.rotation</p:attrName>
                                        </p:attrNameLst>
                                      </p:cBhvr>
                                      <p:tavLst>
                                        <p:tav tm="0">
                                          <p:val>
                                            <p:fltVal val="-90"/>
                                          </p:val>
                                        </p:tav>
                                        <p:tav tm="100000">
                                          <p:val>
                                            <p:fltVal val="0"/>
                                          </p:val>
                                        </p:tav>
                                      </p:tavLst>
                                    </p:anim>
                                    <p:anim calcmode="lin" valueType="num">
                                      <p:cBhvr>
                                        <p:cTn id="25" dur="800" decel="100000" fill="hold"/>
                                        <p:tgtEl>
                                          <p:spTgt spid="10253"/>
                                        </p:tgtEl>
                                        <p:attrNameLst>
                                          <p:attrName>ppt_x</p:attrName>
                                        </p:attrNameLst>
                                      </p:cBhvr>
                                      <p:tavLst>
                                        <p:tav tm="0">
                                          <p:val>
                                            <p:strVal val="#ppt_x+0.4"/>
                                          </p:val>
                                        </p:tav>
                                        <p:tav tm="100000">
                                          <p:val>
                                            <p:strVal val="#ppt_x-0.05"/>
                                          </p:val>
                                        </p:tav>
                                      </p:tavLst>
                                    </p:anim>
                                    <p:anim calcmode="lin" valueType="num">
                                      <p:cBhvr>
                                        <p:cTn id="26" dur="800" decel="100000" fill="hold"/>
                                        <p:tgtEl>
                                          <p:spTgt spid="10253"/>
                                        </p:tgtEl>
                                        <p:attrNameLst>
                                          <p:attrName>ppt_y</p:attrName>
                                        </p:attrNameLst>
                                      </p:cBhvr>
                                      <p:tavLst>
                                        <p:tav tm="0">
                                          <p:val>
                                            <p:strVal val="#ppt_y-0.4"/>
                                          </p:val>
                                        </p:tav>
                                        <p:tav tm="100000">
                                          <p:val>
                                            <p:strVal val="#ppt_y+0.1"/>
                                          </p:val>
                                        </p:tav>
                                      </p:tavLst>
                                    </p:anim>
                                    <p:anim calcmode="lin" valueType="num">
                                      <p:cBhvr>
                                        <p:cTn id="27" dur="200" accel="100000" fill="hold">
                                          <p:stCondLst>
                                            <p:cond delay="800"/>
                                          </p:stCondLst>
                                        </p:cTn>
                                        <p:tgtEl>
                                          <p:spTgt spid="10253"/>
                                        </p:tgtEl>
                                        <p:attrNameLst>
                                          <p:attrName>ppt_x</p:attrName>
                                        </p:attrNameLst>
                                      </p:cBhvr>
                                      <p:tavLst>
                                        <p:tav tm="0">
                                          <p:val>
                                            <p:strVal val="#ppt_x-0.05"/>
                                          </p:val>
                                        </p:tav>
                                        <p:tav tm="100000">
                                          <p:val>
                                            <p:strVal val="#ppt_x"/>
                                          </p:val>
                                        </p:tav>
                                      </p:tavLst>
                                    </p:anim>
                                    <p:anim calcmode="lin" valueType="num">
                                      <p:cBhvr>
                                        <p:cTn id="28" dur="200" accel="100000" fill="hold">
                                          <p:stCondLst>
                                            <p:cond delay="800"/>
                                          </p:stCondLst>
                                        </p:cTn>
                                        <p:tgtEl>
                                          <p:spTgt spid="10253"/>
                                        </p:tgtEl>
                                        <p:attrNameLst>
                                          <p:attrName>ppt_y</p:attrName>
                                        </p:attrNameLst>
                                      </p:cBhvr>
                                      <p:tavLst>
                                        <p:tav tm="0">
                                          <p:val>
                                            <p:strVal val="#ppt_y+0.1"/>
                                          </p:val>
                                        </p:tav>
                                        <p:tav tm="100000">
                                          <p:val>
                                            <p:strVal val="#ppt_y"/>
                                          </p:val>
                                        </p:tav>
                                      </p:tavLst>
                                    </p:anim>
                                  </p:childTnLst>
                                </p:cTn>
                              </p:par>
                              <p:par>
                                <p:cTn id="29" presetID="30" presetClass="entr" presetSubtype="0" fill="hold" grpId="0" nodeType="withEffect">
                                  <p:stCondLst>
                                    <p:cond delay="0"/>
                                  </p:stCondLst>
                                  <p:childTnLst>
                                    <p:set>
                                      <p:cBhvr>
                                        <p:cTn id="30" dur="1" fill="hold">
                                          <p:stCondLst>
                                            <p:cond delay="0"/>
                                          </p:stCondLst>
                                        </p:cTn>
                                        <p:tgtEl>
                                          <p:spTgt spid="7182"/>
                                        </p:tgtEl>
                                        <p:attrNameLst>
                                          <p:attrName>style.visibility</p:attrName>
                                        </p:attrNameLst>
                                      </p:cBhvr>
                                      <p:to>
                                        <p:strVal val="visible"/>
                                      </p:to>
                                    </p:set>
                                    <p:animEffect transition="in" filter="fade">
                                      <p:cBhvr>
                                        <p:cTn id="31" dur="800" decel="100000"/>
                                        <p:tgtEl>
                                          <p:spTgt spid="7182"/>
                                        </p:tgtEl>
                                      </p:cBhvr>
                                    </p:animEffect>
                                    <p:anim calcmode="lin" valueType="num">
                                      <p:cBhvr>
                                        <p:cTn id="32" dur="800" decel="100000" fill="hold"/>
                                        <p:tgtEl>
                                          <p:spTgt spid="7182"/>
                                        </p:tgtEl>
                                        <p:attrNameLst>
                                          <p:attrName>style.rotation</p:attrName>
                                        </p:attrNameLst>
                                      </p:cBhvr>
                                      <p:tavLst>
                                        <p:tav tm="0">
                                          <p:val>
                                            <p:fltVal val="-90"/>
                                          </p:val>
                                        </p:tav>
                                        <p:tav tm="100000">
                                          <p:val>
                                            <p:fltVal val="0"/>
                                          </p:val>
                                        </p:tav>
                                      </p:tavLst>
                                    </p:anim>
                                    <p:anim calcmode="lin" valueType="num">
                                      <p:cBhvr>
                                        <p:cTn id="33" dur="800" decel="100000" fill="hold"/>
                                        <p:tgtEl>
                                          <p:spTgt spid="7182"/>
                                        </p:tgtEl>
                                        <p:attrNameLst>
                                          <p:attrName>ppt_x</p:attrName>
                                        </p:attrNameLst>
                                      </p:cBhvr>
                                      <p:tavLst>
                                        <p:tav tm="0">
                                          <p:val>
                                            <p:strVal val="#ppt_x+0.4"/>
                                          </p:val>
                                        </p:tav>
                                        <p:tav tm="100000">
                                          <p:val>
                                            <p:strVal val="#ppt_x-0.05"/>
                                          </p:val>
                                        </p:tav>
                                      </p:tavLst>
                                    </p:anim>
                                    <p:anim calcmode="lin" valueType="num">
                                      <p:cBhvr>
                                        <p:cTn id="34" dur="800" decel="100000" fill="hold"/>
                                        <p:tgtEl>
                                          <p:spTgt spid="7182"/>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7182"/>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7182"/>
                                        </p:tgtEl>
                                        <p:attrNameLst>
                                          <p:attrName>ppt_y</p:attrName>
                                        </p:attrNameLst>
                                      </p:cBhvr>
                                      <p:tavLst>
                                        <p:tav tm="0">
                                          <p:val>
                                            <p:strVal val="#ppt_y+0.1"/>
                                          </p:val>
                                        </p:tav>
                                        <p:tav tm="100000">
                                          <p:val>
                                            <p:strVal val="#ppt_y"/>
                                          </p:val>
                                        </p:tav>
                                      </p:tavLst>
                                    </p:anim>
                                  </p:childTnLst>
                                </p:cTn>
                              </p:par>
                            </p:childTnLst>
                          </p:cTn>
                        </p:par>
                        <p:par>
                          <p:cTn id="37" fill="hold">
                            <p:stCondLst>
                              <p:cond delay="1000"/>
                            </p:stCondLst>
                            <p:childTnLst>
                              <p:par>
                                <p:cTn id="38" presetID="2" presetClass="entr" presetSubtype="4"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 calcmode="lin" valueType="num">
                                      <p:cBhvr additive="base">
                                        <p:cTn id="40" dur="500" fill="hold"/>
                                        <p:tgtEl>
                                          <p:spTgt spid="26"/>
                                        </p:tgtEl>
                                        <p:attrNameLst>
                                          <p:attrName>ppt_x</p:attrName>
                                        </p:attrNameLst>
                                      </p:cBhvr>
                                      <p:tavLst>
                                        <p:tav tm="0">
                                          <p:val>
                                            <p:strVal val="#ppt_x"/>
                                          </p:val>
                                        </p:tav>
                                        <p:tav tm="100000">
                                          <p:val>
                                            <p:strVal val="#ppt_x"/>
                                          </p:val>
                                        </p:tav>
                                      </p:tavLst>
                                    </p:anim>
                                    <p:anim calcmode="lin" valueType="num">
                                      <p:cBhvr additive="base">
                                        <p:cTn id="41" dur="5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 calcmode="lin" valueType="num">
                                      <p:cBhvr additive="base">
                                        <p:cTn id="44" dur="500" fill="hold"/>
                                        <p:tgtEl>
                                          <p:spTgt spid="27"/>
                                        </p:tgtEl>
                                        <p:attrNameLst>
                                          <p:attrName>ppt_x</p:attrName>
                                        </p:attrNameLst>
                                      </p:cBhvr>
                                      <p:tavLst>
                                        <p:tav tm="0">
                                          <p:val>
                                            <p:strVal val="#ppt_x"/>
                                          </p:val>
                                        </p:tav>
                                        <p:tav tm="100000">
                                          <p:val>
                                            <p:strVal val="#ppt_x"/>
                                          </p:val>
                                        </p:tav>
                                      </p:tavLst>
                                    </p:anim>
                                    <p:anim calcmode="lin" valueType="num">
                                      <p:cBhvr additive="base">
                                        <p:cTn id="45" dur="500" fill="hold"/>
                                        <p:tgtEl>
                                          <p:spTgt spid="27"/>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ppt_x"/>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additive="base">
                                        <p:cTn id="52" dur="500" fill="hold"/>
                                        <p:tgtEl>
                                          <p:spTgt spid="30"/>
                                        </p:tgtEl>
                                        <p:attrNameLst>
                                          <p:attrName>ppt_x</p:attrName>
                                        </p:attrNameLst>
                                      </p:cBhvr>
                                      <p:tavLst>
                                        <p:tav tm="0">
                                          <p:val>
                                            <p:strVal val="#ppt_x"/>
                                          </p:val>
                                        </p:tav>
                                        <p:tav tm="100000">
                                          <p:val>
                                            <p:strVal val="#ppt_x"/>
                                          </p:val>
                                        </p:tav>
                                      </p:tavLst>
                                    </p:anim>
                                    <p:anim calcmode="lin" valueType="num">
                                      <p:cBhvr additive="base">
                                        <p:cTn id="53" dur="500" fill="hold"/>
                                        <p:tgtEl>
                                          <p:spTgt spid="30"/>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500" fill="hold"/>
                                        <p:tgtEl>
                                          <p:spTgt spid="31"/>
                                        </p:tgtEl>
                                        <p:attrNameLst>
                                          <p:attrName>ppt_x</p:attrName>
                                        </p:attrNameLst>
                                      </p:cBhvr>
                                      <p:tavLst>
                                        <p:tav tm="0">
                                          <p:val>
                                            <p:strVal val="#ppt_x"/>
                                          </p:val>
                                        </p:tav>
                                        <p:tav tm="100000">
                                          <p:val>
                                            <p:strVal val="#ppt_x"/>
                                          </p:val>
                                        </p:tav>
                                      </p:tavLst>
                                    </p:anim>
                                    <p:anim calcmode="lin" valueType="num">
                                      <p:cBhvr additive="base">
                                        <p:cTn id="57" dur="500" fill="hold"/>
                                        <p:tgtEl>
                                          <p:spTgt spid="31"/>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 calcmode="lin" valueType="num">
                                      <p:cBhvr additive="base">
                                        <p:cTn id="60" dur="500" fill="hold"/>
                                        <p:tgtEl>
                                          <p:spTgt spid="32"/>
                                        </p:tgtEl>
                                        <p:attrNameLst>
                                          <p:attrName>ppt_x</p:attrName>
                                        </p:attrNameLst>
                                      </p:cBhvr>
                                      <p:tavLst>
                                        <p:tav tm="0">
                                          <p:val>
                                            <p:strVal val="#ppt_x"/>
                                          </p:val>
                                        </p:tav>
                                        <p:tav tm="100000">
                                          <p:val>
                                            <p:strVal val="#ppt_x"/>
                                          </p:val>
                                        </p:tav>
                                      </p:tavLst>
                                    </p:anim>
                                    <p:anim calcmode="lin" valueType="num">
                                      <p:cBhvr additive="base">
                                        <p:cTn id="61" dur="500" fill="hold"/>
                                        <p:tgtEl>
                                          <p:spTgt spid="32"/>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 calcmode="lin" valueType="num">
                                      <p:cBhvr additive="base">
                                        <p:cTn id="64" dur="500" fill="hold"/>
                                        <p:tgtEl>
                                          <p:spTgt spid="33"/>
                                        </p:tgtEl>
                                        <p:attrNameLst>
                                          <p:attrName>ppt_x</p:attrName>
                                        </p:attrNameLst>
                                      </p:cBhvr>
                                      <p:tavLst>
                                        <p:tav tm="0">
                                          <p:val>
                                            <p:strVal val="#ppt_x"/>
                                          </p:val>
                                        </p:tav>
                                        <p:tav tm="100000">
                                          <p:val>
                                            <p:strVal val="#ppt_x"/>
                                          </p:val>
                                        </p:tav>
                                      </p:tavLst>
                                    </p:anim>
                                    <p:anim calcmode="lin" valueType="num">
                                      <p:cBhvr additive="base">
                                        <p:cTn id="65" dur="500" fill="hold"/>
                                        <p:tgtEl>
                                          <p:spTgt spid="33"/>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34"/>
                                        </p:tgtEl>
                                        <p:attrNameLst>
                                          <p:attrName>style.visibility</p:attrName>
                                        </p:attrNameLst>
                                      </p:cBhvr>
                                      <p:to>
                                        <p:strVal val="visible"/>
                                      </p:to>
                                    </p:set>
                                    <p:anim calcmode="lin" valueType="num">
                                      <p:cBhvr additive="base">
                                        <p:cTn id="68" dur="500" fill="hold"/>
                                        <p:tgtEl>
                                          <p:spTgt spid="34"/>
                                        </p:tgtEl>
                                        <p:attrNameLst>
                                          <p:attrName>ppt_x</p:attrName>
                                        </p:attrNameLst>
                                      </p:cBhvr>
                                      <p:tavLst>
                                        <p:tav tm="0">
                                          <p:val>
                                            <p:strVal val="#ppt_x"/>
                                          </p:val>
                                        </p:tav>
                                        <p:tav tm="100000">
                                          <p:val>
                                            <p:strVal val="#ppt_x"/>
                                          </p:val>
                                        </p:tav>
                                      </p:tavLst>
                                    </p:anim>
                                    <p:anim calcmode="lin" valueType="num">
                                      <p:cBhvr additive="base">
                                        <p:cTn id="69" dur="500" fill="hold"/>
                                        <p:tgtEl>
                                          <p:spTgt spid="34"/>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35"/>
                                        </p:tgtEl>
                                        <p:attrNameLst>
                                          <p:attrName>style.visibility</p:attrName>
                                        </p:attrNameLst>
                                      </p:cBhvr>
                                      <p:to>
                                        <p:strVal val="visible"/>
                                      </p:to>
                                    </p:set>
                                    <p:anim calcmode="lin" valueType="num">
                                      <p:cBhvr additive="base">
                                        <p:cTn id="72" dur="500" fill="hold"/>
                                        <p:tgtEl>
                                          <p:spTgt spid="35"/>
                                        </p:tgtEl>
                                        <p:attrNameLst>
                                          <p:attrName>ppt_x</p:attrName>
                                        </p:attrNameLst>
                                      </p:cBhvr>
                                      <p:tavLst>
                                        <p:tav tm="0">
                                          <p:val>
                                            <p:strVal val="#ppt_x"/>
                                          </p:val>
                                        </p:tav>
                                        <p:tav tm="100000">
                                          <p:val>
                                            <p:strVal val="#ppt_x"/>
                                          </p:val>
                                        </p:tav>
                                      </p:tavLst>
                                    </p:anim>
                                    <p:anim calcmode="lin" valueType="num">
                                      <p:cBhvr additive="base">
                                        <p:cTn id="73" dur="500" fill="hold"/>
                                        <p:tgtEl>
                                          <p:spTgt spid="3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36"/>
                                        </p:tgtEl>
                                        <p:attrNameLst>
                                          <p:attrName>style.visibility</p:attrName>
                                        </p:attrNameLst>
                                      </p:cBhvr>
                                      <p:to>
                                        <p:strVal val="visible"/>
                                      </p:to>
                                    </p:set>
                                    <p:anim calcmode="lin" valueType="num">
                                      <p:cBhvr additive="base">
                                        <p:cTn id="76" dur="500" fill="hold"/>
                                        <p:tgtEl>
                                          <p:spTgt spid="36"/>
                                        </p:tgtEl>
                                        <p:attrNameLst>
                                          <p:attrName>ppt_x</p:attrName>
                                        </p:attrNameLst>
                                      </p:cBhvr>
                                      <p:tavLst>
                                        <p:tav tm="0">
                                          <p:val>
                                            <p:strVal val="#ppt_x"/>
                                          </p:val>
                                        </p:tav>
                                        <p:tav tm="100000">
                                          <p:val>
                                            <p:strVal val="#ppt_x"/>
                                          </p:val>
                                        </p:tav>
                                      </p:tavLst>
                                    </p:anim>
                                    <p:anim calcmode="lin" valueType="num">
                                      <p:cBhvr additive="base">
                                        <p:cTn id="77"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11" presetClass="entr" presetSubtype="0" fill="hold" grpId="2" nodeType="clickEffect">
                                  <p:stCondLst>
                                    <p:cond delay="0"/>
                                  </p:stCondLst>
                                  <p:childTnLst>
                                    <p:set>
                                      <p:cBhvr>
                                        <p:cTn id="81" dur="1000">
                                          <p:stCondLst>
                                            <p:cond delay="0"/>
                                          </p:stCondLst>
                                        </p:cTn>
                                        <p:tgtEl>
                                          <p:spTgt spid="26"/>
                                        </p:tgtEl>
                                        <p:attrNameLst>
                                          <p:attrName>style.visibility</p:attrName>
                                        </p:attrNameLst>
                                      </p:cBhvr>
                                      <p:to>
                                        <p:strVal val="visible"/>
                                      </p:to>
                                    </p:set>
                                  </p:childTnLst>
                                </p:cTn>
                              </p:par>
                              <p:par>
                                <p:cTn id="82" presetID="11" presetClass="entr" presetSubtype="0" fill="hold" grpId="2" nodeType="withEffect">
                                  <p:stCondLst>
                                    <p:cond delay="0"/>
                                  </p:stCondLst>
                                  <p:childTnLst>
                                    <p:set>
                                      <p:cBhvr>
                                        <p:cTn id="83" dur="1000">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6" grpId="0" animBg="1"/>
      <p:bldP spid="26" grpId="1" animBg="1"/>
      <p:bldP spid="26" grpId="2" animBg="1"/>
      <p:bldP spid="27" grpId="0"/>
      <p:bldP spid="27" grpId="1"/>
      <p:bldP spid="27" grpId="2"/>
      <p:bldP spid="29" grpId="0" animBg="1"/>
      <p:bldP spid="30" grpId="0"/>
      <p:bldP spid="31" grpId="0" animBg="1"/>
      <p:bldP spid="32" grpId="0"/>
      <p:bldP spid="33" grpId="0" animBg="1"/>
      <p:bldP spid="34" grpId="0"/>
      <p:bldP spid="35" grpId="0" animBg="1"/>
      <p:bldP spid="36" grpId="0"/>
      <p:bldP spid="10253" grpId="0"/>
      <p:bldP spid="7182" grpId="0"/>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350963"/>
            <a:ext cx="3228975" cy="1187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3" name="文本框 2"/>
          <p:cNvSpPr txBox="1"/>
          <p:nvPr/>
        </p:nvSpPr>
        <p:spPr>
          <a:xfrm>
            <a:off x="1352550" y="1663700"/>
            <a:ext cx="1677988" cy="530225"/>
          </a:xfrm>
          <a:prstGeom prst="rect">
            <a:avLst/>
          </a:prstGeom>
          <a:noFill/>
        </p:spPr>
        <p:txBody>
          <a:bodyPr wrap="none" lIns="68580" tIns="34290" rIns="68580" bIns="3429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第一部分</a:t>
            </a:r>
            <a:endParaRPr kumimoji="0" lang="zh-CN" altLang="en-US" sz="3000" b="1" i="0" u="none" strike="noStrike" kern="12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TextBox 23"/>
          <p:cNvSpPr txBox="1"/>
          <p:nvPr/>
        </p:nvSpPr>
        <p:spPr>
          <a:xfrm>
            <a:off x="3773488" y="1827213"/>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添加文字标题一</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6" name="TextBox 24"/>
          <p:cNvSpPr txBox="1"/>
          <p:nvPr/>
        </p:nvSpPr>
        <p:spPr>
          <a:xfrm>
            <a:off x="3773488" y="2154238"/>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添加文字标题二</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7" name="TextBox 25"/>
          <p:cNvSpPr txBox="1"/>
          <p:nvPr/>
        </p:nvSpPr>
        <p:spPr>
          <a:xfrm>
            <a:off x="3773488" y="2505075"/>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添加文字标题三</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9223" name="TextBox 4"/>
          <p:cNvSpPr txBox="1"/>
          <p:nvPr/>
        </p:nvSpPr>
        <p:spPr>
          <a:xfrm>
            <a:off x="3773488" y="1247775"/>
            <a:ext cx="2446337" cy="530225"/>
          </a:xfrm>
          <a:prstGeom prst="rect">
            <a:avLst/>
          </a:prstGeom>
          <a:noFill/>
          <a:ln w="9525">
            <a:noFill/>
          </a:ln>
        </p:spPr>
        <p:txBody>
          <a:bodyPr wrap="none" lIns="68580" tIns="34290" rIns="68580" bIns="34290">
            <a:spAutoFit/>
          </a:bodyPr>
          <a:lstStyle/>
          <a:p>
            <a:pPr lvl="0" eaLnBrk="1" hangingPunct="1">
              <a:buFont typeface="Arial" panose="020B0604020202020204" pitchFamily="34" charset="0"/>
              <a:buNone/>
            </a:pPr>
            <a:r>
              <a:rPr lang="zh-CN" altLang="en-US" sz="3000" dirty="0">
                <a:solidFill>
                  <a:schemeClr val="accent2"/>
                </a:solidFill>
                <a:latin typeface="Impact" panose="020B0806030902050204" pitchFamily="34" charset="0"/>
                <a:ea typeface="微软雅黑" panose="020B0503020204020204" pitchFamily="34" charset="-122"/>
              </a:rPr>
              <a:t>点击添加标题</a:t>
            </a:r>
            <a:endParaRPr lang="zh-CN" altLang="en-US" sz="3000" dirty="0">
              <a:solidFill>
                <a:schemeClr val="accent2"/>
              </a:solidFill>
              <a:latin typeface="Impact" panose="020B0806030902050204" pitchFamily="34" charset="0"/>
              <a:ea typeface="微软雅黑" panose="020B0503020204020204" pitchFamily="34" charset="-122"/>
            </a:endParaRPr>
          </a:p>
        </p:txBody>
      </p:sp>
      <p:sp>
        <p:nvSpPr>
          <p:cNvPr id="10" name="矩形 9"/>
          <p:cNvSpPr/>
          <p:nvPr/>
        </p:nvSpPr>
        <p:spPr>
          <a:xfrm>
            <a:off x="3825875" y="3262313"/>
            <a:ext cx="5319713" cy="200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11" name="矩形 10"/>
          <p:cNvSpPr/>
          <p:nvPr/>
        </p:nvSpPr>
        <p:spPr>
          <a:xfrm>
            <a:off x="3302000" y="1350963"/>
            <a:ext cx="306388" cy="1187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13" name="TextBox 23"/>
          <p:cNvSpPr txBox="1"/>
          <p:nvPr/>
        </p:nvSpPr>
        <p:spPr>
          <a:xfrm>
            <a:off x="5895975" y="1860550"/>
            <a:ext cx="1682750" cy="285750"/>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添加文字标题四</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TextBox 24"/>
          <p:cNvSpPr txBox="1"/>
          <p:nvPr/>
        </p:nvSpPr>
        <p:spPr>
          <a:xfrm>
            <a:off x="5895975" y="2187575"/>
            <a:ext cx="1682750" cy="285750"/>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添加文字标题五</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TextBox 25"/>
          <p:cNvSpPr txBox="1"/>
          <p:nvPr/>
        </p:nvSpPr>
        <p:spPr>
          <a:xfrm>
            <a:off x="5895975" y="2538413"/>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添加文字标题六</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9223"/>
                                        </p:tgtEl>
                                        <p:attrNameLst>
                                          <p:attrName>style.visibility</p:attrName>
                                        </p:attrNameLst>
                                      </p:cBhvr>
                                      <p:to>
                                        <p:strVal val="visible"/>
                                      </p:to>
                                    </p:set>
                                    <p:anim calcmode="lin" valueType="num">
                                      <p:cBhvr additive="base">
                                        <p:cTn id="22" dur="500" fill="hold"/>
                                        <p:tgtEl>
                                          <p:spTgt spid="9223"/>
                                        </p:tgtEl>
                                        <p:attrNameLst>
                                          <p:attrName>ppt_x</p:attrName>
                                        </p:attrNameLst>
                                      </p:cBhvr>
                                      <p:tavLst>
                                        <p:tav tm="0">
                                          <p:val>
                                            <p:strVal val="#ppt_x"/>
                                          </p:val>
                                        </p:tav>
                                        <p:tav tm="100000">
                                          <p:val>
                                            <p:strVal val="#ppt_x"/>
                                          </p:val>
                                        </p:tav>
                                      </p:tavLst>
                                    </p:anim>
                                    <p:anim calcmode="lin" valueType="num">
                                      <p:cBhvr additive="base">
                                        <p:cTn id="23" dur="500" fill="hold"/>
                                        <p:tgtEl>
                                          <p:spTgt spid="922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p:bldP spid="7" grpId="0"/>
      <p:bldP spid="9223" grpId="0"/>
      <p:bldP spid="10" grpId="0" animBg="1"/>
      <p:bldP spid="11" grpId="0" animBg="1"/>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58763" y="1731963"/>
            <a:ext cx="4119563" cy="2667000"/>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3" name="文本框 2"/>
          <p:cNvSpPr txBox="1"/>
          <p:nvPr/>
        </p:nvSpPr>
        <p:spPr>
          <a:xfrm>
            <a:off x="4572000" y="1725613"/>
            <a:ext cx="4433888" cy="2632075"/>
          </a:xfrm>
          <a:prstGeom prst="rect">
            <a:avLst/>
          </a:prstGeom>
          <a:noFill/>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chemeClr val="tx1"/>
                </a:solidFill>
                <a:effectLst/>
                <a:uLnTx/>
                <a:uFillTx/>
                <a:latin typeface="+mn-lt"/>
                <a:ea typeface="+mn-ea"/>
                <a:cs typeface="+mn-cs"/>
              </a:rPr>
              <a:t>点击输入文字描述内容</a:t>
            </a:r>
            <a:r>
              <a:rPr kumimoji="0" lang="zh-CN" altLang="en-US" sz="105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mn-cs"/>
              </a:rPr>
              <a:t>点击输入文字描述内容</a:t>
            </a:r>
            <a:r>
              <a:rPr kumimoji="0" lang="zh-CN" altLang="en-US" sz="110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mn-cs"/>
              </a:rPr>
              <a:t>点击输入文字描述内容点击输入文字描述内容点击输入文字描述内容点击输入文字描述内容点击输入文字描述内容点击输入文字描述内容</a:t>
            </a:r>
            <a:endParaRPr kumimoji="0" lang="en-US" altLang="zh-CN" sz="110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endParaRPr kumimoji="0" lang="en-US" altLang="zh-CN" sz="110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mn-cs"/>
              </a:rPr>
              <a:t>点击输入文字描述内容点击输入文字描述内容点击输入文字描述内容点击输入文字描述内容点击输入文字描述内容点击输入文字描述内容点击输入文字描述内容</a:t>
            </a:r>
            <a:endParaRPr kumimoji="0" lang="en-US" altLang="zh-CN" sz="110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endParaRPr kumimoji="0" lang="en-US" altLang="zh-CN" sz="110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solidFill>
                <a:effectLst/>
                <a:uLnTx/>
                <a:uFillTx/>
                <a:latin typeface="Lao UI" panose="020B0502040204020203" pitchFamily="34" charset="0"/>
                <a:ea typeface="微软雅黑" panose="020B0503020204020204" pitchFamily="34" charset="-122"/>
                <a:cs typeface="+mn-cs"/>
              </a:rPr>
              <a:t>点击输入文字描述内容点击输入文字描述内容点击输入文字描述内容点击输入文字描述内容点击输入文字描述内容点击输入文字描述内容</a:t>
            </a:r>
            <a:endParaRPr kumimoji="0" lang="zh-CN" altLang="en-US" sz="1100" b="0" i="0" u="none" strike="noStrike" kern="1200" cap="none" spc="0" normalizeH="0" baseline="0" noProof="0" dirty="0">
              <a:ln>
                <a:noFill/>
              </a:ln>
              <a:solidFill>
                <a:schemeClr val="tx1"/>
              </a:solidFill>
              <a:effectLst/>
              <a:uLnTx/>
              <a:uFillTx/>
              <a:latin typeface="+mn-lt"/>
              <a:ea typeface="+mn-ea"/>
              <a:cs typeface="+mn-cs"/>
            </a:endParaRPr>
          </a:p>
        </p:txBody>
      </p:sp>
      <p:sp>
        <p:nvSpPr>
          <p:cNvPr id="11268"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258763" y="725488"/>
            <a:ext cx="8567738"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
          <p:cNvGrpSpPr/>
          <p:nvPr/>
        </p:nvGrpSpPr>
        <p:grpSpPr>
          <a:xfrm>
            <a:off x="6086475" y="1495425"/>
            <a:ext cx="1911350" cy="869315"/>
            <a:chOff x="5831396" y="1495025"/>
            <a:chExt cx="1911575" cy="869999"/>
          </a:xfrm>
        </p:grpSpPr>
        <p:sp>
          <p:nvSpPr>
            <p:cNvPr id="4" name="文本框 3"/>
            <p:cNvSpPr txBox="1"/>
            <p:nvPr/>
          </p:nvSpPr>
          <p:spPr>
            <a:xfrm>
              <a:off x="5831396" y="1495025"/>
              <a:ext cx="1467023" cy="262144"/>
            </a:xfrm>
            <a:prstGeom prst="rect">
              <a:avLst/>
            </a:prstGeom>
            <a:noFill/>
          </p:spPr>
          <p:txBody>
            <a:bodyPr>
              <a:spAutoFit/>
            </a:bodyPr>
            <a:lstStyle/>
            <a:p>
              <a:pPr marL="0" marR="0" lvl="0" indent="0" algn="l" defTabSz="1087755"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rPr>
                <a:t>点击输入文本内容</a:t>
              </a:r>
              <a:endParaRPr kumimoji="0" lang="en-US" altLang="zh-CN"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endParaRPr>
            </a:p>
          </p:txBody>
        </p:sp>
        <p:sp>
          <p:nvSpPr>
            <p:cNvPr id="6" name="文本框 5"/>
            <p:cNvSpPr txBox="1"/>
            <p:nvPr/>
          </p:nvSpPr>
          <p:spPr>
            <a:xfrm>
              <a:off x="5831396" y="1835017"/>
              <a:ext cx="1911575" cy="530007"/>
            </a:xfrm>
            <a:prstGeom prst="rect">
              <a:avLst/>
            </a:prstGeom>
            <a:noFill/>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lang="zh-CN" altLang="en-US" sz="800" noProof="0" dirty="0">
                  <a:ln>
                    <a:noFill/>
                  </a:ln>
                  <a:solidFill>
                    <a:schemeClr val="tx1">
                      <a:lumMod val="85000"/>
                      <a:lumOff val="15000"/>
                    </a:schemeClr>
                  </a:solidFill>
                  <a:effectLst/>
                  <a:uLnTx/>
                  <a:uFillTx/>
                  <a:latin typeface="+mn-ea"/>
                  <a:ea typeface="+mn-ea"/>
                  <a:cs typeface="+mn-cs"/>
                  <a:sym typeface="+mn-ea"/>
                </a:rPr>
                <a:t>击输入文字描述内容点击输入文字描述内容点击输入文字描述内容点击输入文字描述内容点击输入文字描述内容点</a:t>
              </a: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grpSp>
      <p:sp>
        <p:nvSpPr>
          <p:cNvPr id="7" name="椭圆 6"/>
          <p:cNvSpPr/>
          <p:nvPr/>
        </p:nvSpPr>
        <p:spPr>
          <a:xfrm>
            <a:off x="5019675" y="1497013"/>
            <a:ext cx="906463" cy="908050"/>
          </a:xfrm>
          <a:prstGeom prst="ellipse">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华文细黑" panose="02010600040101010101" pitchFamily="2" charset="-122"/>
              <a:ea typeface="+mn-ea"/>
              <a:cs typeface="+mn-cs"/>
            </a:endParaRPr>
          </a:p>
        </p:txBody>
      </p:sp>
      <p:grpSp>
        <p:nvGrpSpPr>
          <p:cNvPr id="13316" name="组合 2"/>
          <p:cNvGrpSpPr/>
          <p:nvPr/>
        </p:nvGrpSpPr>
        <p:grpSpPr>
          <a:xfrm>
            <a:off x="6086475" y="2657475"/>
            <a:ext cx="1911350" cy="869315"/>
            <a:chOff x="5831396" y="2658177"/>
            <a:chExt cx="1911575" cy="868423"/>
          </a:xfrm>
        </p:grpSpPr>
        <p:sp>
          <p:nvSpPr>
            <p:cNvPr id="9" name="文本框 8"/>
            <p:cNvSpPr txBox="1"/>
            <p:nvPr/>
          </p:nvSpPr>
          <p:spPr>
            <a:xfrm>
              <a:off x="5831396" y="2658177"/>
              <a:ext cx="1467023" cy="261669"/>
            </a:xfrm>
            <a:prstGeom prst="rect">
              <a:avLst/>
            </a:prstGeom>
            <a:noFill/>
          </p:spPr>
          <p:txBody>
            <a:bodyPr>
              <a:spAutoFit/>
            </a:bodyPr>
            <a:lstStyle/>
            <a:p>
              <a:pPr marL="0" marR="0" lvl="0" indent="0" algn="l" defTabSz="1087755"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rPr>
                <a:t>点击输入文本内容</a:t>
              </a:r>
              <a:endParaRPr kumimoji="0" lang="en-US" altLang="zh-CN"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endParaRPr>
            </a:p>
          </p:txBody>
        </p:sp>
        <p:sp>
          <p:nvSpPr>
            <p:cNvPr id="11" name="文本框 10"/>
            <p:cNvSpPr txBox="1"/>
            <p:nvPr/>
          </p:nvSpPr>
          <p:spPr>
            <a:xfrm>
              <a:off x="5831396" y="2997553"/>
              <a:ext cx="1911575" cy="529047"/>
            </a:xfrm>
            <a:prstGeom prst="rect">
              <a:avLst/>
            </a:prstGeom>
            <a:noFill/>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lang="zh-CN" altLang="en-US" sz="800" noProof="0" dirty="0">
                  <a:ln>
                    <a:noFill/>
                  </a:ln>
                  <a:solidFill>
                    <a:schemeClr val="tx1">
                      <a:lumMod val="85000"/>
                      <a:lumOff val="15000"/>
                    </a:schemeClr>
                  </a:solidFill>
                  <a:effectLst/>
                  <a:uLnTx/>
                  <a:uFillTx/>
                  <a:latin typeface="+mn-ea"/>
                  <a:ea typeface="+mn-ea"/>
                  <a:cs typeface="+mn-cs"/>
                  <a:sym typeface="+mn-ea"/>
                </a:rPr>
                <a:t>击输入文字描述内容点击输入文字描述内容点击输入文字描述内容点击输入文字描述内容点击输入文字描述内容点</a:t>
              </a: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grpSp>
      <p:sp>
        <p:nvSpPr>
          <p:cNvPr id="12" name="椭圆 11"/>
          <p:cNvSpPr/>
          <p:nvPr/>
        </p:nvSpPr>
        <p:spPr>
          <a:xfrm>
            <a:off x="5019675" y="2657475"/>
            <a:ext cx="906463" cy="908050"/>
          </a:xfrm>
          <a:prstGeom prst="ellipse">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华文细黑" panose="02010600040101010101" pitchFamily="2" charset="-122"/>
              <a:ea typeface="+mn-ea"/>
              <a:cs typeface="+mn-cs"/>
            </a:endParaRPr>
          </a:p>
        </p:txBody>
      </p:sp>
      <p:grpSp>
        <p:nvGrpSpPr>
          <p:cNvPr id="13318" name="组合 7"/>
          <p:cNvGrpSpPr/>
          <p:nvPr/>
        </p:nvGrpSpPr>
        <p:grpSpPr>
          <a:xfrm>
            <a:off x="6086475" y="3787775"/>
            <a:ext cx="1911350" cy="869315"/>
            <a:chOff x="5831396" y="3787037"/>
            <a:chExt cx="1911575" cy="869999"/>
          </a:xfrm>
        </p:grpSpPr>
        <p:sp>
          <p:nvSpPr>
            <p:cNvPr id="14" name="文本框 13"/>
            <p:cNvSpPr txBox="1"/>
            <p:nvPr/>
          </p:nvSpPr>
          <p:spPr>
            <a:xfrm>
              <a:off x="5831396" y="3787037"/>
              <a:ext cx="1467023" cy="262144"/>
            </a:xfrm>
            <a:prstGeom prst="rect">
              <a:avLst/>
            </a:prstGeom>
            <a:noFill/>
          </p:spPr>
          <p:txBody>
            <a:bodyPr>
              <a:spAutoFit/>
            </a:bodyPr>
            <a:lstStyle/>
            <a:p>
              <a:pPr marL="0" marR="0" lvl="0" indent="0" algn="l" defTabSz="1087755"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rPr>
                <a:t>点击输入文本内容</a:t>
              </a:r>
              <a:endParaRPr kumimoji="0" lang="en-US" altLang="zh-CN"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endParaRPr>
            </a:p>
          </p:txBody>
        </p:sp>
        <p:sp>
          <p:nvSpPr>
            <p:cNvPr id="16" name="文本框 15"/>
            <p:cNvSpPr txBox="1"/>
            <p:nvPr/>
          </p:nvSpPr>
          <p:spPr>
            <a:xfrm>
              <a:off x="5831396" y="4127029"/>
              <a:ext cx="1911575" cy="530007"/>
            </a:xfrm>
            <a:prstGeom prst="rect">
              <a:avLst/>
            </a:prstGeom>
            <a:noFill/>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lang="zh-CN" altLang="en-US" sz="800" noProof="0" dirty="0">
                  <a:ln>
                    <a:noFill/>
                  </a:ln>
                  <a:solidFill>
                    <a:schemeClr val="tx1">
                      <a:lumMod val="85000"/>
                      <a:lumOff val="15000"/>
                    </a:schemeClr>
                  </a:solidFill>
                  <a:effectLst/>
                  <a:uLnTx/>
                  <a:uFillTx/>
                  <a:latin typeface="+mn-ea"/>
                  <a:ea typeface="+mn-ea"/>
                  <a:cs typeface="+mn-cs"/>
                  <a:sym typeface="+mn-ea"/>
                </a:rPr>
                <a:t>击输入文字描述内容点击输入文字描述内容点击输入文字描述内容点击输入文字描述内容点击输入文字描述内容点</a:t>
              </a: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grpSp>
      <p:sp>
        <p:nvSpPr>
          <p:cNvPr id="17" name="椭圆 16"/>
          <p:cNvSpPr/>
          <p:nvPr/>
        </p:nvSpPr>
        <p:spPr>
          <a:xfrm>
            <a:off x="5019675" y="3795713"/>
            <a:ext cx="906463" cy="908050"/>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华文细黑" panose="02010600040101010101" pitchFamily="2" charset="-122"/>
              <a:ea typeface="+mn-ea"/>
              <a:cs typeface="+mn-cs"/>
            </a:endParaRPr>
          </a:p>
        </p:txBody>
      </p:sp>
      <p:grpSp>
        <p:nvGrpSpPr>
          <p:cNvPr id="13320" name="组合 22"/>
          <p:cNvGrpSpPr/>
          <p:nvPr/>
        </p:nvGrpSpPr>
        <p:grpSpPr>
          <a:xfrm>
            <a:off x="1279525" y="1501775"/>
            <a:ext cx="1911350" cy="1036002"/>
            <a:chOff x="1024569" y="1501454"/>
            <a:chExt cx="1911576" cy="1036964"/>
          </a:xfrm>
        </p:grpSpPr>
        <p:sp>
          <p:nvSpPr>
            <p:cNvPr id="19" name="文本框 18"/>
            <p:cNvSpPr txBox="1"/>
            <p:nvPr/>
          </p:nvSpPr>
          <p:spPr>
            <a:xfrm>
              <a:off x="1024569" y="1501454"/>
              <a:ext cx="1911576" cy="262181"/>
            </a:xfrm>
            <a:prstGeom prst="rect">
              <a:avLst/>
            </a:prstGeom>
            <a:noFill/>
          </p:spPr>
          <p:txBody>
            <a:bodyPr>
              <a:spAutoFit/>
            </a:bodyPr>
            <a:lstStyle/>
            <a:p>
              <a:pPr marL="0" marR="0" lvl="0" indent="0" algn="r" defTabSz="1087755"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rPr>
                <a:t>点击输入文本内容</a:t>
              </a:r>
              <a:endParaRPr kumimoji="0" lang="en-US" altLang="zh-CN"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sp>
          <p:nvSpPr>
            <p:cNvPr id="21" name="文本框 20"/>
            <p:cNvSpPr txBox="1"/>
            <p:nvPr/>
          </p:nvSpPr>
          <p:spPr>
            <a:xfrm>
              <a:off x="1024569" y="1862151"/>
              <a:ext cx="1911576" cy="676267"/>
            </a:xfrm>
            <a:prstGeom prst="rect">
              <a:avLst/>
            </a:prstGeom>
            <a:noFill/>
          </p:spPr>
          <p:txBody>
            <a:bodyPr>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rPr>
                <a:t>点击输入文字描述内容点击输入文字描述内容点击输入文字描述内容点击输入文字描述内容点击输入文字描述内容点</a:t>
              </a: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endParaRPr>
            </a:p>
            <a:p>
              <a:pPr marL="0" marR="0" lvl="0" indent="0" algn="r" defTabSz="685800" rtl="0" eaLnBrk="1" fontAlgn="auto" latinLnBrk="0" hangingPunct="1">
                <a:lnSpc>
                  <a:spcPct val="120000"/>
                </a:lnSpc>
                <a:spcBef>
                  <a:spcPts val="0"/>
                </a:spcBef>
                <a:spcAft>
                  <a:spcPts val="0"/>
                </a:spcAft>
                <a:buClrTx/>
                <a:buSzTx/>
                <a:buFontTx/>
                <a:buNone/>
                <a:defRPr/>
              </a:pP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endParaRPr>
            </a:p>
          </p:txBody>
        </p:sp>
      </p:grpSp>
      <p:sp>
        <p:nvSpPr>
          <p:cNvPr id="22" name="椭圆 21"/>
          <p:cNvSpPr/>
          <p:nvPr/>
        </p:nvSpPr>
        <p:spPr>
          <a:xfrm>
            <a:off x="3287713" y="1511300"/>
            <a:ext cx="908050" cy="906463"/>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华文细黑" panose="02010600040101010101" pitchFamily="2" charset="-122"/>
              <a:ea typeface="+mn-ea"/>
              <a:cs typeface="+mn-cs"/>
            </a:endParaRPr>
          </a:p>
        </p:txBody>
      </p:sp>
      <p:grpSp>
        <p:nvGrpSpPr>
          <p:cNvPr id="13322" name="组合 17"/>
          <p:cNvGrpSpPr/>
          <p:nvPr/>
        </p:nvGrpSpPr>
        <p:grpSpPr>
          <a:xfrm>
            <a:off x="1279525" y="2662238"/>
            <a:ext cx="1911350" cy="1036002"/>
            <a:chOff x="1024569" y="2662550"/>
            <a:chExt cx="1911576" cy="1035129"/>
          </a:xfrm>
        </p:grpSpPr>
        <p:sp>
          <p:nvSpPr>
            <p:cNvPr id="24" name="文本框 23"/>
            <p:cNvSpPr txBox="1"/>
            <p:nvPr/>
          </p:nvSpPr>
          <p:spPr>
            <a:xfrm>
              <a:off x="1024569" y="2662550"/>
              <a:ext cx="1911576" cy="261716"/>
            </a:xfrm>
            <a:prstGeom prst="rect">
              <a:avLst/>
            </a:prstGeom>
            <a:noFill/>
          </p:spPr>
          <p:txBody>
            <a:bodyPr>
              <a:spAutoFit/>
            </a:bodyPr>
            <a:lstStyle/>
            <a:p>
              <a:pPr marL="0" marR="0" lvl="0" indent="0" algn="r" defTabSz="1087755"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rPr>
                <a:t>点击输入文本内容</a:t>
              </a:r>
              <a:endParaRPr kumimoji="0" lang="en-US" altLang="zh-CN"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endParaRPr>
            </a:p>
          </p:txBody>
        </p:sp>
        <p:sp>
          <p:nvSpPr>
            <p:cNvPr id="26" name="文本框 25"/>
            <p:cNvSpPr txBox="1"/>
            <p:nvPr/>
          </p:nvSpPr>
          <p:spPr>
            <a:xfrm>
              <a:off x="1024569" y="3022608"/>
              <a:ext cx="1911576" cy="675071"/>
            </a:xfrm>
            <a:prstGeom prst="rect">
              <a:avLst/>
            </a:prstGeom>
            <a:noFill/>
          </p:spPr>
          <p:txBody>
            <a:bodyPr>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lang="zh-CN" altLang="en-US" sz="800" noProof="0" dirty="0">
                  <a:ln>
                    <a:noFill/>
                  </a:ln>
                  <a:solidFill>
                    <a:schemeClr val="tx1">
                      <a:lumMod val="85000"/>
                      <a:lumOff val="15000"/>
                    </a:schemeClr>
                  </a:solidFill>
                  <a:effectLst/>
                  <a:uLnTx/>
                  <a:uFillTx/>
                  <a:latin typeface="+mn-ea"/>
                  <a:ea typeface="+mn-ea"/>
                  <a:cs typeface="+mn-cs"/>
                  <a:sym typeface="+mn-ea"/>
                </a:rPr>
                <a:t>击输入文字描述内容点击输入文字描述内容点击输入文字描述内容点击输入文字描述内容点击输入文字描述内容点</a:t>
              </a: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endParaRPr>
            </a:p>
            <a:p>
              <a:pPr marL="0" marR="0" lvl="0" indent="0" algn="r" defTabSz="685800" rtl="0" eaLnBrk="1" fontAlgn="auto" latinLnBrk="0" hangingPunct="1">
                <a:lnSpc>
                  <a:spcPct val="120000"/>
                </a:lnSpc>
                <a:spcBef>
                  <a:spcPts val="0"/>
                </a:spcBef>
                <a:spcAft>
                  <a:spcPts val="0"/>
                </a:spcAft>
                <a:buClrTx/>
                <a:buSzTx/>
                <a:buFontTx/>
                <a:buNone/>
                <a:defRPr/>
              </a:pP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grpSp>
      <p:sp>
        <p:nvSpPr>
          <p:cNvPr id="27" name="椭圆 26"/>
          <p:cNvSpPr/>
          <p:nvPr/>
        </p:nvSpPr>
        <p:spPr>
          <a:xfrm>
            <a:off x="3300413" y="2670175"/>
            <a:ext cx="908050" cy="90805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华文细黑" panose="02010600040101010101" pitchFamily="2" charset="-122"/>
              <a:ea typeface="+mn-ea"/>
              <a:cs typeface="+mn-cs"/>
            </a:endParaRPr>
          </a:p>
        </p:txBody>
      </p:sp>
      <p:grpSp>
        <p:nvGrpSpPr>
          <p:cNvPr id="13324" name="组合 12"/>
          <p:cNvGrpSpPr/>
          <p:nvPr/>
        </p:nvGrpSpPr>
        <p:grpSpPr>
          <a:xfrm>
            <a:off x="1279525" y="3787775"/>
            <a:ext cx="1911350" cy="1036002"/>
            <a:chOff x="1024569" y="3787037"/>
            <a:chExt cx="1911576" cy="1036964"/>
          </a:xfrm>
        </p:grpSpPr>
        <p:sp>
          <p:nvSpPr>
            <p:cNvPr id="29" name="文本框 28"/>
            <p:cNvSpPr txBox="1"/>
            <p:nvPr/>
          </p:nvSpPr>
          <p:spPr>
            <a:xfrm>
              <a:off x="1024569" y="3787037"/>
              <a:ext cx="1911576" cy="262181"/>
            </a:xfrm>
            <a:prstGeom prst="rect">
              <a:avLst/>
            </a:prstGeom>
            <a:noFill/>
          </p:spPr>
          <p:txBody>
            <a:bodyPr>
              <a:spAutoFit/>
            </a:bodyPr>
            <a:lstStyle/>
            <a:p>
              <a:pPr marL="0" marR="0" lvl="0" indent="0" algn="r" defTabSz="1087755" rtl="0" eaLnBrk="1" fontAlgn="auto" latinLnBrk="0" hangingPunct="1">
                <a:lnSpc>
                  <a:spcPct val="100000"/>
                </a:lnSpc>
                <a:spcBef>
                  <a:spcPts val="0"/>
                </a:spcBef>
                <a:spcAft>
                  <a:spcPts val="0"/>
                </a:spcAft>
                <a:buClrTx/>
                <a:buSzTx/>
                <a:buFontTx/>
                <a:buNone/>
                <a:defRPr/>
              </a:pPr>
              <a:r>
                <a:rPr kumimoji="0" lang="zh-CN" altLang="en-US"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rPr>
                <a:t>点击输入文本内容</a:t>
              </a:r>
              <a:endParaRPr kumimoji="0" lang="en-US" altLang="zh-CN" sz="11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endParaRPr>
            </a:p>
          </p:txBody>
        </p:sp>
        <p:sp>
          <p:nvSpPr>
            <p:cNvPr id="31" name="文本框 30"/>
            <p:cNvSpPr txBox="1"/>
            <p:nvPr/>
          </p:nvSpPr>
          <p:spPr>
            <a:xfrm>
              <a:off x="1024569" y="4147734"/>
              <a:ext cx="1911576" cy="676267"/>
            </a:xfrm>
            <a:prstGeom prst="rect">
              <a:avLst/>
            </a:prstGeom>
            <a:noFill/>
          </p:spPr>
          <p:txBody>
            <a:bodyPr>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rPr>
                <a:t>您</a:t>
              </a:r>
              <a:r>
                <a:rPr lang="zh-CN" altLang="en-US" sz="800" noProof="0" dirty="0">
                  <a:ln>
                    <a:noFill/>
                  </a:ln>
                  <a:solidFill>
                    <a:schemeClr val="tx1">
                      <a:lumMod val="85000"/>
                      <a:lumOff val="15000"/>
                    </a:schemeClr>
                  </a:solidFill>
                  <a:effectLst/>
                  <a:uLnTx/>
                  <a:uFillTx/>
                  <a:latin typeface="+mn-ea"/>
                  <a:ea typeface="+mn-ea"/>
                  <a:cs typeface="+mn-cs"/>
                  <a:sym typeface="+mn-ea"/>
                </a:rPr>
                <a:t>击输入文字描述内容点击输入文字描述内容点击输入文字描述内容点击输入文字描述内容点击输入文字描述内容点</a:t>
              </a: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endParaRPr>
            </a:p>
            <a:p>
              <a:pPr marL="0" marR="0" lvl="0" indent="0" algn="r" defTabSz="685800" rtl="0" eaLnBrk="1" fontAlgn="auto" latinLnBrk="0" hangingPunct="1">
                <a:lnSpc>
                  <a:spcPct val="120000"/>
                </a:lnSpc>
                <a:spcBef>
                  <a:spcPts val="0"/>
                </a:spcBef>
                <a:spcAft>
                  <a:spcPts val="0"/>
                </a:spcAft>
                <a:buClrTx/>
                <a:buSzTx/>
                <a:buFontTx/>
                <a:buNone/>
                <a:defRPr/>
              </a:pP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grpSp>
      <p:sp>
        <p:nvSpPr>
          <p:cNvPr id="32" name="椭圆 31"/>
          <p:cNvSpPr/>
          <p:nvPr/>
        </p:nvSpPr>
        <p:spPr>
          <a:xfrm>
            <a:off x="3303588" y="3795713"/>
            <a:ext cx="908050" cy="908050"/>
          </a:xfrm>
          <a:prstGeom prst="ellipse">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华文细黑" panose="02010600040101010101" pitchFamily="2" charset="-122"/>
              <a:ea typeface="+mn-ea"/>
              <a:cs typeface="+mn-cs"/>
            </a:endParaRPr>
          </a:p>
        </p:txBody>
      </p:sp>
      <p:cxnSp>
        <p:nvCxnSpPr>
          <p:cNvPr id="33" name="直接连接符 32"/>
          <p:cNvCxnSpPr/>
          <p:nvPr/>
        </p:nvCxnSpPr>
        <p:spPr>
          <a:xfrm>
            <a:off x="4605338" y="1511300"/>
            <a:ext cx="0" cy="314483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3327"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45" name="直接连接符 44"/>
          <p:cNvCxnSpPr/>
          <p:nvPr/>
        </p:nvCxnSpPr>
        <p:spPr>
          <a:xfrm>
            <a:off x="258763" y="725488"/>
            <a:ext cx="8567738"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ppt_x"/>
                                          </p:val>
                                        </p:tav>
                                        <p:tav tm="100000">
                                          <p:val>
                                            <p:strVal val="#ppt_x"/>
                                          </p:val>
                                        </p:tav>
                                      </p:tavLst>
                                    </p:anim>
                                    <p:anim calcmode="lin" valueType="num">
                                      <p:cBhvr additive="base">
                                        <p:cTn id="8" dur="500" fill="hold"/>
                                        <p:tgtEl>
                                          <p:spTgt spid="3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3320"/>
                                        </p:tgtEl>
                                        <p:attrNameLst>
                                          <p:attrName>style.visibility</p:attrName>
                                        </p:attrNameLst>
                                      </p:cBhvr>
                                      <p:to>
                                        <p:strVal val="visible"/>
                                      </p:to>
                                    </p:set>
                                    <p:anim calcmode="lin" valueType="num">
                                      <p:cBhvr additive="base">
                                        <p:cTn id="17" dur="500" fill="hold"/>
                                        <p:tgtEl>
                                          <p:spTgt spid="13320"/>
                                        </p:tgtEl>
                                        <p:attrNameLst>
                                          <p:attrName>ppt_x</p:attrName>
                                        </p:attrNameLst>
                                      </p:cBhvr>
                                      <p:tavLst>
                                        <p:tav tm="0">
                                          <p:val>
                                            <p:strVal val="0-#ppt_w/2"/>
                                          </p:val>
                                        </p:tav>
                                        <p:tav tm="100000">
                                          <p:val>
                                            <p:strVal val="#ppt_x"/>
                                          </p:val>
                                        </p:tav>
                                      </p:tavLst>
                                    </p:anim>
                                    <p:anim calcmode="lin" valueType="num">
                                      <p:cBhvr additive="base">
                                        <p:cTn id="18" dur="500" fill="hold"/>
                                        <p:tgtEl>
                                          <p:spTgt spid="1332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1+#ppt_w/2"/>
                                          </p:val>
                                        </p:tav>
                                        <p:tav tm="100000">
                                          <p:val>
                                            <p:strVal val="#ppt_x"/>
                                          </p:val>
                                        </p:tav>
                                      </p:tavLst>
                                    </p:anim>
                                    <p:anim calcmode="lin" valueType="num">
                                      <p:cBhvr additive="base">
                                        <p:cTn id="23" dur="500" fill="hold"/>
                                        <p:tgtEl>
                                          <p:spTgt spid="7"/>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3314"/>
                                        </p:tgtEl>
                                        <p:attrNameLst>
                                          <p:attrName>style.visibility</p:attrName>
                                        </p:attrNameLst>
                                      </p:cBhvr>
                                      <p:to>
                                        <p:strVal val="visible"/>
                                      </p:to>
                                    </p:set>
                                    <p:anim calcmode="lin" valueType="num">
                                      <p:cBhvr additive="base">
                                        <p:cTn id="27" dur="500" fill="hold"/>
                                        <p:tgtEl>
                                          <p:spTgt spid="13314"/>
                                        </p:tgtEl>
                                        <p:attrNameLst>
                                          <p:attrName>ppt_x</p:attrName>
                                        </p:attrNameLst>
                                      </p:cBhvr>
                                      <p:tavLst>
                                        <p:tav tm="0">
                                          <p:val>
                                            <p:strVal val="1+#ppt_w/2"/>
                                          </p:val>
                                        </p:tav>
                                        <p:tav tm="100000">
                                          <p:val>
                                            <p:strVal val="#ppt_x"/>
                                          </p:val>
                                        </p:tav>
                                      </p:tavLst>
                                    </p:anim>
                                    <p:anim calcmode="lin" valueType="num">
                                      <p:cBhvr additive="base">
                                        <p:cTn id="28" dur="500" fill="hold"/>
                                        <p:tgtEl>
                                          <p:spTgt spid="1331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fill="hold"/>
                                        <p:tgtEl>
                                          <p:spTgt spid="27"/>
                                        </p:tgtEl>
                                        <p:attrNameLst>
                                          <p:attrName>ppt_x</p:attrName>
                                        </p:attrNameLst>
                                      </p:cBhvr>
                                      <p:tavLst>
                                        <p:tav tm="0">
                                          <p:val>
                                            <p:strVal val="0-#ppt_w/2"/>
                                          </p:val>
                                        </p:tav>
                                        <p:tav tm="100000">
                                          <p:val>
                                            <p:strVal val="#ppt_x"/>
                                          </p:val>
                                        </p:tav>
                                      </p:tavLst>
                                    </p:anim>
                                    <p:anim calcmode="lin" valueType="num">
                                      <p:cBhvr additive="base">
                                        <p:cTn id="33" dur="500" fill="hold"/>
                                        <p:tgtEl>
                                          <p:spTgt spid="27"/>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nodeType="afterEffect">
                                  <p:stCondLst>
                                    <p:cond delay="0"/>
                                  </p:stCondLst>
                                  <p:childTnLst>
                                    <p:set>
                                      <p:cBhvr>
                                        <p:cTn id="36" dur="1" fill="hold">
                                          <p:stCondLst>
                                            <p:cond delay="0"/>
                                          </p:stCondLst>
                                        </p:cTn>
                                        <p:tgtEl>
                                          <p:spTgt spid="13322"/>
                                        </p:tgtEl>
                                        <p:attrNameLst>
                                          <p:attrName>style.visibility</p:attrName>
                                        </p:attrNameLst>
                                      </p:cBhvr>
                                      <p:to>
                                        <p:strVal val="visible"/>
                                      </p:to>
                                    </p:set>
                                    <p:anim calcmode="lin" valueType="num">
                                      <p:cBhvr additive="base">
                                        <p:cTn id="37" dur="500" fill="hold"/>
                                        <p:tgtEl>
                                          <p:spTgt spid="13322"/>
                                        </p:tgtEl>
                                        <p:attrNameLst>
                                          <p:attrName>ppt_x</p:attrName>
                                        </p:attrNameLst>
                                      </p:cBhvr>
                                      <p:tavLst>
                                        <p:tav tm="0">
                                          <p:val>
                                            <p:strVal val="0-#ppt_w/2"/>
                                          </p:val>
                                        </p:tav>
                                        <p:tav tm="100000">
                                          <p:val>
                                            <p:strVal val="#ppt_x"/>
                                          </p:val>
                                        </p:tav>
                                      </p:tavLst>
                                    </p:anim>
                                    <p:anim calcmode="lin" valueType="num">
                                      <p:cBhvr additive="base">
                                        <p:cTn id="38" dur="500" fill="hold"/>
                                        <p:tgtEl>
                                          <p:spTgt spid="13322"/>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 calcmode="lin" valueType="num">
                                      <p:cBhvr additive="base">
                                        <p:cTn id="42" dur="500" fill="hold"/>
                                        <p:tgtEl>
                                          <p:spTgt spid="12"/>
                                        </p:tgtEl>
                                        <p:attrNameLst>
                                          <p:attrName>ppt_x</p:attrName>
                                        </p:attrNameLst>
                                      </p:cBhvr>
                                      <p:tavLst>
                                        <p:tav tm="0">
                                          <p:val>
                                            <p:strVal val="1+#ppt_w/2"/>
                                          </p:val>
                                        </p:tav>
                                        <p:tav tm="100000">
                                          <p:val>
                                            <p:strVal val="#ppt_x"/>
                                          </p:val>
                                        </p:tav>
                                      </p:tavLst>
                                    </p:anim>
                                    <p:anim calcmode="lin" valueType="num">
                                      <p:cBhvr additive="base">
                                        <p:cTn id="43" dur="500" fill="hold"/>
                                        <p:tgtEl>
                                          <p:spTgt spid="12"/>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nodeType="afterEffect">
                                  <p:stCondLst>
                                    <p:cond delay="0"/>
                                  </p:stCondLst>
                                  <p:childTnLst>
                                    <p:set>
                                      <p:cBhvr>
                                        <p:cTn id="46" dur="1" fill="hold">
                                          <p:stCondLst>
                                            <p:cond delay="0"/>
                                          </p:stCondLst>
                                        </p:cTn>
                                        <p:tgtEl>
                                          <p:spTgt spid="13316"/>
                                        </p:tgtEl>
                                        <p:attrNameLst>
                                          <p:attrName>style.visibility</p:attrName>
                                        </p:attrNameLst>
                                      </p:cBhvr>
                                      <p:to>
                                        <p:strVal val="visible"/>
                                      </p:to>
                                    </p:set>
                                    <p:anim calcmode="lin" valueType="num">
                                      <p:cBhvr additive="base">
                                        <p:cTn id="47" dur="500" fill="hold"/>
                                        <p:tgtEl>
                                          <p:spTgt spid="13316"/>
                                        </p:tgtEl>
                                        <p:attrNameLst>
                                          <p:attrName>ppt_x</p:attrName>
                                        </p:attrNameLst>
                                      </p:cBhvr>
                                      <p:tavLst>
                                        <p:tav tm="0">
                                          <p:val>
                                            <p:strVal val="1+#ppt_w/2"/>
                                          </p:val>
                                        </p:tav>
                                        <p:tav tm="100000">
                                          <p:val>
                                            <p:strVal val="#ppt_x"/>
                                          </p:val>
                                        </p:tav>
                                      </p:tavLst>
                                    </p:anim>
                                    <p:anim calcmode="lin" valueType="num">
                                      <p:cBhvr additive="base">
                                        <p:cTn id="48" dur="500" fill="hold"/>
                                        <p:tgtEl>
                                          <p:spTgt spid="13316"/>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8"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fill="hold"/>
                                        <p:tgtEl>
                                          <p:spTgt spid="32"/>
                                        </p:tgtEl>
                                        <p:attrNameLst>
                                          <p:attrName>ppt_x</p:attrName>
                                        </p:attrNameLst>
                                      </p:cBhvr>
                                      <p:tavLst>
                                        <p:tav tm="0">
                                          <p:val>
                                            <p:strVal val="0-#ppt_w/2"/>
                                          </p:val>
                                        </p:tav>
                                        <p:tav tm="100000">
                                          <p:val>
                                            <p:strVal val="#ppt_x"/>
                                          </p:val>
                                        </p:tav>
                                      </p:tavLst>
                                    </p:anim>
                                    <p:anim calcmode="lin" valueType="num">
                                      <p:cBhvr additive="base">
                                        <p:cTn id="53" dur="500" fill="hold"/>
                                        <p:tgtEl>
                                          <p:spTgt spid="32"/>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8" fill="hold" nodeType="afterEffect">
                                  <p:stCondLst>
                                    <p:cond delay="0"/>
                                  </p:stCondLst>
                                  <p:childTnLst>
                                    <p:set>
                                      <p:cBhvr>
                                        <p:cTn id="56" dur="1" fill="hold">
                                          <p:stCondLst>
                                            <p:cond delay="0"/>
                                          </p:stCondLst>
                                        </p:cTn>
                                        <p:tgtEl>
                                          <p:spTgt spid="13324"/>
                                        </p:tgtEl>
                                        <p:attrNameLst>
                                          <p:attrName>style.visibility</p:attrName>
                                        </p:attrNameLst>
                                      </p:cBhvr>
                                      <p:to>
                                        <p:strVal val="visible"/>
                                      </p:to>
                                    </p:set>
                                    <p:anim calcmode="lin" valueType="num">
                                      <p:cBhvr additive="base">
                                        <p:cTn id="57" dur="500" fill="hold"/>
                                        <p:tgtEl>
                                          <p:spTgt spid="13324"/>
                                        </p:tgtEl>
                                        <p:attrNameLst>
                                          <p:attrName>ppt_x</p:attrName>
                                        </p:attrNameLst>
                                      </p:cBhvr>
                                      <p:tavLst>
                                        <p:tav tm="0">
                                          <p:val>
                                            <p:strVal val="0-#ppt_w/2"/>
                                          </p:val>
                                        </p:tav>
                                        <p:tav tm="100000">
                                          <p:val>
                                            <p:strVal val="#ppt_x"/>
                                          </p:val>
                                        </p:tav>
                                      </p:tavLst>
                                    </p:anim>
                                    <p:anim calcmode="lin" valueType="num">
                                      <p:cBhvr additive="base">
                                        <p:cTn id="58" dur="500" fill="hold"/>
                                        <p:tgtEl>
                                          <p:spTgt spid="13324"/>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1+#ppt_w/2"/>
                                          </p:val>
                                        </p:tav>
                                        <p:tav tm="100000">
                                          <p:val>
                                            <p:strVal val="#ppt_x"/>
                                          </p:val>
                                        </p:tav>
                                      </p:tavLst>
                                    </p:anim>
                                    <p:anim calcmode="lin" valueType="num">
                                      <p:cBhvr additive="base">
                                        <p:cTn id="63" dur="500" fill="hold"/>
                                        <p:tgtEl>
                                          <p:spTgt spid="17"/>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13318"/>
                                        </p:tgtEl>
                                        <p:attrNameLst>
                                          <p:attrName>style.visibility</p:attrName>
                                        </p:attrNameLst>
                                      </p:cBhvr>
                                      <p:to>
                                        <p:strVal val="visible"/>
                                      </p:to>
                                    </p:set>
                                    <p:anim calcmode="lin" valueType="num">
                                      <p:cBhvr additive="base">
                                        <p:cTn id="67" dur="500" fill="hold"/>
                                        <p:tgtEl>
                                          <p:spTgt spid="13318"/>
                                        </p:tgtEl>
                                        <p:attrNameLst>
                                          <p:attrName>ppt_x</p:attrName>
                                        </p:attrNameLst>
                                      </p:cBhvr>
                                      <p:tavLst>
                                        <p:tav tm="0">
                                          <p:val>
                                            <p:strVal val="1+#ppt_w/2"/>
                                          </p:val>
                                        </p:tav>
                                        <p:tav tm="100000">
                                          <p:val>
                                            <p:strVal val="#ppt_x"/>
                                          </p:val>
                                        </p:tav>
                                      </p:tavLst>
                                    </p:anim>
                                    <p:anim calcmode="lin" valueType="num">
                                      <p:cBhvr additive="base">
                                        <p:cTn id="68" dur="500" fill="hold"/>
                                        <p:tgtEl>
                                          <p:spTgt spid="133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7" grpId="0" animBg="1"/>
      <p:bldP spid="22" grpId="0" animBg="1"/>
      <p:bldP spid="27" grpId="0" animBg="1"/>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777875" y="1231900"/>
            <a:ext cx="2155825" cy="3476625"/>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015"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sp>
        <p:nvSpPr>
          <p:cNvPr id="3" name="TextBox 12"/>
          <p:cNvSpPr txBox="1"/>
          <p:nvPr/>
        </p:nvSpPr>
        <p:spPr>
          <a:xfrm>
            <a:off x="3352800" y="998538"/>
            <a:ext cx="4876800" cy="1849438"/>
          </a:xfrm>
          <a:prstGeom prst="rect">
            <a:avLst/>
          </a:prstGeom>
          <a:noFill/>
        </p:spPr>
        <p:txBody>
          <a:bodyPr>
            <a:spAutoFit/>
          </a:bodyPr>
          <a:lstStyle/>
          <a:p>
            <a:pPr marL="0" marR="0" lvl="0" indent="0" algn="l" defTabSz="1087755" rtl="0" eaLnBrk="1" fontAlgn="auto" latinLnBrk="0" hangingPunct="1">
              <a:lnSpc>
                <a:spcPct val="12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95000"/>
                    <a:lumOff val="5000"/>
                  </a:schemeClr>
                </a:solidFill>
                <a:effectLst/>
                <a:uLnTx/>
                <a:uFillTx/>
                <a:latin typeface="+mn-ea"/>
                <a:ea typeface="+mn-ea"/>
                <a:cs typeface="Open Sans" panose="020B0606030504020204" pitchFamily="34" charset="0"/>
              </a:rPr>
              <a:t>点击输入标题：</a:t>
            </a:r>
            <a:endParaRPr kumimoji="0" lang="en-US" altLang="zh-CN" sz="100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endParaRPr>
          </a:p>
          <a:p>
            <a:pPr marL="0" marR="0" lvl="0" indent="0" algn="l" defTabSz="1087755" rtl="0" eaLnBrk="1" fontAlgn="auto" latinLnBrk="0" hangingPunct="1">
              <a:lnSpc>
                <a:spcPct val="100000"/>
              </a:lnSpc>
              <a:spcBef>
                <a:spcPts val="0"/>
              </a:spcBef>
              <a:spcAft>
                <a:spcPts val="0"/>
              </a:spcAft>
              <a:buClrTx/>
              <a:buSzTx/>
              <a:buFontTx/>
              <a:buNone/>
              <a:defRPr/>
            </a:pPr>
            <a:endParaRPr kumimoji="0" lang="en-US" sz="100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endParaRPr>
          </a:p>
          <a:p>
            <a:pPr marL="0" marR="0" lvl="0" indent="0" algn="l" defTabSz="1087755"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chemeClr val="tx1"/>
                </a:solidFill>
                <a:effectLst/>
                <a:uLnTx/>
                <a:uFillTx/>
                <a:latin typeface="+mn-ea"/>
                <a:ea typeface="+mn-ea"/>
                <a:cs typeface="+mn-cs"/>
              </a:rPr>
              <a:t>点击输入文字描述内容</a:t>
            </a:r>
            <a:r>
              <a:rPr kumimoji="0" lang="zh-CN" altLang="en-US" sz="10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rPr>
              <a:t>点击输入文字描述内容点击输入文字描述内容点击输入文字描述内容点击输入文字描述内容点击输入文字描述内容点击输入文字描述内容点击输入文字描述内容</a:t>
            </a:r>
            <a:endParaRPr kumimoji="0" lang="en-US" altLang="zh-CN" sz="1000" b="0" i="0" u="none" strike="noStrike" kern="1200" cap="none" spc="0" normalizeH="0" baseline="0" noProof="0" dirty="0">
              <a:ln>
                <a:noFill/>
              </a:ln>
              <a:solidFill>
                <a:schemeClr val="tx1"/>
              </a:solidFill>
              <a:effectLst/>
              <a:uLnTx/>
              <a:uFillTx/>
              <a:latin typeface="+mn-ea"/>
              <a:ea typeface="+mn-ea"/>
              <a:cs typeface="+mn-cs"/>
            </a:endParaRPr>
          </a:p>
          <a:p>
            <a:pPr marL="0" marR="0" lvl="0" indent="0" algn="l" defTabSz="1087755" rtl="0" eaLnBrk="1" fontAlgn="auto" latinLnBrk="0" hangingPunct="1">
              <a:lnSpc>
                <a:spcPct val="150000"/>
              </a:lnSpc>
              <a:spcBef>
                <a:spcPts val="0"/>
              </a:spcBef>
              <a:spcAft>
                <a:spcPts val="0"/>
              </a:spcAft>
              <a:buClrTx/>
              <a:buSzTx/>
              <a:buFontTx/>
              <a:buNone/>
              <a:defRPr/>
            </a:pPr>
            <a:r>
              <a:rPr kumimoji="0" lang="zh-CN" altLang="en-US" sz="10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rPr>
              <a:t>点击输入文字描述内容点击输入文字描述内容点击输入文字描述内容点击输入文字描述内容点击输入文字描述内容点击输入文字描述内容</a:t>
            </a:r>
            <a:endParaRPr kumimoji="0" lang="en-US" altLang="zh-CN" sz="1000" b="0" i="0" u="none" strike="noStrike" kern="1200" cap="none" spc="0" normalizeH="0" baseline="0" noProof="0" dirty="0">
              <a:ln>
                <a:noFill/>
              </a:ln>
              <a:solidFill>
                <a:schemeClr val="tx1"/>
              </a:solidFill>
              <a:effectLst/>
              <a:uLnTx/>
              <a:uFillTx/>
              <a:latin typeface="+mn-ea"/>
              <a:ea typeface="+mn-ea"/>
              <a:cs typeface="+mn-cs"/>
            </a:endParaRPr>
          </a:p>
          <a:p>
            <a:pPr marL="0" marR="0" lvl="0" indent="0" algn="l" defTabSz="1087755" rtl="0" eaLnBrk="1" fontAlgn="auto" latinLnBrk="0" hangingPunct="1">
              <a:lnSpc>
                <a:spcPct val="100000"/>
              </a:lnSpc>
              <a:spcBef>
                <a:spcPts val="0"/>
              </a:spcBef>
              <a:spcAft>
                <a:spcPts val="0"/>
              </a:spcAft>
              <a:buClrTx/>
              <a:buSzTx/>
              <a:buFontTx/>
              <a:buNone/>
              <a:defRPr/>
            </a:pPr>
            <a:endParaRPr kumimoji="0" lang="en-US" altLang="zh-CN" sz="10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Arial" panose="020B0604020202020204" pitchFamily="34" charset="0"/>
            </a:endParaRPr>
          </a:p>
        </p:txBody>
      </p:sp>
      <p:cxnSp>
        <p:nvCxnSpPr>
          <p:cNvPr id="5" name="Straight Connector 54"/>
          <p:cNvCxnSpPr/>
          <p:nvPr/>
        </p:nvCxnSpPr>
        <p:spPr>
          <a:xfrm>
            <a:off x="3505200" y="2970213"/>
            <a:ext cx="4060825"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5"/>
          <p:cNvCxnSpPr/>
          <p:nvPr/>
        </p:nvCxnSpPr>
        <p:spPr>
          <a:xfrm>
            <a:off x="3505200" y="2970213"/>
            <a:ext cx="3490913" cy="0"/>
          </a:xfrm>
          <a:prstGeom prst="line">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7" name="TextBox 56"/>
          <p:cNvSpPr txBox="1"/>
          <p:nvPr/>
        </p:nvSpPr>
        <p:spPr>
          <a:xfrm>
            <a:off x="3433763" y="2754313"/>
            <a:ext cx="530225" cy="230188"/>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85000"/>
                    <a:lumOff val="15000"/>
                  </a:schemeClr>
                </a:solidFill>
                <a:effectLst/>
                <a:uLnTx/>
                <a:uFillTx/>
                <a:latin typeface="+mn-lt"/>
                <a:ea typeface="+mn-ea"/>
                <a:cs typeface="+mn-cs"/>
              </a:rPr>
              <a:t>关键词</a:t>
            </a:r>
            <a:endParaRPr kumimoji="0" lang="zh-CN" altLang="en-US" sz="900"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cxnSp>
        <p:nvCxnSpPr>
          <p:cNvPr id="9" name="Straight Connector 60"/>
          <p:cNvCxnSpPr/>
          <p:nvPr/>
        </p:nvCxnSpPr>
        <p:spPr>
          <a:xfrm>
            <a:off x="3505200" y="3444875"/>
            <a:ext cx="4060825"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61"/>
          <p:cNvCxnSpPr/>
          <p:nvPr/>
        </p:nvCxnSpPr>
        <p:spPr>
          <a:xfrm>
            <a:off x="3505200" y="3444875"/>
            <a:ext cx="3059113" cy="0"/>
          </a:xfrm>
          <a:prstGeom prst="line">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1" name="TextBox 62"/>
          <p:cNvSpPr txBox="1"/>
          <p:nvPr/>
        </p:nvSpPr>
        <p:spPr>
          <a:xfrm>
            <a:off x="3433763" y="3230563"/>
            <a:ext cx="530225" cy="230188"/>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微软雅黑" panose="020B0503020204020204" pitchFamily="34" charset="-122"/>
                <a:cs typeface="+mn-cs"/>
              </a:rPr>
              <a:t>关键词</a:t>
            </a:r>
            <a:endParaRPr kumimoji="0" lang="zh-CN" altLang="en-US" sz="9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微软雅黑" panose="020B0503020204020204" pitchFamily="34" charset="-122"/>
              <a:cs typeface="+mn-cs"/>
            </a:endParaRPr>
          </a:p>
        </p:txBody>
      </p:sp>
      <p:sp>
        <p:nvSpPr>
          <p:cNvPr id="12" name="TextBox 63"/>
          <p:cNvSpPr txBox="1"/>
          <p:nvPr/>
        </p:nvSpPr>
        <p:spPr>
          <a:xfrm>
            <a:off x="6375400" y="3195638"/>
            <a:ext cx="403225" cy="230188"/>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tx1">
                    <a:lumMod val="75000"/>
                    <a:lumOff val="25000"/>
                  </a:schemeClr>
                </a:solidFill>
                <a:effectLst/>
                <a:uLnTx/>
                <a:uFillTx/>
                <a:latin typeface="+mn-ea"/>
                <a:ea typeface="+mn-ea"/>
                <a:cs typeface="Open Sans" panose="020B0606030504020204" pitchFamily="34" charset="0"/>
              </a:rPr>
              <a:t>75%</a:t>
            </a:r>
            <a:endParaRPr kumimoji="0" lang="en-US" sz="900" b="0" i="0" u="none" strike="noStrike" kern="1200" cap="none" spc="0" normalizeH="0" baseline="0" noProof="0" dirty="0">
              <a:ln>
                <a:noFill/>
              </a:ln>
              <a:solidFill>
                <a:schemeClr val="tx1">
                  <a:lumMod val="75000"/>
                  <a:lumOff val="25000"/>
                </a:schemeClr>
              </a:solidFill>
              <a:effectLst/>
              <a:uLnTx/>
              <a:uFillTx/>
              <a:latin typeface="+mn-ea"/>
              <a:ea typeface="+mn-ea"/>
              <a:cs typeface="Open Sans" panose="020B0606030504020204" pitchFamily="34" charset="0"/>
            </a:endParaRPr>
          </a:p>
        </p:txBody>
      </p:sp>
      <p:cxnSp>
        <p:nvCxnSpPr>
          <p:cNvPr id="13" name="Straight Connector 65"/>
          <p:cNvCxnSpPr/>
          <p:nvPr/>
        </p:nvCxnSpPr>
        <p:spPr>
          <a:xfrm>
            <a:off x="3505200" y="3954463"/>
            <a:ext cx="4060825"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66"/>
          <p:cNvCxnSpPr/>
          <p:nvPr/>
        </p:nvCxnSpPr>
        <p:spPr>
          <a:xfrm>
            <a:off x="3505200" y="3954463"/>
            <a:ext cx="3851275" cy="0"/>
          </a:xfrm>
          <a:prstGeom prst="line">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5" name="TextBox 67"/>
          <p:cNvSpPr txBox="1"/>
          <p:nvPr/>
        </p:nvSpPr>
        <p:spPr>
          <a:xfrm>
            <a:off x="3433763" y="3738563"/>
            <a:ext cx="530225" cy="230188"/>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微软雅黑" panose="020B0503020204020204" pitchFamily="34" charset="-122"/>
                <a:cs typeface="+mn-cs"/>
              </a:rPr>
              <a:t>关键词</a:t>
            </a:r>
            <a:endParaRPr kumimoji="0" lang="zh-CN" altLang="en-US" sz="9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微软雅黑" panose="020B0503020204020204" pitchFamily="34" charset="-122"/>
              <a:cs typeface="+mn-cs"/>
            </a:endParaRPr>
          </a:p>
        </p:txBody>
      </p:sp>
      <p:sp>
        <p:nvSpPr>
          <p:cNvPr id="16" name="TextBox 68"/>
          <p:cNvSpPr txBox="1"/>
          <p:nvPr/>
        </p:nvSpPr>
        <p:spPr>
          <a:xfrm>
            <a:off x="7185025" y="3648075"/>
            <a:ext cx="403225" cy="2317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tx1">
                    <a:lumMod val="75000"/>
                    <a:lumOff val="25000"/>
                  </a:schemeClr>
                </a:solidFill>
                <a:effectLst/>
                <a:uLnTx/>
                <a:uFillTx/>
                <a:latin typeface="+mn-ea"/>
                <a:ea typeface="+mn-ea"/>
                <a:cs typeface="Open Sans" panose="020B0606030504020204" pitchFamily="34" charset="0"/>
              </a:rPr>
              <a:t>95%</a:t>
            </a:r>
            <a:endParaRPr kumimoji="0" lang="en-US" sz="900" b="0" i="0" u="none" strike="noStrike" kern="1200" cap="none" spc="0" normalizeH="0" baseline="0" noProof="0" dirty="0">
              <a:ln>
                <a:noFill/>
              </a:ln>
              <a:solidFill>
                <a:schemeClr val="tx1">
                  <a:lumMod val="75000"/>
                  <a:lumOff val="25000"/>
                </a:schemeClr>
              </a:solidFill>
              <a:effectLst/>
              <a:uLnTx/>
              <a:uFillTx/>
              <a:latin typeface="+mn-ea"/>
              <a:ea typeface="+mn-ea"/>
              <a:cs typeface="Open Sans" panose="020B0606030504020204" pitchFamily="34" charset="0"/>
            </a:endParaRPr>
          </a:p>
        </p:txBody>
      </p:sp>
      <p:cxnSp>
        <p:nvCxnSpPr>
          <p:cNvPr id="17" name="Straight Connector 70"/>
          <p:cNvCxnSpPr/>
          <p:nvPr/>
        </p:nvCxnSpPr>
        <p:spPr>
          <a:xfrm>
            <a:off x="3505200" y="4462463"/>
            <a:ext cx="4060825" cy="0"/>
          </a:xfrm>
          <a:prstGeom prst="line">
            <a:avLst/>
          </a:prstGeom>
          <a:ln w="254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71"/>
          <p:cNvCxnSpPr/>
          <p:nvPr/>
        </p:nvCxnSpPr>
        <p:spPr>
          <a:xfrm>
            <a:off x="3505200" y="4462463"/>
            <a:ext cx="3706813" cy="0"/>
          </a:xfrm>
          <a:prstGeom prst="line">
            <a:avLst/>
          </a:prstGeom>
          <a:ln w="25400">
            <a:solidFill>
              <a:schemeClr val="accent2"/>
            </a:solidFill>
            <a:tailEnd type="oval"/>
          </a:ln>
        </p:spPr>
        <p:style>
          <a:lnRef idx="1">
            <a:schemeClr val="accent1"/>
          </a:lnRef>
          <a:fillRef idx="0">
            <a:schemeClr val="accent1"/>
          </a:fillRef>
          <a:effectRef idx="0">
            <a:schemeClr val="accent1"/>
          </a:effectRef>
          <a:fontRef idx="minor">
            <a:schemeClr val="tx1"/>
          </a:fontRef>
        </p:style>
      </p:cxnSp>
      <p:sp>
        <p:nvSpPr>
          <p:cNvPr id="19" name="TextBox 72"/>
          <p:cNvSpPr txBox="1"/>
          <p:nvPr/>
        </p:nvSpPr>
        <p:spPr>
          <a:xfrm>
            <a:off x="3433763" y="4246563"/>
            <a:ext cx="530225" cy="230188"/>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微软雅黑" panose="020B0503020204020204" pitchFamily="34" charset="-122"/>
                <a:cs typeface="+mn-cs"/>
              </a:rPr>
              <a:t>关键词</a:t>
            </a:r>
            <a:endParaRPr kumimoji="0" lang="zh-CN" altLang="en-US" sz="900" b="0" i="0" u="none" strike="noStrike" kern="1200" cap="none" spc="0" normalizeH="0" baseline="0" noProof="0" dirty="0">
              <a:ln>
                <a:noFill/>
              </a:ln>
              <a:solidFill>
                <a:schemeClr val="tx1">
                  <a:lumMod val="85000"/>
                  <a:lumOff val="15000"/>
                </a:schemeClr>
              </a:solidFill>
              <a:effectLst/>
              <a:uLnTx/>
              <a:uFillTx/>
              <a:latin typeface="Lao UI" panose="020B0502040204020203" pitchFamily="34" charset="0"/>
              <a:ea typeface="微软雅黑" panose="020B0503020204020204" pitchFamily="34" charset="-122"/>
              <a:cs typeface="+mn-cs"/>
            </a:endParaRPr>
          </a:p>
        </p:txBody>
      </p:sp>
      <p:sp>
        <p:nvSpPr>
          <p:cNvPr id="20" name="TextBox 73"/>
          <p:cNvSpPr txBox="1"/>
          <p:nvPr/>
        </p:nvSpPr>
        <p:spPr>
          <a:xfrm>
            <a:off x="7005638" y="4184650"/>
            <a:ext cx="403225" cy="2317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tx1">
                    <a:lumMod val="75000"/>
                    <a:lumOff val="25000"/>
                  </a:schemeClr>
                </a:solidFill>
                <a:effectLst/>
                <a:uLnTx/>
                <a:uFillTx/>
                <a:latin typeface="+mn-ea"/>
                <a:ea typeface="+mn-ea"/>
                <a:cs typeface="Open Sans" panose="020B0606030504020204" pitchFamily="34" charset="0"/>
              </a:rPr>
              <a:t>90%</a:t>
            </a:r>
            <a:endParaRPr kumimoji="0" lang="en-US" sz="900" b="0" i="0" u="none" strike="noStrike" kern="1200" cap="none" spc="0" normalizeH="0" baseline="0" noProof="0" dirty="0">
              <a:ln>
                <a:noFill/>
              </a:ln>
              <a:solidFill>
                <a:schemeClr val="tx1">
                  <a:lumMod val="75000"/>
                  <a:lumOff val="25000"/>
                </a:schemeClr>
              </a:solidFill>
              <a:effectLst/>
              <a:uLnTx/>
              <a:uFillTx/>
              <a:latin typeface="+mn-ea"/>
              <a:ea typeface="+mn-ea"/>
              <a:cs typeface="Open Sans" panose="020B0606030504020204" pitchFamily="34" charset="0"/>
            </a:endParaRPr>
          </a:p>
        </p:txBody>
      </p:sp>
      <p:sp>
        <p:nvSpPr>
          <p:cNvPr id="15380"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24" name="直接连接符 23"/>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
        <p:nvSpPr>
          <p:cNvPr id="4" name="TextBox 63"/>
          <p:cNvSpPr txBox="1"/>
          <p:nvPr/>
        </p:nvSpPr>
        <p:spPr>
          <a:xfrm>
            <a:off x="6905625" y="2701608"/>
            <a:ext cx="419100" cy="23812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900" b="0" i="0" u="none" strike="noStrike" kern="1200" cap="none" spc="0" normalizeH="0" baseline="0" noProof="0" dirty="0">
                <a:ln>
                  <a:noFill/>
                </a:ln>
                <a:solidFill>
                  <a:schemeClr val="tx1">
                    <a:lumMod val="75000"/>
                    <a:lumOff val="25000"/>
                  </a:schemeClr>
                </a:solidFill>
                <a:effectLst/>
                <a:uLnTx/>
                <a:uFillTx/>
                <a:latin typeface="+mn-ea"/>
                <a:ea typeface="+mn-ea"/>
                <a:cs typeface="Open Sans" panose="020B0606030504020204" pitchFamily="34" charset="0"/>
              </a:rPr>
              <a:t>85%</a:t>
            </a:r>
            <a:endParaRPr kumimoji="0" lang="en-US" sz="900" b="0" i="0" u="none" strike="noStrike" kern="1200" cap="none" spc="0" normalizeH="0" baseline="0" noProof="0" dirty="0">
              <a:ln>
                <a:noFill/>
              </a:ln>
              <a:solidFill>
                <a:schemeClr val="tx1">
                  <a:lumMod val="75000"/>
                  <a:lumOff val="25000"/>
                </a:schemeClr>
              </a:solidFill>
              <a:effectLst/>
              <a:uLnTx/>
              <a:uFillTx/>
              <a:latin typeface="+mn-ea"/>
              <a:ea typeface="+mn-ea"/>
              <a:cs typeface="Open Sans" panose="020B0606030504020204" pitchFamily="34" charset="0"/>
            </a:endParaRPr>
          </a:p>
        </p:txBody>
      </p: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p:tgtEl>
                                          <p:spTgt spid="3"/>
                                        </p:tgtEl>
                                        <p:attrNameLst>
                                          <p:attrName>ppt_y</p:attrName>
                                        </p:attrNameLst>
                                      </p:cBhvr>
                                      <p:tavLst>
                                        <p:tav tm="0">
                                          <p:val>
                                            <p:strVal val="#ppt_y+#ppt_h*1.125000"/>
                                          </p:val>
                                        </p:tav>
                                        <p:tav tm="100000">
                                          <p:val>
                                            <p:strVal val="#ppt_y"/>
                                          </p:val>
                                        </p:tav>
                                      </p:tavLst>
                                    </p:anim>
                                    <p:animEffect transition="in" filter="wipe(up)">
                                      <p:cBhvr>
                                        <p:cTn id="13" dur="500"/>
                                        <p:tgtEl>
                                          <p:spTgt spid="3"/>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p:tgtEl>
                                          <p:spTgt spid="6"/>
                                        </p:tgtEl>
                                        <p:attrNameLst>
                                          <p:attrName>ppt_x</p:attrName>
                                        </p:attrNameLst>
                                      </p:cBhvr>
                                      <p:tavLst>
                                        <p:tav tm="0">
                                          <p:val>
                                            <p:strVal val="#ppt_x-#ppt_w*1.125000"/>
                                          </p:val>
                                        </p:tav>
                                        <p:tav tm="100000">
                                          <p:val>
                                            <p:strVal val="#ppt_x"/>
                                          </p:val>
                                        </p:tav>
                                      </p:tavLst>
                                    </p:anim>
                                    <p:animEffect transition="in" filter="wipe(right)">
                                      <p:cBhvr>
                                        <p:cTn id="23" dur="500"/>
                                        <p:tgtEl>
                                          <p:spTgt spid="6"/>
                                        </p:tgtEl>
                                      </p:cBhvr>
                                    </p:animEffect>
                                  </p:childTnLst>
                                </p:cTn>
                              </p:par>
                            </p:childTnLst>
                          </p:cTn>
                        </p:par>
                        <p:par>
                          <p:cTn id="24" fill="hold">
                            <p:stCondLst>
                              <p:cond delay="2000"/>
                            </p:stCondLst>
                            <p:childTnLst>
                              <p:par>
                                <p:cTn id="25" presetID="12" presetClass="entr" presetSubtype="8"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p:tgtEl>
                                          <p:spTgt spid="7"/>
                                        </p:tgtEl>
                                        <p:attrNameLst>
                                          <p:attrName>ppt_x</p:attrName>
                                        </p:attrNameLst>
                                      </p:cBhvr>
                                      <p:tavLst>
                                        <p:tav tm="0">
                                          <p:val>
                                            <p:strVal val="#ppt_x-#ppt_w*1.125000"/>
                                          </p:val>
                                        </p:tav>
                                        <p:tav tm="100000">
                                          <p:val>
                                            <p:strVal val="#ppt_x"/>
                                          </p:val>
                                        </p:tav>
                                      </p:tavLst>
                                    </p:anim>
                                    <p:animEffect transition="in" filter="wipe(right)">
                                      <p:cBhvr>
                                        <p:cTn id="28" dur="500"/>
                                        <p:tgtEl>
                                          <p:spTgt spid="7"/>
                                        </p:tgtEl>
                                      </p:cBhvr>
                                    </p:animEffect>
                                  </p:childTnLst>
                                </p:cTn>
                              </p:par>
                            </p:childTnLst>
                          </p:cTn>
                        </p:par>
                        <p:par>
                          <p:cTn id="29" fill="hold">
                            <p:stCondLst>
                              <p:cond delay="2500"/>
                            </p:stCondLst>
                            <p:childTnLst>
                              <p:par>
                                <p:cTn id="30" presetID="12" presetClass="entr" presetSubtype="8" fill="hold" grpId="0"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additive="base">
                                        <p:cTn id="32" dur="500"/>
                                        <p:tgtEl>
                                          <p:spTgt spid="4"/>
                                        </p:tgtEl>
                                        <p:attrNameLst>
                                          <p:attrName>ppt_x</p:attrName>
                                        </p:attrNameLst>
                                      </p:cBhvr>
                                      <p:tavLst>
                                        <p:tav tm="0">
                                          <p:val>
                                            <p:strVal val="#ppt_x-#ppt_w*1.125000"/>
                                          </p:val>
                                        </p:tav>
                                        <p:tav tm="100000">
                                          <p:val>
                                            <p:strVal val="#ppt_x"/>
                                          </p:val>
                                        </p:tav>
                                      </p:tavLst>
                                    </p:anim>
                                    <p:animEffect transition="in" filter="wipe(right)">
                                      <p:cBhvr>
                                        <p:cTn id="33" dur="500"/>
                                        <p:tgtEl>
                                          <p:spTgt spid="4"/>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p:tgtEl>
                                          <p:spTgt spid="9"/>
                                        </p:tgtEl>
                                        <p:attrNameLst>
                                          <p:attrName>ppt_x</p:attrName>
                                        </p:attrNameLst>
                                      </p:cBhvr>
                                      <p:tavLst>
                                        <p:tav tm="0">
                                          <p:val>
                                            <p:strVal val="#ppt_x-#ppt_w*1.125000"/>
                                          </p:val>
                                        </p:tav>
                                        <p:tav tm="100000">
                                          <p:val>
                                            <p:strVal val="#ppt_x"/>
                                          </p:val>
                                        </p:tav>
                                      </p:tavLst>
                                    </p:anim>
                                    <p:animEffect transition="in" filter="wipe(right)">
                                      <p:cBhvr>
                                        <p:cTn id="38" dur="500"/>
                                        <p:tgtEl>
                                          <p:spTgt spid="9"/>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p:tgtEl>
                                          <p:spTgt spid="10"/>
                                        </p:tgtEl>
                                        <p:attrNameLst>
                                          <p:attrName>ppt_x</p:attrName>
                                        </p:attrNameLst>
                                      </p:cBhvr>
                                      <p:tavLst>
                                        <p:tav tm="0">
                                          <p:val>
                                            <p:strVal val="#ppt_x-#ppt_w*1.125000"/>
                                          </p:val>
                                        </p:tav>
                                        <p:tav tm="100000">
                                          <p:val>
                                            <p:strVal val="#ppt_x"/>
                                          </p:val>
                                        </p:tav>
                                      </p:tavLst>
                                    </p:anim>
                                    <p:animEffect transition="in" filter="wipe(right)">
                                      <p:cBhvr>
                                        <p:cTn id="43" dur="500"/>
                                        <p:tgtEl>
                                          <p:spTgt spid="10"/>
                                        </p:tgtEl>
                                      </p:cBhvr>
                                    </p:animEffect>
                                  </p:childTnLst>
                                </p:cTn>
                              </p:par>
                            </p:childTnLst>
                          </p:cTn>
                        </p:par>
                        <p:par>
                          <p:cTn id="44" fill="hold">
                            <p:stCondLst>
                              <p:cond delay="4000"/>
                            </p:stCondLst>
                            <p:childTnLst>
                              <p:par>
                                <p:cTn id="45" presetID="12" presetClass="entr" presetSubtype="8"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500"/>
                                        <p:tgtEl>
                                          <p:spTgt spid="11"/>
                                        </p:tgtEl>
                                        <p:attrNameLst>
                                          <p:attrName>ppt_x</p:attrName>
                                        </p:attrNameLst>
                                      </p:cBhvr>
                                      <p:tavLst>
                                        <p:tav tm="0">
                                          <p:val>
                                            <p:strVal val="#ppt_x-#ppt_w*1.125000"/>
                                          </p:val>
                                        </p:tav>
                                        <p:tav tm="100000">
                                          <p:val>
                                            <p:strVal val="#ppt_x"/>
                                          </p:val>
                                        </p:tav>
                                      </p:tavLst>
                                    </p:anim>
                                    <p:animEffect transition="in" filter="wipe(right)">
                                      <p:cBhvr>
                                        <p:cTn id="48" dur="500"/>
                                        <p:tgtEl>
                                          <p:spTgt spid="11"/>
                                        </p:tgtEl>
                                      </p:cBhvr>
                                    </p:animEffect>
                                  </p:childTnLst>
                                </p:cTn>
                              </p:par>
                            </p:childTnLst>
                          </p:cTn>
                        </p:par>
                        <p:par>
                          <p:cTn id="49" fill="hold">
                            <p:stCondLst>
                              <p:cond delay="4500"/>
                            </p:stCondLst>
                            <p:childTnLst>
                              <p:par>
                                <p:cTn id="50" presetID="12" presetClass="entr" presetSubtype="8"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 calcmode="lin" valueType="num">
                                      <p:cBhvr additive="base">
                                        <p:cTn id="52" dur="500"/>
                                        <p:tgtEl>
                                          <p:spTgt spid="12"/>
                                        </p:tgtEl>
                                        <p:attrNameLst>
                                          <p:attrName>ppt_x</p:attrName>
                                        </p:attrNameLst>
                                      </p:cBhvr>
                                      <p:tavLst>
                                        <p:tav tm="0">
                                          <p:val>
                                            <p:strVal val="#ppt_x-#ppt_w*1.125000"/>
                                          </p:val>
                                        </p:tav>
                                        <p:tav tm="100000">
                                          <p:val>
                                            <p:strVal val="#ppt_x"/>
                                          </p:val>
                                        </p:tav>
                                      </p:tavLst>
                                    </p:anim>
                                    <p:animEffect transition="in" filter="wipe(right)">
                                      <p:cBhvr>
                                        <p:cTn id="53" dur="500"/>
                                        <p:tgtEl>
                                          <p:spTgt spid="12"/>
                                        </p:tgtEl>
                                      </p:cBhvr>
                                    </p:animEffect>
                                  </p:childTnLst>
                                </p:cTn>
                              </p:par>
                            </p:childTnLst>
                          </p:cTn>
                        </p:par>
                        <p:par>
                          <p:cTn id="54" fill="hold">
                            <p:stCondLst>
                              <p:cond delay="5000"/>
                            </p:stCondLst>
                            <p:childTnLst>
                              <p:par>
                                <p:cTn id="55" presetID="12" presetClass="entr" presetSubtype="8" fill="hold" nodeType="after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500"/>
                                        <p:tgtEl>
                                          <p:spTgt spid="13"/>
                                        </p:tgtEl>
                                        <p:attrNameLst>
                                          <p:attrName>ppt_x</p:attrName>
                                        </p:attrNameLst>
                                      </p:cBhvr>
                                      <p:tavLst>
                                        <p:tav tm="0">
                                          <p:val>
                                            <p:strVal val="#ppt_x-#ppt_w*1.125000"/>
                                          </p:val>
                                        </p:tav>
                                        <p:tav tm="100000">
                                          <p:val>
                                            <p:strVal val="#ppt_x"/>
                                          </p:val>
                                        </p:tav>
                                      </p:tavLst>
                                    </p:anim>
                                    <p:animEffect transition="in" filter="wipe(right)">
                                      <p:cBhvr>
                                        <p:cTn id="58" dur="500"/>
                                        <p:tgtEl>
                                          <p:spTgt spid="13"/>
                                        </p:tgtEl>
                                      </p:cBhvr>
                                    </p:animEffect>
                                  </p:childTnLst>
                                </p:cTn>
                              </p:par>
                            </p:childTnLst>
                          </p:cTn>
                        </p:par>
                        <p:par>
                          <p:cTn id="59" fill="hold">
                            <p:stCondLst>
                              <p:cond delay="5500"/>
                            </p:stCondLst>
                            <p:childTnLst>
                              <p:par>
                                <p:cTn id="60" presetID="12" presetClass="entr" presetSubtype="8" fill="hold" nodeType="afterEffect">
                                  <p:stCondLst>
                                    <p:cond delay="0"/>
                                  </p:stCondLst>
                                  <p:childTnLst>
                                    <p:set>
                                      <p:cBhvr>
                                        <p:cTn id="61" dur="1" fill="hold">
                                          <p:stCondLst>
                                            <p:cond delay="0"/>
                                          </p:stCondLst>
                                        </p:cTn>
                                        <p:tgtEl>
                                          <p:spTgt spid="14"/>
                                        </p:tgtEl>
                                        <p:attrNameLst>
                                          <p:attrName>style.visibility</p:attrName>
                                        </p:attrNameLst>
                                      </p:cBhvr>
                                      <p:to>
                                        <p:strVal val="visible"/>
                                      </p:to>
                                    </p:set>
                                    <p:anim calcmode="lin" valueType="num">
                                      <p:cBhvr additive="base">
                                        <p:cTn id="62" dur="500"/>
                                        <p:tgtEl>
                                          <p:spTgt spid="14"/>
                                        </p:tgtEl>
                                        <p:attrNameLst>
                                          <p:attrName>ppt_x</p:attrName>
                                        </p:attrNameLst>
                                      </p:cBhvr>
                                      <p:tavLst>
                                        <p:tav tm="0">
                                          <p:val>
                                            <p:strVal val="#ppt_x-#ppt_w*1.125000"/>
                                          </p:val>
                                        </p:tav>
                                        <p:tav tm="100000">
                                          <p:val>
                                            <p:strVal val="#ppt_x"/>
                                          </p:val>
                                        </p:tav>
                                      </p:tavLst>
                                    </p:anim>
                                    <p:animEffect transition="in" filter="wipe(right)">
                                      <p:cBhvr>
                                        <p:cTn id="63" dur="500"/>
                                        <p:tgtEl>
                                          <p:spTgt spid="14"/>
                                        </p:tgtEl>
                                      </p:cBhvr>
                                    </p:animEffect>
                                  </p:childTnLst>
                                </p:cTn>
                              </p:par>
                            </p:childTnLst>
                          </p:cTn>
                        </p:par>
                        <p:par>
                          <p:cTn id="64" fill="hold">
                            <p:stCondLst>
                              <p:cond delay="6000"/>
                            </p:stCondLst>
                            <p:childTnLst>
                              <p:par>
                                <p:cTn id="65" presetID="12" presetClass="entr" presetSubtype="8"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additive="base">
                                        <p:cTn id="67" dur="500"/>
                                        <p:tgtEl>
                                          <p:spTgt spid="15"/>
                                        </p:tgtEl>
                                        <p:attrNameLst>
                                          <p:attrName>ppt_x</p:attrName>
                                        </p:attrNameLst>
                                      </p:cBhvr>
                                      <p:tavLst>
                                        <p:tav tm="0">
                                          <p:val>
                                            <p:strVal val="#ppt_x-#ppt_w*1.125000"/>
                                          </p:val>
                                        </p:tav>
                                        <p:tav tm="100000">
                                          <p:val>
                                            <p:strVal val="#ppt_x"/>
                                          </p:val>
                                        </p:tav>
                                      </p:tavLst>
                                    </p:anim>
                                    <p:animEffect transition="in" filter="wipe(right)">
                                      <p:cBhvr>
                                        <p:cTn id="68" dur="500"/>
                                        <p:tgtEl>
                                          <p:spTgt spid="15"/>
                                        </p:tgtEl>
                                      </p:cBhvr>
                                    </p:animEffect>
                                  </p:childTnLst>
                                </p:cTn>
                              </p:par>
                            </p:childTnLst>
                          </p:cTn>
                        </p:par>
                        <p:par>
                          <p:cTn id="69" fill="hold">
                            <p:stCondLst>
                              <p:cond delay="6500"/>
                            </p:stCondLst>
                            <p:childTnLst>
                              <p:par>
                                <p:cTn id="70" presetID="12" presetClass="entr" presetSubtype="8" fill="hold" grpId="0"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additive="base">
                                        <p:cTn id="72" dur="500"/>
                                        <p:tgtEl>
                                          <p:spTgt spid="16"/>
                                        </p:tgtEl>
                                        <p:attrNameLst>
                                          <p:attrName>ppt_x</p:attrName>
                                        </p:attrNameLst>
                                      </p:cBhvr>
                                      <p:tavLst>
                                        <p:tav tm="0">
                                          <p:val>
                                            <p:strVal val="#ppt_x-#ppt_w*1.125000"/>
                                          </p:val>
                                        </p:tav>
                                        <p:tav tm="100000">
                                          <p:val>
                                            <p:strVal val="#ppt_x"/>
                                          </p:val>
                                        </p:tav>
                                      </p:tavLst>
                                    </p:anim>
                                    <p:animEffect transition="in" filter="wipe(right)">
                                      <p:cBhvr>
                                        <p:cTn id="73" dur="500"/>
                                        <p:tgtEl>
                                          <p:spTgt spid="16"/>
                                        </p:tgtEl>
                                      </p:cBhvr>
                                    </p:animEffect>
                                  </p:childTnLst>
                                </p:cTn>
                              </p:par>
                            </p:childTnLst>
                          </p:cTn>
                        </p:par>
                        <p:par>
                          <p:cTn id="74" fill="hold">
                            <p:stCondLst>
                              <p:cond delay="7000"/>
                            </p:stCondLst>
                            <p:childTnLst>
                              <p:par>
                                <p:cTn id="75" presetID="12" presetClass="entr" presetSubtype="8" fill="hold"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500"/>
                                        <p:tgtEl>
                                          <p:spTgt spid="17"/>
                                        </p:tgtEl>
                                        <p:attrNameLst>
                                          <p:attrName>ppt_x</p:attrName>
                                        </p:attrNameLst>
                                      </p:cBhvr>
                                      <p:tavLst>
                                        <p:tav tm="0">
                                          <p:val>
                                            <p:strVal val="#ppt_x-#ppt_w*1.125000"/>
                                          </p:val>
                                        </p:tav>
                                        <p:tav tm="100000">
                                          <p:val>
                                            <p:strVal val="#ppt_x"/>
                                          </p:val>
                                        </p:tav>
                                      </p:tavLst>
                                    </p:anim>
                                    <p:animEffect transition="in" filter="wipe(right)">
                                      <p:cBhvr>
                                        <p:cTn id="78" dur="500"/>
                                        <p:tgtEl>
                                          <p:spTgt spid="17"/>
                                        </p:tgtEl>
                                      </p:cBhvr>
                                    </p:animEffect>
                                  </p:childTnLst>
                                </p:cTn>
                              </p:par>
                            </p:childTnLst>
                          </p:cTn>
                        </p:par>
                        <p:par>
                          <p:cTn id="79" fill="hold">
                            <p:stCondLst>
                              <p:cond delay="7500"/>
                            </p:stCondLst>
                            <p:childTnLst>
                              <p:par>
                                <p:cTn id="80" presetID="12" presetClass="entr" presetSubtype="8" fill="hold" nodeType="afterEffect">
                                  <p:stCondLst>
                                    <p:cond delay="0"/>
                                  </p:stCondLst>
                                  <p:childTnLst>
                                    <p:set>
                                      <p:cBhvr>
                                        <p:cTn id="81" dur="1" fill="hold">
                                          <p:stCondLst>
                                            <p:cond delay="0"/>
                                          </p:stCondLst>
                                        </p:cTn>
                                        <p:tgtEl>
                                          <p:spTgt spid="18"/>
                                        </p:tgtEl>
                                        <p:attrNameLst>
                                          <p:attrName>style.visibility</p:attrName>
                                        </p:attrNameLst>
                                      </p:cBhvr>
                                      <p:to>
                                        <p:strVal val="visible"/>
                                      </p:to>
                                    </p:set>
                                    <p:anim calcmode="lin" valueType="num">
                                      <p:cBhvr additive="base">
                                        <p:cTn id="82" dur="500"/>
                                        <p:tgtEl>
                                          <p:spTgt spid="18"/>
                                        </p:tgtEl>
                                        <p:attrNameLst>
                                          <p:attrName>ppt_x</p:attrName>
                                        </p:attrNameLst>
                                      </p:cBhvr>
                                      <p:tavLst>
                                        <p:tav tm="0">
                                          <p:val>
                                            <p:strVal val="#ppt_x-#ppt_w*1.125000"/>
                                          </p:val>
                                        </p:tav>
                                        <p:tav tm="100000">
                                          <p:val>
                                            <p:strVal val="#ppt_x"/>
                                          </p:val>
                                        </p:tav>
                                      </p:tavLst>
                                    </p:anim>
                                    <p:animEffect transition="in" filter="wipe(right)">
                                      <p:cBhvr>
                                        <p:cTn id="83" dur="500"/>
                                        <p:tgtEl>
                                          <p:spTgt spid="18"/>
                                        </p:tgtEl>
                                      </p:cBhvr>
                                    </p:animEffect>
                                  </p:childTnLst>
                                </p:cTn>
                              </p:par>
                            </p:childTnLst>
                          </p:cTn>
                        </p:par>
                        <p:par>
                          <p:cTn id="84" fill="hold">
                            <p:stCondLst>
                              <p:cond delay="8000"/>
                            </p:stCondLst>
                            <p:childTnLst>
                              <p:par>
                                <p:cTn id="85" presetID="12" presetClass="entr" presetSubtype="8" fill="hold" grpId="0" nodeType="afterEffect">
                                  <p:stCondLst>
                                    <p:cond delay="0"/>
                                  </p:stCondLst>
                                  <p:childTnLst>
                                    <p:set>
                                      <p:cBhvr>
                                        <p:cTn id="86" dur="1" fill="hold">
                                          <p:stCondLst>
                                            <p:cond delay="0"/>
                                          </p:stCondLst>
                                        </p:cTn>
                                        <p:tgtEl>
                                          <p:spTgt spid="19"/>
                                        </p:tgtEl>
                                        <p:attrNameLst>
                                          <p:attrName>style.visibility</p:attrName>
                                        </p:attrNameLst>
                                      </p:cBhvr>
                                      <p:to>
                                        <p:strVal val="visible"/>
                                      </p:to>
                                    </p:set>
                                    <p:anim calcmode="lin" valueType="num">
                                      <p:cBhvr additive="base">
                                        <p:cTn id="87" dur="500"/>
                                        <p:tgtEl>
                                          <p:spTgt spid="19"/>
                                        </p:tgtEl>
                                        <p:attrNameLst>
                                          <p:attrName>ppt_x</p:attrName>
                                        </p:attrNameLst>
                                      </p:cBhvr>
                                      <p:tavLst>
                                        <p:tav tm="0">
                                          <p:val>
                                            <p:strVal val="#ppt_x-#ppt_w*1.125000"/>
                                          </p:val>
                                        </p:tav>
                                        <p:tav tm="100000">
                                          <p:val>
                                            <p:strVal val="#ppt_x"/>
                                          </p:val>
                                        </p:tav>
                                      </p:tavLst>
                                    </p:anim>
                                    <p:animEffect transition="in" filter="wipe(right)">
                                      <p:cBhvr>
                                        <p:cTn id="88" dur="500"/>
                                        <p:tgtEl>
                                          <p:spTgt spid="19"/>
                                        </p:tgtEl>
                                      </p:cBhvr>
                                    </p:animEffect>
                                  </p:childTnLst>
                                </p:cTn>
                              </p:par>
                            </p:childTnLst>
                          </p:cTn>
                        </p:par>
                        <p:par>
                          <p:cTn id="89" fill="hold">
                            <p:stCondLst>
                              <p:cond delay="8500"/>
                            </p:stCondLst>
                            <p:childTnLst>
                              <p:par>
                                <p:cTn id="90" presetID="12" presetClass="entr" presetSubtype="8" fill="hold" grpId="0" nodeType="afterEffect">
                                  <p:stCondLst>
                                    <p:cond delay="0"/>
                                  </p:stCondLst>
                                  <p:childTnLst>
                                    <p:set>
                                      <p:cBhvr>
                                        <p:cTn id="91" dur="1" fill="hold">
                                          <p:stCondLst>
                                            <p:cond delay="0"/>
                                          </p:stCondLst>
                                        </p:cTn>
                                        <p:tgtEl>
                                          <p:spTgt spid="20"/>
                                        </p:tgtEl>
                                        <p:attrNameLst>
                                          <p:attrName>style.visibility</p:attrName>
                                        </p:attrNameLst>
                                      </p:cBhvr>
                                      <p:to>
                                        <p:strVal val="visible"/>
                                      </p:to>
                                    </p:set>
                                    <p:anim calcmode="lin" valueType="num">
                                      <p:cBhvr additive="base">
                                        <p:cTn id="92" dur="500"/>
                                        <p:tgtEl>
                                          <p:spTgt spid="20"/>
                                        </p:tgtEl>
                                        <p:attrNameLst>
                                          <p:attrName>ppt_x</p:attrName>
                                        </p:attrNameLst>
                                      </p:cBhvr>
                                      <p:tavLst>
                                        <p:tav tm="0">
                                          <p:val>
                                            <p:strVal val="#ppt_x-#ppt_w*1.125000"/>
                                          </p:val>
                                        </p:tav>
                                        <p:tav tm="100000">
                                          <p:val>
                                            <p:strVal val="#ppt_x"/>
                                          </p:val>
                                        </p:tav>
                                      </p:tavLst>
                                    </p:anim>
                                    <p:animEffect transition="in" filter="wipe(right)">
                                      <p:cBhvr>
                                        <p:cTn id="9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7" grpId="0"/>
      <p:bldP spid="11" grpId="0"/>
      <p:bldP spid="12" grpId="0"/>
      <p:bldP spid="15" grpId="0"/>
      <p:bldP spid="16" grpId="0"/>
      <p:bldP spid="19" grpId="0"/>
      <p:bldP spid="20" grpId="0"/>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Isosceles Triangle 45"/>
          <p:cNvSpPr/>
          <p:nvPr/>
        </p:nvSpPr>
        <p:spPr>
          <a:xfrm rot="5400000">
            <a:off x="4677569" y="1331119"/>
            <a:ext cx="50800" cy="8731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25" name="Isosceles Triangle 48"/>
          <p:cNvSpPr/>
          <p:nvPr/>
        </p:nvSpPr>
        <p:spPr>
          <a:xfrm rot="16200000" flipH="1">
            <a:off x="4427538" y="2609850"/>
            <a:ext cx="52388" cy="8731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17412" name="文本框 44"/>
          <p:cNvSpPr txBox="1"/>
          <p:nvPr/>
        </p:nvSpPr>
        <p:spPr>
          <a:xfrm>
            <a:off x="4827588" y="1238250"/>
            <a:ext cx="1249362" cy="261938"/>
          </a:xfrm>
          <a:prstGeom prst="rect">
            <a:avLst/>
          </a:prstGeom>
          <a:noFill/>
          <a:ln w="9525">
            <a:noFill/>
          </a:ln>
        </p:spPr>
        <p:txBody>
          <a:bodyPr>
            <a:spAutoFit/>
          </a:bodyPr>
          <a:lstStyle/>
          <a:p>
            <a:pPr lvl="0" eaLnBrk="1" hangingPunct="1">
              <a:buFont typeface="Arial" panose="020B0604020202020204" pitchFamily="34" charset="0"/>
              <a:buNone/>
            </a:pPr>
            <a:r>
              <a:rPr lang="en-US" altLang="zh-CN" sz="1100" dirty="0">
                <a:latin typeface="Lao UI" panose="020B0502040204020203" pitchFamily="34" charset="0"/>
                <a:ea typeface="微软雅黑" panose="020B0503020204020204" pitchFamily="34" charset="-122"/>
              </a:rPr>
              <a:t>27 Jan,2014</a:t>
            </a:r>
            <a:endParaRPr lang="zh-CN" altLang="en-US" sz="1100" dirty="0">
              <a:latin typeface="Lao UI" panose="020B0502040204020203" pitchFamily="34" charset="0"/>
              <a:ea typeface="微软雅黑" panose="020B0503020204020204" pitchFamily="34" charset="-122"/>
            </a:endParaRPr>
          </a:p>
        </p:txBody>
      </p:sp>
      <p:grpSp>
        <p:nvGrpSpPr>
          <p:cNvPr id="17413" name="组合 1"/>
          <p:cNvGrpSpPr/>
          <p:nvPr/>
        </p:nvGrpSpPr>
        <p:grpSpPr>
          <a:xfrm>
            <a:off x="1903413" y="1312863"/>
            <a:ext cx="2308225" cy="1044575"/>
            <a:chOff x="1903445" y="1480457"/>
            <a:chExt cx="2307771" cy="1045029"/>
          </a:xfrm>
        </p:grpSpPr>
        <p:sp>
          <p:nvSpPr>
            <p:cNvPr id="17440" name="文本框 45"/>
            <p:cNvSpPr txBox="1"/>
            <p:nvPr/>
          </p:nvSpPr>
          <p:spPr>
            <a:xfrm>
              <a:off x="1903445" y="1482540"/>
              <a:ext cx="2307771" cy="261610"/>
            </a:xfrm>
            <a:prstGeom prst="rect">
              <a:avLst/>
            </a:prstGeom>
            <a:noFill/>
            <a:ln w="9525">
              <a:noFill/>
            </a:ln>
          </p:spPr>
          <p:txBody>
            <a:bodyPr>
              <a:spAutoFit/>
            </a:bodyPr>
            <a:lstStyle/>
            <a:p>
              <a:pPr lvl="0" algn="r" eaLnBrk="1" hangingPunct="1">
                <a:buFont typeface="Arial" panose="020B0604020202020204" pitchFamily="34" charset="0"/>
                <a:buNone/>
              </a:pPr>
              <a:r>
                <a:rPr lang="zh-CN" altLang="en-US" sz="1100" dirty="0">
                  <a:latin typeface="Lao UI" panose="020B0502040204020203" pitchFamily="34" charset="0"/>
                  <a:ea typeface="微软雅黑" panose="020B0503020204020204" pitchFamily="34" charset="-122"/>
                </a:rPr>
                <a:t>点击添加标题</a:t>
              </a:r>
              <a:endParaRPr lang="zh-CN" altLang="en-US" sz="1100" dirty="0">
                <a:latin typeface="Lao UI" panose="020B0502040204020203" pitchFamily="34" charset="0"/>
                <a:ea typeface="微软雅黑" panose="020B0503020204020204" pitchFamily="34" charset="-122"/>
              </a:endParaRPr>
            </a:p>
          </p:txBody>
        </p:sp>
        <p:sp>
          <p:nvSpPr>
            <p:cNvPr id="47" name="矩形 46"/>
            <p:cNvSpPr/>
            <p:nvPr/>
          </p:nvSpPr>
          <p:spPr>
            <a:xfrm>
              <a:off x="1903445" y="1480457"/>
              <a:ext cx="2307771" cy="1045029"/>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48" name="Rectangle 23"/>
            <p:cNvSpPr/>
            <p:nvPr/>
          </p:nvSpPr>
          <p:spPr>
            <a:xfrm>
              <a:off x="1903445" y="1723450"/>
              <a:ext cx="2307771" cy="577076"/>
            </a:xfrm>
            <a:prstGeom prst="rect">
              <a:avLst/>
            </a:prstGeom>
          </p:spPr>
          <p:txBody>
            <a:bodyPr>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solidFill>
                  <a:effectLst/>
                  <a:uLnTx/>
                  <a:uFillTx/>
                  <a:latin typeface="+mn-ea"/>
                  <a:ea typeface="+mn-ea"/>
                  <a:cs typeface="+mn-cs"/>
                </a:rPr>
                <a:t>点击输入文字描述内容</a:t>
              </a:r>
              <a:r>
                <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rPr>
                <a:t>点击输入文字描述内容点击输入文字描述内容点击输入文字描述内容点击输入文字描述内容</a:t>
              </a:r>
              <a:endPar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endParaRPr>
            </a:p>
          </p:txBody>
        </p:sp>
      </p:grpSp>
      <p:grpSp>
        <p:nvGrpSpPr>
          <p:cNvPr id="17414" name="组合 49"/>
          <p:cNvGrpSpPr/>
          <p:nvPr/>
        </p:nvGrpSpPr>
        <p:grpSpPr>
          <a:xfrm>
            <a:off x="4906963" y="2603500"/>
            <a:ext cx="2306637" cy="1044575"/>
            <a:chOff x="1903445" y="1480457"/>
            <a:chExt cx="2307771" cy="1045029"/>
          </a:xfrm>
        </p:grpSpPr>
        <p:sp>
          <p:nvSpPr>
            <p:cNvPr id="17437" name="文本框 50"/>
            <p:cNvSpPr txBox="1"/>
            <p:nvPr/>
          </p:nvSpPr>
          <p:spPr>
            <a:xfrm>
              <a:off x="1903445" y="1482540"/>
              <a:ext cx="2307771" cy="261610"/>
            </a:xfrm>
            <a:prstGeom prst="rect">
              <a:avLst/>
            </a:prstGeom>
            <a:noFill/>
            <a:ln w="9525">
              <a:noFill/>
            </a:ln>
          </p:spPr>
          <p:txBody>
            <a:bodyPr>
              <a:spAutoFit/>
            </a:bodyPr>
            <a:lstStyle/>
            <a:p>
              <a:pPr lvl="0" eaLnBrk="1" hangingPunct="1">
                <a:buFont typeface="Arial" panose="020B0604020202020204" pitchFamily="34" charset="0"/>
                <a:buNone/>
              </a:pPr>
              <a:r>
                <a:rPr lang="zh-CN" altLang="en-US" sz="1100" dirty="0">
                  <a:latin typeface="Lao UI" panose="020B0502040204020203" pitchFamily="34" charset="0"/>
                  <a:ea typeface="微软雅黑" panose="020B0503020204020204" pitchFamily="34" charset="-122"/>
                </a:rPr>
                <a:t>点击添加标题</a:t>
              </a:r>
              <a:endParaRPr lang="zh-CN" altLang="en-US" sz="1100" dirty="0">
                <a:latin typeface="Lao UI" panose="020B0502040204020203" pitchFamily="34" charset="0"/>
                <a:ea typeface="微软雅黑" panose="020B0503020204020204" pitchFamily="34" charset="-122"/>
              </a:endParaRPr>
            </a:p>
          </p:txBody>
        </p:sp>
        <p:sp>
          <p:nvSpPr>
            <p:cNvPr id="52" name="矩形 51"/>
            <p:cNvSpPr/>
            <p:nvPr/>
          </p:nvSpPr>
          <p:spPr>
            <a:xfrm>
              <a:off x="1903445" y="1480457"/>
              <a:ext cx="2307771" cy="1045029"/>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53" name="Rectangle 23"/>
            <p:cNvSpPr/>
            <p:nvPr/>
          </p:nvSpPr>
          <p:spPr>
            <a:xfrm>
              <a:off x="1903445" y="1729803"/>
              <a:ext cx="2307771" cy="591188"/>
            </a:xfrm>
            <a:prstGeom prst="rect">
              <a:avLst/>
            </a:prstGeom>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rPr>
                <a:t>点击输入文字描述内容点击输入文字描述内容点击输入文字描述内容点击输入文字描述内容点击输入文字描述内容</a:t>
              </a:r>
              <a:endPar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endParaRPr>
            </a:p>
          </p:txBody>
        </p:sp>
      </p:grpSp>
      <p:sp>
        <p:nvSpPr>
          <p:cNvPr id="17415" name="文本框 54"/>
          <p:cNvSpPr txBox="1"/>
          <p:nvPr/>
        </p:nvSpPr>
        <p:spPr>
          <a:xfrm>
            <a:off x="3344863" y="2541588"/>
            <a:ext cx="998537" cy="260350"/>
          </a:xfrm>
          <a:prstGeom prst="rect">
            <a:avLst/>
          </a:prstGeom>
          <a:noFill/>
          <a:ln w="9525">
            <a:noFill/>
          </a:ln>
        </p:spPr>
        <p:txBody>
          <a:bodyPr>
            <a:spAutoFit/>
          </a:bodyPr>
          <a:lstStyle/>
          <a:p>
            <a:pPr lvl="0" eaLnBrk="1" hangingPunct="1">
              <a:buFont typeface="Arial" panose="020B0604020202020204" pitchFamily="34" charset="0"/>
              <a:buNone/>
            </a:pPr>
            <a:r>
              <a:rPr lang="en-US" altLang="zh-CN" sz="1100" dirty="0">
                <a:latin typeface="Lao UI" panose="020B0502040204020203" pitchFamily="34" charset="0"/>
                <a:ea typeface="微软雅黑" panose="020B0503020204020204" pitchFamily="34" charset="-122"/>
              </a:rPr>
              <a:t>14 Feb,2014</a:t>
            </a:r>
            <a:endParaRPr lang="zh-CN" altLang="en-US" sz="1100" dirty="0">
              <a:latin typeface="Lao UI" panose="020B0502040204020203" pitchFamily="34" charset="0"/>
              <a:ea typeface="微软雅黑" panose="020B0503020204020204" pitchFamily="34" charset="-122"/>
            </a:endParaRPr>
          </a:p>
        </p:txBody>
      </p:sp>
      <p:sp>
        <p:nvSpPr>
          <p:cNvPr id="56" name="Isosceles Triangle 45"/>
          <p:cNvSpPr/>
          <p:nvPr/>
        </p:nvSpPr>
        <p:spPr>
          <a:xfrm rot="5400000">
            <a:off x="4675981" y="3877469"/>
            <a:ext cx="50800" cy="8731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17417" name="文本框 56"/>
          <p:cNvSpPr txBox="1"/>
          <p:nvPr/>
        </p:nvSpPr>
        <p:spPr>
          <a:xfrm>
            <a:off x="4806950" y="3808413"/>
            <a:ext cx="1249363" cy="261937"/>
          </a:xfrm>
          <a:prstGeom prst="rect">
            <a:avLst/>
          </a:prstGeom>
          <a:noFill/>
          <a:ln w="9525">
            <a:noFill/>
          </a:ln>
        </p:spPr>
        <p:txBody>
          <a:bodyPr>
            <a:spAutoFit/>
          </a:bodyPr>
          <a:lstStyle/>
          <a:p>
            <a:pPr lvl="0" eaLnBrk="1" hangingPunct="1">
              <a:buFont typeface="Arial" panose="020B0604020202020204" pitchFamily="34" charset="0"/>
              <a:buNone/>
            </a:pPr>
            <a:r>
              <a:rPr lang="en-US" altLang="zh-CN" sz="1100" dirty="0">
                <a:latin typeface="Lao UI" panose="020B0502040204020203" pitchFamily="34" charset="0"/>
                <a:ea typeface="微软雅黑" panose="020B0503020204020204" pitchFamily="34" charset="-122"/>
              </a:rPr>
              <a:t>09 Mar,2014</a:t>
            </a:r>
            <a:endParaRPr lang="zh-CN" altLang="en-US" sz="1100" dirty="0">
              <a:latin typeface="Lao UI" panose="020B0502040204020203" pitchFamily="34" charset="0"/>
              <a:ea typeface="微软雅黑" panose="020B0503020204020204" pitchFamily="34" charset="-122"/>
            </a:endParaRPr>
          </a:p>
        </p:txBody>
      </p:sp>
      <p:grpSp>
        <p:nvGrpSpPr>
          <p:cNvPr id="17418" name="组合 57"/>
          <p:cNvGrpSpPr/>
          <p:nvPr/>
        </p:nvGrpSpPr>
        <p:grpSpPr>
          <a:xfrm>
            <a:off x="1882775" y="3883025"/>
            <a:ext cx="2308225" cy="1044575"/>
            <a:chOff x="1903445" y="1480457"/>
            <a:chExt cx="2307771" cy="1045029"/>
          </a:xfrm>
        </p:grpSpPr>
        <p:sp>
          <p:nvSpPr>
            <p:cNvPr id="17434" name="文本框 58"/>
            <p:cNvSpPr txBox="1"/>
            <p:nvPr/>
          </p:nvSpPr>
          <p:spPr>
            <a:xfrm>
              <a:off x="1903445" y="1482540"/>
              <a:ext cx="2307771" cy="261610"/>
            </a:xfrm>
            <a:prstGeom prst="rect">
              <a:avLst/>
            </a:prstGeom>
            <a:noFill/>
            <a:ln w="9525">
              <a:noFill/>
            </a:ln>
          </p:spPr>
          <p:txBody>
            <a:bodyPr>
              <a:spAutoFit/>
            </a:bodyPr>
            <a:lstStyle/>
            <a:p>
              <a:pPr lvl="0" algn="r" eaLnBrk="1" hangingPunct="1">
                <a:buFont typeface="Arial" panose="020B0604020202020204" pitchFamily="34" charset="0"/>
                <a:buNone/>
              </a:pPr>
              <a:r>
                <a:rPr lang="zh-CN" altLang="en-US" sz="1100" dirty="0">
                  <a:latin typeface="Lao UI" panose="020B0502040204020203" pitchFamily="34" charset="0"/>
                  <a:ea typeface="微软雅黑" panose="020B0503020204020204" pitchFamily="34" charset="-122"/>
                </a:rPr>
                <a:t>点击添加标题</a:t>
              </a:r>
              <a:endParaRPr lang="zh-CN" altLang="en-US" sz="1100" dirty="0">
                <a:latin typeface="Lao UI" panose="020B0502040204020203" pitchFamily="34" charset="0"/>
                <a:ea typeface="微软雅黑" panose="020B0503020204020204" pitchFamily="34" charset="-122"/>
              </a:endParaRPr>
            </a:p>
          </p:txBody>
        </p:sp>
        <p:sp>
          <p:nvSpPr>
            <p:cNvPr id="60" name="矩形 59"/>
            <p:cNvSpPr/>
            <p:nvPr/>
          </p:nvSpPr>
          <p:spPr>
            <a:xfrm>
              <a:off x="1903445" y="1480457"/>
              <a:ext cx="2307771" cy="1045029"/>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61" name="Rectangle 23"/>
            <p:cNvSpPr/>
            <p:nvPr/>
          </p:nvSpPr>
          <p:spPr>
            <a:xfrm>
              <a:off x="1903445" y="1729803"/>
              <a:ext cx="2307771" cy="591188"/>
            </a:xfrm>
            <a:prstGeom prst="rect">
              <a:avLst/>
            </a:prstGeom>
          </p:spPr>
          <p:txBody>
            <a:bodyPr>
              <a:spAutoFit/>
            </a:bodyPr>
            <a:lstStyle/>
            <a:p>
              <a:pPr marL="0" marR="0" lvl="0" indent="0" algn="r" defTabSz="685800" rtl="0" eaLnBrk="1" fontAlgn="auto" latinLnBrk="0" hangingPunct="1">
                <a:lnSpc>
                  <a:spcPct val="12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rPr>
                <a:t>点击输入文字描述内容点击输入文字描述内容点击输入文字描述内容点击输入文字描述内容点击输入文字描述内容</a:t>
              </a:r>
              <a:endPar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endParaRPr>
            </a:p>
          </p:txBody>
        </p:sp>
      </p:grpSp>
      <p:grpSp>
        <p:nvGrpSpPr>
          <p:cNvPr id="17419" name="组合 2"/>
          <p:cNvGrpSpPr/>
          <p:nvPr/>
        </p:nvGrpSpPr>
        <p:grpSpPr>
          <a:xfrm>
            <a:off x="4521200" y="1317625"/>
            <a:ext cx="101600" cy="3825875"/>
            <a:chOff x="4520930" y="1318196"/>
            <a:chExt cx="102141" cy="3825305"/>
          </a:xfrm>
        </p:grpSpPr>
        <p:grpSp>
          <p:nvGrpSpPr>
            <p:cNvPr id="17422" name="Group 1"/>
            <p:cNvGrpSpPr/>
            <p:nvPr/>
          </p:nvGrpSpPr>
          <p:grpSpPr>
            <a:xfrm>
              <a:off x="4558420" y="1357431"/>
              <a:ext cx="27161" cy="1512000"/>
              <a:chOff x="6077893" y="2108487"/>
              <a:chExt cx="36214" cy="1552769"/>
            </a:xfrm>
          </p:grpSpPr>
          <p:cxnSp>
            <p:nvCxnSpPr>
              <p:cNvPr id="12" name="Straight Connector 14"/>
              <p:cNvCxnSpPr/>
              <p:nvPr/>
            </p:nvCxnSpPr>
            <p:spPr>
              <a:xfrm>
                <a:off x="6119408" y="2108946"/>
                <a:ext cx="0" cy="1551819"/>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24"/>
              <p:cNvCxnSpPr/>
              <p:nvPr/>
            </p:nvCxnSpPr>
            <p:spPr>
              <a:xfrm>
                <a:off x="6072594" y="2108946"/>
                <a:ext cx="0" cy="1551819"/>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grpSp>
          <p:nvGrpSpPr>
            <p:cNvPr id="17423" name="Group 2"/>
            <p:cNvGrpSpPr/>
            <p:nvPr/>
          </p:nvGrpSpPr>
          <p:grpSpPr>
            <a:xfrm>
              <a:off x="4558420" y="2848083"/>
              <a:ext cx="27161" cy="1116000"/>
              <a:chOff x="6077893" y="3797444"/>
              <a:chExt cx="36214" cy="1371599"/>
            </a:xfrm>
          </p:grpSpPr>
          <p:cxnSp>
            <p:nvCxnSpPr>
              <p:cNvPr id="15" name="Straight Connector 19"/>
              <p:cNvCxnSpPr/>
              <p:nvPr/>
            </p:nvCxnSpPr>
            <p:spPr>
              <a:xfrm>
                <a:off x="6119408" y="3797733"/>
                <a:ext cx="0" cy="1371411"/>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25"/>
              <p:cNvCxnSpPr/>
              <p:nvPr/>
            </p:nvCxnSpPr>
            <p:spPr>
              <a:xfrm>
                <a:off x="6072594" y="3797733"/>
                <a:ext cx="0" cy="1371411"/>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grpSp>
          <p:nvGrpSpPr>
            <p:cNvPr id="17424" name="Group 3"/>
            <p:cNvGrpSpPr/>
            <p:nvPr/>
          </p:nvGrpSpPr>
          <p:grpSpPr>
            <a:xfrm>
              <a:off x="4558420" y="3978924"/>
              <a:ext cx="27161" cy="1164577"/>
              <a:chOff x="6077893" y="5305231"/>
              <a:chExt cx="36214" cy="1552769"/>
            </a:xfrm>
          </p:grpSpPr>
          <p:cxnSp>
            <p:nvCxnSpPr>
              <p:cNvPr id="18" name="Straight Connector 21"/>
              <p:cNvCxnSpPr/>
              <p:nvPr/>
            </p:nvCxnSpPr>
            <p:spPr>
              <a:xfrm>
                <a:off x="6119408" y="5304599"/>
                <a:ext cx="0" cy="1553401"/>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26"/>
              <p:cNvCxnSpPr/>
              <p:nvPr/>
            </p:nvCxnSpPr>
            <p:spPr>
              <a:xfrm>
                <a:off x="6072594" y="5304599"/>
                <a:ext cx="0" cy="1553401"/>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sp>
          <p:nvSpPr>
            <p:cNvPr id="20" name="Oval 40"/>
            <p:cNvSpPr/>
            <p:nvPr/>
          </p:nvSpPr>
          <p:spPr>
            <a:xfrm>
              <a:off x="4520930" y="1318196"/>
              <a:ext cx="102141" cy="101585"/>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21" name="Oval 41"/>
            <p:cNvSpPr/>
            <p:nvPr/>
          </p:nvSpPr>
          <p:spPr>
            <a:xfrm>
              <a:off x="4520930" y="3870516"/>
              <a:ext cx="102141" cy="101585"/>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10" name="Oval 16"/>
            <p:cNvSpPr/>
            <p:nvPr/>
          </p:nvSpPr>
          <p:spPr>
            <a:xfrm>
              <a:off x="4520930" y="2611816"/>
              <a:ext cx="102141" cy="103172"/>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grpSp>
      <p:sp>
        <p:nvSpPr>
          <p:cNvPr id="17420" name="文本框 48"/>
          <p:cNvSpPr txBox="1"/>
          <p:nvPr/>
        </p:nvSpPr>
        <p:spPr>
          <a:xfrm>
            <a:off x="144463" y="254000"/>
            <a:ext cx="1738312"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38" name="直接连接符 37"/>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p:tgtEl>
                                          <p:spTgt spid="23"/>
                                        </p:tgtEl>
                                        <p:attrNameLst>
                                          <p:attrName>ppt_y</p:attrName>
                                        </p:attrNameLst>
                                      </p:cBhvr>
                                      <p:tavLst>
                                        <p:tav tm="0">
                                          <p:val>
                                            <p:strVal val="#ppt_y+#ppt_h*1.125000"/>
                                          </p:val>
                                        </p:tav>
                                        <p:tav tm="100000">
                                          <p:val>
                                            <p:strVal val="#ppt_y"/>
                                          </p:val>
                                        </p:tav>
                                      </p:tavLst>
                                    </p:anim>
                                    <p:animEffect transition="in" filter="wipe(up)">
                                      <p:cBhvr>
                                        <p:cTn id="8" dur="500"/>
                                        <p:tgtEl>
                                          <p:spTgt spid="23"/>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additive="base">
                                        <p:cTn id="12" dur="500"/>
                                        <p:tgtEl>
                                          <p:spTgt spid="25"/>
                                        </p:tgtEl>
                                        <p:attrNameLst>
                                          <p:attrName>ppt_y</p:attrName>
                                        </p:attrNameLst>
                                      </p:cBhvr>
                                      <p:tavLst>
                                        <p:tav tm="0">
                                          <p:val>
                                            <p:strVal val="#ppt_y+#ppt_h*1.125000"/>
                                          </p:val>
                                        </p:tav>
                                        <p:tav tm="100000">
                                          <p:val>
                                            <p:strVal val="#ppt_y"/>
                                          </p:val>
                                        </p:tav>
                                      </p:tavLst>
                                    </p:anim>
                                    <p:animEffect transition="in" filter="wipe(up)">
                                      <p:cBhvr>
                                        <p:cTn id="13" dur="500"/>
                                        <p:tgtEl>
                                          <p:spTgt spid="25"/>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additive="base">
                                        <p:cTn id="17" dur="500"/>
                                        <p:tgtEl>
                                          <p:spTgt spid="56"/>
                                        </p:tgtEl>
                                        <p:attrNameLst>
                                          <p:attrName>ppt_y</p:attrName>
                                        </p:attrNameLst>
                                      </p:cBhvr>
                                      <p:tavLst>
                                        <p:tav tm="0">
                                          <p:val>
                                            <p:strVal val="#ppt_y+#ppt_h*1.125000"/>
                                          </p:val>
                                        </p:tav>
                                        <p:tav tm="100000">
                                          <p:val>
                                            <p:strVal val="#ppt_y"/>
                                          </p:val>
                                        </p:tav>
                                      </p:tavLst>
                                    </p:anim>
                                    <p:animEffect transition="in" filter="wipe(up)">
                                      <p:cBhvr>
                                        <p:cTn id="18" dur="500"/>
                                        <p:tgtEl>
                                          <p:spTgt spid="56"/>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7419"/>
                                        </p:tgtEl>
                                        <p:attrNameLst>
                                          <p:attrName>style.visibility</p:attrName>
                                        </p:attrNameLst>
                                      </p:cBhvr>
                                      <p:to>
                                        <p:strVal val="visible"/>
                                      </p:to>
                                    </p:set>
                                    <p:anim calcmode="lin" valueType="num">
                                      <p:cBhvr additive="base">
                                        <p:cTn id="22" dur="500"/>
                                        <p:tgtEl>
                                          <p:spTgt spid="17419"/>
                                        </p:tgtEl>
                                        <p:attrNameLst>
                                          <p:attrName>ppt_y</p:attrName>
                                        </p:attrNameLst>
                                      </p:cBhvr>
                                      <p:tavLst>
                                        <p:tav tm="0">
                                          <p:val>
                                            <p:strVal val="#ppt_y+#ppt_h*1.125000"/>
                                          </p:val>
                                        </p:tav>
                                        <p:tav tm="100000">
                                          <p:val>
                                            <p:strVal val="#ppt_y"/>
                                          </p:val>
                                        </p:tav>
                                      </p:tavLst>
                                    </p:anim>
                                    <p:animEffect transition="in" filter="wipe(up)">
                                      <p:cBhvr>
                                        <p:cTn id="23" dur="500"/>
                                        <p:tgtEl>
                                          <p:spTgt spid="17419"/>
                                        </p:tgtEl>
                                      </p:cBhvr>
                                    </p:animEffect>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7412"/>
                                        </p:tgtEl>
                                        <p:attrNameLst>
                                          <p:attrName>style.visibility</p:attrName>
                                        </p:attrNameLst>
                                      </p:cBhvr>
                                      <p:to>
                                        <p:strVal val="visible"/>
                                      </p:to>
                                    </p:set>
                                    <p:anim calcmode="lin" valueType="num">
                                      <p:cBhvr additive="base">
                                        <p:cTn id="27" dur="500" fill="hold"/>
                                        <p:tgtEl>
                                          <p:spTgt spid="17412"/>
                                        </p:tgtEl>
                                        <p:attrNameLst>
                                          <p:attrName>ppt_x</p:attrName>
                                        </p:attrNameLst>
                                      </p:cBhvr>
                                      <p:tavLst>
                                        <p:tav tm="0">
                                          <p:val>
                                            <p:strVal val="#ppt_x"/>
                                          </p:val>
                                        </p:tav>
                                        <p:tav tm="100000">
                                          <p:val>
                                            <p:strVal val="#ppt_x"/>
                                          </p:val>
                                        </p:tav>
                                      </p:tavLst>
                                    </p:anim>
                                    <p:anim calcmode="lin" valueType="num">
                                      <p:cBhvr additive="base">
                                        <p:cTn id="28" dur="500" fill="hold"/>
                                        <p:tgtEl>
                                          <p:spTgt spid="17412"/>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7413"/>
                                        </p:tgtEl>
                                        <p:attrNameLst>
                                          <p:attrName>style.visibility</p:attrName>
                                        </p:attrNameLst>
                                      </p:cBhvr>
                                      <p:to>
                                        <p:strVal val="visible"/>
                                      </p:to>
                                    </p:set>
                                    <p:anim calcmode="lin" valueType="num">
                                      <p:cBhvr additive="base">
                                        <p:cTn id="31" dur="500" fill="hold"/>
                                        <p:tgtEl>
                                          <p:spTgt spid="17413"/>
                                        </p:tgtEl>
                                        <p:attrNameLst>
                                          <p:attrName>ppt_x</p:attrName>
                                        </p:attrNameLst>
                                      </p:cBhvr>
                                      <p:tavLst>
                                        <p:tav tm="0">
                                          <p:val>
                                            <p:strVal val="#ppt_x"/>
                                          </p:val>
                                        </p:tav>
                                        <p:tav tm="100000">
                                          <p:val>
                                            <p:strVal val="#ppt_x"/>
                                          </p:val>
                                        </p:tav>
                                      </p:tavLst>
                                    </p:anim>
                                    <p:anim calcmode="lin" valueType="num">
                                      <p:cBhvr additive="base">
                                        <p:cTn id="32" dur="500" fill="hold"/>
                                        <p:tgtEl>
                                          <p:spTgt spid="174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7415"/>
                                        </p:tgtEl>
                                        <p:attrNameLst>
                                          <p:attrName>style.visibility</p:attrName>
                                        </p:attrNameLst>
                                      </p:cBhvr>
                                      <p:to>
                                        <p:strVal val="visible"/>
                                      </p:to>
                                    </p:set>
                                    <p:anim calcmode="lin" valueType="num">
                                      <p:cBhvr additive="base">
                                        <p:cTn id="35" dur="500" fill="hold"/>
                                        <p:tgtEl>
                                          <p:spTgt spid="17415"/>
                                        </p:tgtEl>
                                        <p:attrNameLst>
                                          <p:attrName>ppt_x</p:attrName>
                                        </p:attrNameLst>
                                      </p:cBhvr>
                                      <p:tavLst>
                                        <p:tav tm="0">
                                          <p:val>
                                            <p:strVal val="#ppt_x"/>
                                          </p:val>
                                        </p:tav>
                                        <p:tav tm="100000">
                                          <p:val>
                                            <p:strVal val="#ppt_x"/>
                                          </p:val>
                                        </p:tav>
                                      </p:tavLst>
                                    </p:anim>
                                    <p:anim calcmode="lin" valueType="num">
                                      <p:cBhvr additive="base">
                                        <p:cTn id="36" dur="500" fill="hold"/>
                                        <p:tgtEl>
                                          <p:spTgt spid="1741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17414"/>
                                        </p:tgtEl>
                                        <p:attrNameLst>
                                          <p:attrName>style.visibility</p:attrName>
                                        </p:attrNameLst>
                                      </p:cBhvr>
                                      <p:to>
                                        <p:strVal val="visible"/>
                                      </p:to>
                                    </p:set>
                                    <p:anim calcmode="lin" valueType="num">
                                      <p:cBhvr additive="base">
                                        <p:cTn id="39" dur="500" fill="hold"/>
                                        <p:tgtEl>
                                          <p:spTgt spid="17414"/>
                                        </p:tgtEl>
                                        <p:attrNameLst>
                                          <p:attrName>ppt_x</p:attrName>
                                        </p:attrNameLst>
                                      </p:cBhvr>
                                      <p:tavLst>
                                        <p:tav tm="0">
                                          <p:val>
                                            <p:strVal val="#ppt_x"/>
                                          </p:val>
                                        </p:tav>
                                        <p:tav tm="100000">
                                          <p:val>
                                            <p:strVal val="#ppt_x"/>
                                          </p:val>
                                        </p:tav>
                                      </p:tavLst>
                                    </p:anim>
                                    <p:anim calcmode="lin" valueType="num">
                                      <p:cBhvr additive="base">
                                        <p:cTn id="40" dur="500" fill="hold"/>
                                        <p:tgtEl>
                                          <p:spTgt spid="17414"/>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7418"/>
                                        </p:tgtEl>
                                        <p:attrNameLst>
                                          <p:attrName>style.visibility</p:attrName>
                                        </p:attrNameLst>
                                      </p:cBhvr>
                                      <p:to>
                                        <p:strVal val="visible"/>
                                      </p:to>
                                    </p:set>
                                    <p:anim calcmode="lin" valueType="num">
                                      <p:cBhvr additive="base">
                                        <p:cTn id="43" dur="500" fill="hold"/>
                                        <p:tgtEl>
                                          <p:spTgt spid="17418"/>
                                        </p:tgtEl>
                                        <p:attrNameLst>
                                          <p:attrName>ppt_x</p:attrName>
                                        </p:attrNameLst>
                                      </p:cBhvr>
                                      <p:tavLst>
                                        <p:tav tm="0">
                                          <p:val>
                                            <p:strVal val="#ppt_x"/>
                                          </p:val>
                                        </p:tav>
                                        <p:tav tm="100000">
                                          <p:val>
                                            <p:strVal val="#ppt_x"/>
                                          </p:val>
                                        </p:tav>
                                      </p:tavLst>
                                    </p:anim>
                                    <p:anim calcmode="lin" valueType="num">
                                      <p:cBhvr additive="base">
                                        <p:cTn id="44" dur="500" fill="hold"/>
                                        <p:tgtEl>
                                          <p:spTgt spid="17418"/>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417"/>
                                        </p:tgtEl>
                                        <p:attrNameLst>
                                          <p:attrName>style.visibility</p:attrName>
                                        </p:attrNameLst>
                                      </p:cBhvr>
                                      <p:to>
                                        <p:strVal val="visible"/>
                                      </p:to>
                                    </p:set>
                                    <p:anim calcmode="lin" valueType="num">
                                      <p:cBhvr additive="base">
                                        <p:cTn id="47" dur="500" fill="hold"/>
                                        <p:tgtEl>
                                          <p:spTgt spid="17417"/>
                                        </p:tgtEl>
                                        <p:attrNameLst>
                                          <p:attrName>ppt_x</p:attrName>
                                        </p:attrNameLst>
                                      </p:cBhvr>
                                      <p:tavLst>
                                        <p:tav tm="0">
                                          <p:val>
                                            <p:strVal val="#ppt_x"/>
                                          </p:val>
                                        </p:tav>
                                        <p:tav tm="100000">
                                          <p:val>
                                            <p:strVal val="#ppt_x"/>
                                          </p:val>
                                        </p:tav>
                                      </p:tavLst>
                                    </p:anim>
                                    <p:anim calcmode="lin" valueType="num">
                                      <p:cBhvr additive="base">
                                        <p:cTn id="48" dur="500" fill="hold"/>
                                        <p:tgtEl>
                                          <p:spTgt spid="174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17412" grpId="0"/>
      <p:bldP spid="17415" grpId="0"/>
      <p:bldP spid="56" grpId="0" animBg="1"/>
      <p:bldP spid="174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Isosceles Triangle 48"/>
          <p:cNvSpPr/>
          <p:nvPr/>
        </p:nvSpPr>
        <p:spPr>
          <a:xfrm rot="16200000" flipH="1">
            <a:off x="4428331" y="221456"/>
            <a:ext cx="50800" cy="8731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19460" name="文本框 54"/>
          <p:cNvSpPr txBox="1"/>
          <p:nvPr/>
        </p:nvSpPr>
        <p:spPr>
          <a:xfrm>
            <a:off x="3344863" y="147320"/>
            <a:ext cx="1027112" cy="271145"/>
          </a:xfrm>
          <a:prstGeom prst="rect">
            <a:avLst/>
          </a:prstGeom>
          <a:noFill/>
          <a:ln w="9525">
            <a:noFill/>
          </a:ln>
        </p:spPr>
        <p:txBody>
          <a:bodyPr>
            <a:spAutoFit/>
          </a:bodyPr>
          <a:lstStyle/>
          <a:p>
            <a:pPr lvl="0" eaLnBrk="1" hangingPunct="1">
              <a:buFont typeface="Arial" panose="020B0604020202020204" pitchFamily="34" charset="0"/>
              <a:buNone/>
            </a:pPr>
            <a:r>
              <a:rPr lang="zh-CN" altLang="en-US" sz="1100" noProof="0" dirty="0">
                <a:ln>
                  <a:noFill/>
                </a:ln>
                <a:effectLst/>
                <a:uLnTx/>
                <a:uFillTx/>
                <a:latin typeface="+mn-ea"/>
                <a:ea typeface="+mn-ea"/>
                <a:cs typeface="+mn-cs"/>
                <a:sym typeface="+mn-ea"/>
              </a:rPr>
              <a:t>点击输入文字</a:t>
            </a:r>
            <a:endParaRPr lang="zh-CN" altLang="en-US" sz="1100" dirty="0">
              <a:latin typeface="Lao UI" panose="020B0502040204020203" pitchFamily="34" charset="0"/>
              <a:ea typeface="微软雅黑" panose="020B0503020204020204" pitchFamily="34" charset="-122"/>
            </a:endParaRPr>
          </a:p>
        </p:txBody>
      </p:sp>
      <p:sp>
        <p:nvSpPr>
          <p:cNvPr id="56" name="Isosceles Triangle 45"/>
          <p:cNvSpPr/>
          <p:nvPr/>
        </p:nvSpPr>
        <p:spPr>
          <a:xfrm rot="5400000">
            <a:off x="4675188" y="2070100"/>
            <a:ext cx="52388" cy="8731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19462" name="文本框 56"/>
          <p:cNvSpPr txBox="1"/>
          <p:nvPr/>
        </p:nvSpPr>
        <p:spPr>
          <a:xfrm>
            <a:off x="4806950" y="2000250"/>
            <a:ext cx="1249363" cy="271145"/>
          </a:xfrm>
          <a:prstGeom prst="rect">
            <a:avLst/>
          </a:prstGeom>
          <a:noFill/>
          <a:ln w="9525">
            <a:noFill/>
          </a:ln>
        </p:spPr>
        <p:txBody>
          <a:bodyPr>
            <a:spAutoFit/>
          </a:bodyPr>
          <a:lstStyle/>
          <a:p>
            <a:pPr lvl="0" eaLnBrk="1" hangingPunct="1">
              <a:buFont typeface="Arial" panose="020B0604020202020204" pitchFamily="34" charset="0"/>
              <a:buNone/>
            </a:pPr>
            <a:r>
              <a:rPr lang="zh-CN" altLang="en-US" sz="1100" noProof="0" dirty="0">
                <a:ln>
                  <a:noFill/>
                </a:ln>
                <a:effectLst/>
                <a:uLnTx/>
                <a:uFillTx/>
                <a:latin typeface="+mn-ea"/>
                <a:ea typeface="+mn-ea"/>
                <a:cs typeface="+mn-cs"/>
                <a:sym typeface="+mn-ea"/>
              </a:rPr>
              <a:t>点击输入文字</a:t>
            </a:r>
            <a:endParaRPr lang="zh-CN" altLang="en-US" sz="1100" dirty="0">
              <a:latin typeface="Lao UI" panose="020B0502040204020203" pitchFamily="34" charset="0"/>
              <a:ea typeface="微软雅黑" panose="020B0503020204020204" pitchFamily="34" charset="-122"/>
            </a:endParaRPr>
          </a:p>
        </p:txBody>
      </p:sp>
      <p:grpSp>
        <p:nvGrpSpPr>
          <p:cNvPr id="6" name="组合 5"/>
          <p:cNvGrpSpPr/>
          <p:nvPr/>
        </p:nvGrpSpPr>
        <p:grpSpPr>
          <a:xfrm>
            <a:off x="4806950" y="3745230"/>
            <a:ext cx="2307590" cy="1042670"/>
            <a:chOff x="7570" y="5898"/>
            <a:chExt cx="3634" cy="1642"/>
          </a:xfrm>
        </p:grpSpPr>
        <p:sp>
          <p:nvSpPr>
            <p:cNvPr id="60" name="矩形 59"/>
            <p:cNvSpPr/>
            <p:nvPr/>
          </p:nvSpPr>
          <p:spPr>
            <a:xfrm>
              <a:off x="7570" y="6310"/>
              <a:ext cx="3635" cy="1230"/>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59" name="文本框 58"/>
            <p:cNvSpPr txBox="1"/>
            <p:nvPr/>
          </p:nvSpPr>
          <p:spPr>
            <a:xfrm>
              <a:off x="7570" y="5898"/>
              <a:ext cx="3635" cy="473"/>
            </a:xfrm>
            <a:prstGeom prst="rect">
              <a:avLst/>
            </a:prstGeom>
            <a:solidFill>
              <a:schemeClr val="accent1"/>
            </a:solidFill>
            <a:ln w="12700">
              <a:noFill/>
            </a:ln>
            <a:effectLst>
              <a:outerShdw blurRad="63500" dist="12700" dir="2700000" algn="tl" rotWithShape="0">
                <a:prstClr val="black">
                  <a:alpha val="40000"/>
                </a:prstClr>
              </a:outerShdw>
            </a:effectLst>
          </p:spPr>
          <p:txBody>
            <a:bodyPr/>
            <a:lstStyle>
              <a:defPPr>
                <a:defRPr lang="zh-CN"/>
              </a:defPPr>
              <a:lvl1pPr>
                <a:defRPr>
                  <a:solidFill>
                    <a:prstClr val="black"/>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Lao UI" panose="020B0502040204020203" pitchFamily="34" charset="0"/>
                  <a:ea typeface="微软雅黑" panose="020B0503020204020204" pitchFamily="34" charset="-122"/>
                  <a:cs typeface="+mn-cs"/>
                </a:rPr>
                <a:t>点击添加标题</a:t>
              </a:r>
              <a:endParaRPr kumimoji="0" lang="zh-CN" altLang="en-US" sz="1200" b="0" i="0" u="none" strike="noStrike" kern="1200" cap="none" spc="0" normalizeH="0" baseline="0" noProof="0" dirty="0">
                <a:ln>
                  <a:noFill/>
                </a:ln>
                <a:solidFill>
                  <a:schemeClr val="bg1"/>
                </a:solidFill>
                <a:effectLst/>
                <a:uLnTx/>
                <a:uFillTx/>
                <a:latin typeface="Lao UI" panose="020B0502040204020203" pitchFamily="34" charset="0"/>
                <a:ea typeface="微软雅黑" panose="020B0503020204020204" pitchFamily="34" charset="-122"/>
                <a:cs typeface="+mn-cs"/>
              </a:endParaRPr>
            </a:p>
          </p:txBody>
        </p:sp>
        <p:sp>
          <p:nvSpPr>
            <p:cNvPr id="61" name="Rectangle 23"/>
            <p:cNvSpPr/>
            <p:nvPr/>
          </p:nvSpPr>
          <p:spPr>
            <a:xfrm>
              <a:off x="7570" y="6363"/>
              <a:ext cx="3635" cy="930"/>
            </a:xfrm>
            <a:prstGeom prst="rect">
              <a:avLst/>
            </a:prstGeom>
          </p:spPr>
          <p:txBody>
            <a:bodyPr>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rPr>
                <a:t>点击输入文字描述内容点击输入文字描述内容点击输入文字描述内容点击输入文字描述内容点击输入文字描述内容</a:t>
              </a:r>
              <a:endPar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endParaRPr>
            </a:p>
          </p:txBody>
        </p:sp>
      </p:grpSp>
      <p:grpSp>
        <p:nvGrpSpPr>
          <p:cNvPr id="2" name="组合 1"/>
          <p:cNvGrpSpPr/>
          <p:nvPr/>
        </p:nvGrpSpPr>
        <p:grpSpPr>
          <a:xfrm>
            <a:off x="4907280" y="210820"/>
            <a:ext cx="2326640" cy="1541780"/>
            <a:chOff x="7728" y="332"/>
            <a:chExt cx="3664" cy="2428"/>
          </a:xfrm>
        </p:grpSpPr>
        <p:sp>
          <p:nvSpPr>
            <p:cNvPr id="51" name="文本框 50"/>
            <p:cNvSpPr txBox="1"/>
            <p:nvPr/>
          </p:nvSpPr>
          <p:spPr>
            <a:xfrm>
              <a:off x="7728" y="332"/>
              <a:ext cx="3633" cy="473"/>
            </a:xfrm>
            <a:prstGeom prst="rect">
              <a:avLst/>
            </a:prstGeom>
            <a:solidFill>
              <a:schemeClr val="accent1"/>
            </a:solidFill>
            <a:ln w="12700">
              <a:noFill/>
            </a:ln>
            <a:effectLst>
              <a:outerShdw blurRad="63500" dist="12700" dir="2700000" algn="tl" rotWithShape="0">
                <a:prstClr val="black">
                  <a:alpha val="40000"/>
                </a:prstClr>
              </a:outerShdw>
            </a:effectLst>
          </p:spPr>
          <p:txBody>
            <a:bodyPr/>
            <a:lstStyle>
              <a:defPPr>
                <a:defRPr lang="zh-CN"/>
              </a:defPPr>
              <a:lvl1pPr>
                <a:defRPr>
                  <a:solidFill>
                    <a:prstClr val="black"/>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mn-lt"/>
                  <a:ea typeface="+mn-ea"/>
                  <a:cs typeface="+mn-cs"/>
                </a:rPr>
                <a:t>点击添加标题</a:t>
              </a:r>
              <a:endParaRPr kumimoji="0" lang="zh-CN" altLang="en-US" sz="1200" b="0" i="0" u="none" strike="noStrike" kern="1200" cap="none" spc="0" normalizeH="0" baseline="0" noProof="0" dirty="0">
                <a:ln>
                  <a:noFill/>
                </a:ln>
                <a:solidFill>
                  <a:schemeClr val="bg1"/>
                </a:solidFill>
                <a:effectLst/>
                <a:uLnTx/>
                <a:uFillTx/>
                <a:latin typeface="+mn-lt"/>
                <a:ea typeface="+mn-ea"/>
                <a:cs typeface="+mn-cs"/>
              </a:endParaRPr>
            </a:p>
          </p:txBody>
        </p:sp>
        <p:sp>
          <p:nvSpPr>
            <p:cNvPr id="52" name="矩形 51"/>
            <p:cNvSpPr/>
            <p:nvPr/>
          </p:nvSpPr>
          <p:spPr>
            <a:xfrm>
              <a:off x="7728" y="753"/>
              <a:ext cx="3633" cy="2000"/>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53" name="Rectangle 23"/>
            <p:cNvSpPr/>
            <p:nvPr/>
          </p:nvSpPr>
          <p:spPr>
            <a:xfrm>
              <a:off x="7758" y="2090"/>
              <a:ext cx="3635" cy="670"/>
            </a:xfrm>
            <a:prstGeom prst="rect">
              <a:avLst/>
            </a:prstGeom>
          </p:spPr>
          <p:txBody>
            <a:bodyPr>
              <a:spAutoFit/>
            </a:bodyPr>
            <a:lstStyle/>
            <a:p>
              <a:pPr marL="0" marR="0" lvl="0" indent="0" algn="just" defTabSz="685800" rtl="0" eaLnBrk="1" fontAlgn="auto" latinLnBrk="0" hangingPunct="1">
                <a:lnSpc>
                  <a:spcPct val="12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solidFill>
                  <a:effectLst/>
                  <a:uLnTx/>
                  <a:uFillTx/>
                  <a:latin typeface="+mn-ea"/>
                  <a:ea typeface="+mn-ea"/>
                  <a:cs typeface="+mn-cs"/>
                </a:rPr>
                <a:t>点击输入文字描述内容</a:t>
              </a:r>
              <a:r>
                <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rPr>
                <a:t>点击输入文字描述内容点击输入文字描述内容</a:t>
              </a:r>
              <a:endParaRPr kumimoji="0" lang="zh-CN" altLang="en-US" sz="900" b="0" i="0" u="none" strike="noStrike" kern="1200" cap="none" spc="0" normalizeH="0" baseline="0" noProof="0" dirty="0">
                <a:ln>
                  <a:noFill/>
                </a:ln>
                <a:solidFill>
                  <a:schemeClr val="tx1"/>
                </a:solidFill>
                <a:effectLst/>
                <a:uLnTx/>
                <a:uFillTx/>
                <a:latin typeface="+mn-ea"/>
                <a:ea typeface="微软雅黑" panose="020B0503020204020204" pitchFamily="34" charset="-122"/>
                <a:cs typeface="+mn-cs"/>
              </a:endParaRPr>
            </a:p>
          </p:txBody>
        </p:sp>
        <p:sp>
          <p:nvSpPr>
            <p:cNvPr id="3" name="矩形 2"/>
            <p:cNvSpPr/>
            <p:nvPr/>
          </p:nvSpPr>
          <p:spPr>
            <a:xfrm>
              <a:off x="7728" y="745"/>
              <a:ext cx="3633" cy="1345"/>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grpSp>
      <p:sp>
        <p:nvSpPr>
          <p:cNvPr id="38" name="Isosceles Triangle 48"/>
          <p:cNvSpPr/>
          <p:nvPr/>
        </p:nvSpPr>
        <p:spPr>
          <a:xfrm rot="16200000" flipH="1">
            <a:off x="4427538" y="3727450"/>
            <a:ext cx="52388" cy="8731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19470" name="文本框 41"/>
          <p:cNvSpPr txBox="1"/>
          <p:nvPr/>
        </p:nvSpPr>
        <p:spPr>
          <a:xfrm>
            <a:off x="3108960" y="3659505"/>
            <a:ext cx="1226820" cy="271145"/>
          </a:xfrm>
          <a:prstGeom prst="rect">
            <a:avLst/>
          </a:prstGeom>
          <a:noFill/>
          <a:ln w="9525">
            <a:noFill/>
          </a:ln>
        </p:spPr>
        <p:txBody>
          <a:bodyPr wrap="square">
            <a:spAutoFit/>
          </a:bodyPr>
          <a:lstStyle/>
          <a:p>
            <a:pPr lvl="0" eaLnBrk="1" hangingPunct="1">
              <a:buFont typeface="Arial" panose="020B0604020202020204" pitchFamily="34" charset="0"/>
              <a:buNone/>
            </a:pPr>
            <a:r>
              <a:rPr lang="zh-CN" altLang="en-US" sz="1100" noProof="0" dirty="0">
                <a:ln>
                  <a:noFill/>
                </a:ln>
                <a:effectLst/>
                <a:uLnTx/>
                <a:uFillTx/>
                <a:latin typeface="+mn-ea"/>
                <a:ea typeface="+mn-ea"/>
                <a:cs typeface="+mn-cs"/>
                <a:sym typeface="+mn-ea"/>
              </a:rPr>
              <a:t>点击输入文字</a:t>
            </a:r>
            <a:endParaRPr lang="zh-CN" altLang="en-US" sz="1100" dirty="0">
              <a:latin typeface="Lao UI" panose="020B0502040204020203" pitchFamily="34" charset="0"/>
              <a:ea typeface="微软雅黑" panose="020B0503020204020204" pitchFamily="34" charset="-122"/>
            </a:endParaRPr>
          </a:p>
        </p:txBody>
      </p:sp>
      <p:grpSp>
        <p:nvGrpSpPr>
          <p:cNvPr id="19471" name="组合 1"/>
          <p:cNvGrpSpPr/>
          <p:nvPr/>
        </p:nvGrpSpPr>
        <p:grpSpPr>
          <a:xfrm>
            <a:off x="4521200" y="-4762"/>
            <a:ext cx="101600" cy="5170487"/>
            <a:chOff x="4520930" y="-4831"/>
            <a:chExt cx="102141" cy="5170972"/>
          </a:xfrm>
        </p:grpSpPr>
        <p:grpSp>
          <p:nvGrpSpPr>
            <p:cNvPr id="19476" name="Group 1"/>
            <p:cNvGrpSpPr/>
            <p:nvPr/>
          </p:nvGrpSpPr>
          <p:grpSpPr>
            <a:xfrm>
              <a:off x="4558420" y="-4831"/>
              <a:ext cx="27161" cy="2664000"/>
              <a:chOff x="6077893" y="2108487"/>
              <a:chExt cx="36214" cy="1552769"/>
            </a:xfrm>
          </p:grpSpPr>
          <p:cxnSp>
            <p:nvCxnSpPr>
              <p:cNvPr id="12" name="Straight Connector 14"/>
              <p:cNvCxnSpPr/>
              <p:nvPr/>
            </p:nvCxnSpPr>
            <p:spPr>
              <a:xfrm>
                <a:off x="6119408" y="2108487"/>
                <a:ext cx="0" cy="1552813"/>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3" name="Straight Connector 24"/>
              <p:cNvCxnSpPr/>
              <p:nvPr/>
            </p:nvCxnSpPr>
            <p:spPr>
              <a:xfrm>
                <a:off x="6072594" y="2108487"/>
                <a:ext cx="0" cy="1552813"/>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grpSp>
          <p:nvGrpSpPr>
            <p:cNvPr id="19477" name="Group 2"/>
            <p:cNvGrpSpPr/>
            <p:nvPr/>
          </p:nvGrpSpPr>
          <p:grpSpPr>
            <a:xfrm>
              <a:off x="4558420" y="1747075"/>
              <a:ext cx="27161" cy="2160000"/>
              <a:chOff x="6077893" y="3797444"/>
              <a:chExt cx="36214" cy="1371599"/>
            </a:xfrm>
          </p:grpSpPr>
          <p:cxnSp>
            <p:nvCxnSpPr>
              <p:cNvPr id="15" name="Straight Connector 19"/>
              <p:cNvCxnSpPr/>
              <p:nvPr/>
            </p:nvCxnSpPr>
            <p:spPr>
              <a:xfrm>
                <a:off x="6119408" y="3796981"/>
                <a:ext cx="0" cy="1372101"/>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6" name="Straight Connector 25"/>
              <p:cNvCxnSpPr/>
              <p:nvPr/>
            </p:nvCxnSpPr>
            <p:spPr>
              <a:xfrm>
                <a:off x="6072594" y="3796981"/>
                <a:ext cx="0" cy="1372101"/>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grpSp>
          <p:nvGrpSpPr>
            <p:cNvPr id="19478" name="Group 3"/>
            <p:cNvGrpSpPr/>
            <p:nvPr/>
          </p:nvGrpSpPr>
          <p:grpSpPr>
            <a:xfrm>
              <a:off x="4558420" y="3618141"/>
              <a:ext cx="27161" cy="1548000"/>
              <a:chOff x="6077893" y="5305231"/>
              <a:chExt cx="36214" cy="1552769"/>
            </a:xfrm>
          </p:grpSpPr>
          <p:cxnSp>
            <p:nvCxnSpPr>
              <p:cNvPr id="18" name="Straight Connector 21"/>
              <p:cNvCxnSpPr/>
              <p:nvPr/>
            </p:nvCxnSpPr>
            <p:spPr>
              <a:xfrm>
                <a:off x="6119408" y="5305274"/>
                <a:ext cx="0" cy="1552726"/>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cxnSp>
            <p:nvCxnSpPr>
              <p:cNvPr id="19" name="Straight Connector 26"/>
              <p:cNvCxnSpPr/>
              <p:nvPr/>
            </p:nvCxnSpPr>
            <p:spPr>
              <a:xfrm>
                <a:off x="6072594" y="5305274"/>
                <a:ext cx="0" cy="1552726"/>
              </a:xfrm>
              <a:prstGeom prst="line">
                <a:avLst/>
              </a:prstGeom>
              <a:ln w="9525" cmpd="sng">
                <a:solidFill>
                  <a:schemeClr val="accent1"/>
                </a:solidFill>
                <a:prstDash val="solid"/>
              </a:ln>
            </p:spPr>
            <p:style>
              <a:lnRef idx="1">
                <a:schemeClr val="accent1"/>
              </a:lnRef>
              <a:fillRef idx="0">
                <a:schemeClr val="accent1"/>
              </a:fillRef>
              <a:effectRef idx="0">
                <a:schemeClr val="accent1"/>
              </a:effectRef>
              <a:fontRef idx="minor">
                <a:schemeClr val="tx1"/>
              </a:fontRef>
            </p:style>
          </p:cxnSp>
        </p:grpSp>
        <p:sp>
          <p:nvSpPr>
            <p:cNvPr id="21" name="Oval 41"/>
            <p:cNvSpPr/>
            <p:nvPr/>
          </p:nvSpPr>
          <p:spPr>
            <a:xfrm>
              <a:off x="4520930" y="2062288"/>
              <a:ext cx="102141" cy="101610"/>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10" name="Oval 16"/>
            <p:cNvSpPr/>
            <p:nvPr/>
          </p:nvSpPr>
          <p:spPr>
            <a:xfrm>
              <a:off x="4520930" y="223791"/>
              <a:ext cx="102141" cy="101610"/>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sp>
          <p:nvSpPr>
            <p:cNvPr id="43" name="Oval 16"/>
            <p:cNvSpPr/>
            <p:nvPr/>
          </p:nvSpPr>
          <p:spPr>
            <a:xfrm>
              <a:off x="4520930" y="3729320"/>
              <a:ext cx="102141" cy="103197"/>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id-ID" sz="1015" b="0" i="0" u="none" strike="noStrike" kern="1200" cap="none" spc="0" normalizeH="0" baseline="0" noProof="0">
                <a:ln>
                  <a:noFill/>
                </a:ln>
                <a:solidFill>
                  <a:schemeClr val="lt1"/>
                </a:solidFill>
                <a:effectLst/>
                <a:uLnTx/>
                <a:uFillTx/>
                <a:latin typeface="+mn-lt"/>
                <a:ea typeface="+mn-ea"/>
                <a:cs typeface="+mn-cs"/>
              </a:endParaRPr>
            </a:p>
          </p:txBody>
        </p:sp>
      </p:grpSp>
      <p:grpSp>
        <p:nvGrpSpPr>
          <p:cNvPr id="5" name="组合 4"/>
          <p:cNvGrpSpPr/>
          <p:nvPr/>
        </p:nvGrpSpPr>
        <p:grpSpPr>
          <a:xfrm>
            <a:off x="2129155" y="2062480"/>
            <a:ext cx="2307590" cy="1261110"/>
            <a:chOff x="3353" y="3248"/>
            <a:chExt cx="3634" cy="1986"/>
          </a:xfrm>
        </p:grpSpPr>
        <p:sp>
          <p:nvSpPr>
            <p:cNvPr id="39" name="文本框 38"/>
            <p:cNvSpPr txBox="1"/>
            <p:nvPr/>
          </p:nvSpPr>
          <p:spPr>
            <a:xfrm>
              <a:off x="3353" y="3248"/>
              <a:ext cx="3635" cy="473"/>
            </a:xfrm>
            <a:prstGeom prst="rect">
              <a:avLst/>
            </a:prstGeom>
            <a:solidFill>
              <a:schemeClr val="accent2"/>
            </a:solidFill>
            <a:ln w="12700">
              <a:noFill/>
            </a:ln>
            <a:effectLst>
              <a:outerShdw blurRad="63500" dist="12700" dir="2700000" algn="tl" rotWithShape="0">
                <a:prstClr val="black">
                  <a:alpha val="40000"/>
                </a:prstClr>
              </a:outerShdw>
            </a:effectLst>
          </p:spPr>
          <p:txBody>
            <a:bodyPr/>
            <a:lstStyle>
              <a:defPPr>
                <a:defRPr lang="zh-CN"/>
              </a:defPPr>
              <a:lvl1pPr>
                <a:defRPr>
                  <a:solidFill>
                    <a:prstClr val="black"/>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bg1"/>
                  </a:solidFill>
                  <a:effectLst/>
                  <a:uLnTx/>
                  <a:uFillTx/>
                  <a:latin typeface="Lao UI" panose="020B0502040204020203" pitchFamily="34" charset="0"/>
                  <a:ea typeface="微软雅黑" panose="020B0503020204020204" pitchFamily="34" charset="-122"/>
                  <a:cs typeface="+mn-cs"/>
                </a:rPr>
                <a:t>点击添加标题</a:t>
              </a:r>
              <a:endParaRPr kumimoji="0" lang="zh-CN" altLang="en-US" sz="1200" b="0" i="0" u="none" strike="noStrike" kern="1200" cap="none" spc="0" normalizeH="0" baseline="0" noProof="0" dirty="0">
                <a:ln>
                  <a:noFill/>
                </a:ln>
                <a:solidFill>
                  <a:schemeClr val="bg1"/>
                </a:solidFill>
                <a:effectLst/>
                <a:uLnTx/>
                <a:uFillTx/>
                <a:latin typeface="Lao UI" panose="020B0502040204020203" pitchFamily="34" charset="0"/>
                <a:ea typeface="微软雅黑" panose="020B0503020204020204" pitchFamily="34" charset="-122"/>
                <a:cs typeface="+mn-cs"/>
              </a:endParaRPr>
            </a:p>
          </p:txBody>
        </p:sp>
        <p:sp>
          <p:nvSpPr>
            <p:cNvPr id="44" name="矩形 43"/>
            <p:cNvSpPr/>
            <p:nvPr/>
          </p:nvSpPr>
          <p:spPr>
            <a:xfrm>
              <a:off x="3353" y="3660"/>
              <a:ext cx="3635" cy="1575"/>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4" name="矩形 3"/>
            <p:cNvSpPr/>
            <p:nvPr/>
          </p:nvSpPr>
          <p:spPr>
            <a:xfrm>
              <a:off x="3353" y="3660"/>
              <a:ext cx="3635" cy="1575"/>
            </a:xfrm>
            <a:prstGeom prst="rect">
              <a:avLst/>
            </a:prstGeom>
            <a:solidFill>
              <a:schemeClr val="tx1">
                <a:lumMod val="95000"/>
                <a:lumOff val="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64" name="Oval 53"/>
            <p:cNvSpPr>
              <a:spLocks noChangeAspect="1"/>
            </p:cNvSpPr>
            <p:nvPr/>
          </p:nvSpPr>
          <p:spPr>
            <a:xfrm rot="10800000" flipV="1">
              <a:off x="4895" y="4173"/>
              <a:ext cx="550" cy="55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schemeClr val="bg1"/>
                  </a:solidFill>
                  <a:effectLst/>
                  <a:uLnTx/>
                  <a:uFillTx/>
                  <a:latin typeface="FontAwesome" pitchFamily="2" charset="0"/>
                  <a:ea typeface="+mn-ea"/>
                  <a:cs typeface="+mn-cs"/>
                </a:rPr>
                <a:t></a:t>
              </a:r>
              <a:endParaRPr kumimoji="0" lang="en-US" sz="1400" b="0" i="0" u="none" strike="noStrike" kern="1200" cap="none" spc="0" normalizeH="0" baseline="0" noProof="0" dirty="0">
                <a:ln>
                  <a:noFill/>
                </a:ln>
                <a:solidFill>
                  <a:schemeClr val="bg1"/>
                </a:solidFill>
                <a:effectLst/>
                <a:uLnTx/>
                <a:uFillTx/>
                <a:latin typeface="FontAwesome" pitchFamily="2" charset="0"/>
                <a:ea typeface="+mn-ea"/>
                <a:cs typeface="+mn-cs"/>
              </a:endParaRPr>
            </a:p>
          </p:txBody>
        </p:sp>
      </p:grp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19471"/>
                                        </p:tgtEl>
                                        <p:attrNameLst>
                                          <p:attrName>style.visibility</p:attrName>
                                        </p:attrNameLst>
                                      </p:cBhvr>
                                      <p:to>
                                        <p:strVal val="visible"/>
                                      </p:to>
                                    </p:set>
                                    <p:anim calcmode="lin" valueType="num">
                                      <p:cBhvr additive="base">
                                        <p:cTn id="7" dur="500"/>
                                        <p:tgtEl>
                                          <p:spTgt spid="19471"/>
                                        </p:tgtEl>
                                        <p:attrNameLst>
                                          <p:attrName>ppt_y</p:attrName>
                                        </p:attrNameLst>
                                      </p:cBhvr>
                                      <p:tavLst>
                                        <p:tav tm="0">
                                          <p:val>
                                            <p:strVal val="#ppt_y+#ppt_h*1.125000"/>
                                          </p:val>
                                        </p:tav>
                                        <p:tav tm="100000">
                                          <p:val>
                                            <p:strVal val="#ppt_y"/>
                                          </p:val>
                                        </p:tav>
                                      </p:tavLst>
                                    </p:anim>
                                    <p:animEffect transition="in" filter="wipe(up)">
                                      <p:cBhvr>
                                        <p:cTn id="8" dur="500"/>
                                        <p:tgtEl>
                                          <p:spTgt spid="19471"/>
                                        </p:tgtEl>
                                      </p:cBhvr>
                                    </p:animEffect>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9460"/>
                                        </p:tgtEl>
                                        <p:attrNameLst>
                                          <p:attrName>style.visibility</p:attrName>
                                        </p:attrNameLst>
                                      </p:cBhvr>
                                      <p:to>
                                        <p:strVal val="visible"/>
                                      </p:to>
                                    </p:set>
                                    <p:anim calcmode="lin" valueType="num">
                                      <p:cBhvr additive="base">
                                        <p:cTn id="12" dur="500" fill="hold"/>
                                        <p:tgtEl>
                                          <p:spTgt spid="19460"/>
                                        </p:tgtEl>
                                        <p:attrNameLst>
                                          <p:attrName>ppt_x</p:attrName>
                                        </p:attrNameLst>
                                      </p:cBhvr>
                                      <p:tavLst>
                                        <p:tav tm="0">
                                          <p:val>
                                            <p:strVal val="#ppt_x"/>
                                          </p:val>
                                        </p:tav>
                                        <p:tav tm="100000">
                                          <p:val>
                                            <p:strVal val="#ppt_x"/>
                                          </p:val>
                                        </p:tav>
                                      </p:tavLst>
                                    </p:anim>
                                    <p:anim calcmode="lin" valueType="num">
                                      <p:cBhvr additive="base">
                                        <p:cTn id="13" dur="500" fill="hold"/>
                                        <p:tgtEl>
                                          <p:spTgt spid="19460"/>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ppt_x"/>
                                          </p:val>
                                        </p:tav>
                                        <p:tav tm="100000">
                                          <p:val>
                                            <p:strVal val="#ppt_x"/>
                                          </p:val>
                                        </p:tav>
                                      </p:tavLst>
                                    </p:anim>
                                    <p:anim calcmode="lin" valueType="num">
                                      <p:cBhvr additive="base">
                                        <p:cTn id="17" dur="500" fill="hold"/>
                                        <p:tgtEl>
                                          <p:spTgt spid="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9462"/>
                                        </p:tgtEl>
                                        <p:attrNameLst>
                                          <p:attrName>style.visibility</p:attrName>
                                        </p:attrNameLst>
                                      </p:cBhvr>
                                      <p:to>
                                        <p:strVal val="visible"/>
                                      </p:to>
                                    </p:set>
                                    <p:anim calcmode="lin" valueType="num">
                                      <p:cBhvr additive="base">
                                        <p:cTn id="24" dur="500" fill="hold"/>
                                        <p:tgtEl>
                                          <p:spTgt spid="19462"/>
                                        </p:tgtEl>
                                        <p:attrNameLst>
                                          <p:attrName>ppt_x</p:attrName>
                                        </p:attrNameLst>
                                      </p:cBhvr>
                                      <p:tavLst>
                                        <p:tav tm="0">
                                          <p:val>
                                            <p:strVal val="#ppt_x"/>
                                          </p:val>
                                        </p:tav>
                                        <p:tav tm="100000">
                                          <p:val>
                                            <p:strVal val="#ppt_x"/>
                                          </p:val>
                                        </p:tav>
                                      </p:tavLst>
                                    </p:anim>
                                    <p:anim calcmode="lin" valueType="num">
                                      <p:cBhvr additive="base">
                                        <p:cTn id="25" dur="500" fill="hold"/>
                                        <p:tgtEl>
                                          <p:spTgt spid="19462"/>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0"/>
                                  </p:stCondLst>
                                  <p:childTnLst>
                                    <p:set>
                                      <p:cBhvr>
                                        <p:cTn id="27" dur="1" fill="hold">
                                          <p:stCondLst>
                                            <p:cond delay="0"/>
                                          </p:stCondLst>
                                        </p:cTn>
                                        <p:tgtEl>
                                          <p:spTgt spid="19470"/>
                                        </p:tgtEl>
                                        <p:attrNameLst>
                                          <p:attrName>style.visibility</p:attrName>
                                        </p:attrNameLst>
                                      </p:cBhvr>
                                      <p:to>
                                        <p:strVal val="visible"/>
                                      </p:to>
                                    </p:set>
                                    <p:anim calcmode="lin" valueType="num">
                                      <p:cBhvr additive="base">
                                        <p:cTn id="28" dur="500" fill="hold"/>
                                        <p:tgtEl>
                                          <p:spTgt spid="19470"/>
                                        </p:tgtEl>
                                        <p:attrNameLst>
                                          <p:attrName>ppt_x</p:attrName>
                                        </p:attrNameLst>
                                      </p:cBhvr>
                                      <p:tavLst>
                                        <p:tav tm="0">
                                          <p:val>
                                            <p:strVal val="#ppt_x"/>
                                          </p:val>
                                        </p:tav>
                                        <p:tav tm="100000">
                                          <p:val>
                                            <p:strVal val="#ppt_x"/>
                                          </p:val>
                                        </p:tav>
                                      </p:tavLst>
                                    </p:anim>
                                    <p:anim calcmode="lin" valueType="num">
                                      <p:cBhvr additive="base">
                                        <p:cTn id="29" dur="500" fill="hold"/>
                                        <p:tgtEl>
                                          <p:spTgt spid="19470"/>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500" fill="hold"/>
                                        <p:tgtEl>
                                          <p:spTgt spid="6"/>
                                        </p:tgtEl>
                                        <p:attrNameLst>
                                          <p:attrName>ppt_x</p:attrName>
                                        </p:attrNameLst>
                                      </p:cBhvr>
                                      <p:tavLst>
                                        <p:tav tm="0">
                                          <p:val>
                                            <p:strVal val="#ppt_x"/>
                                          </p:val>
                                        </p:tav>
                                        <p:tav tm="100000">
                                          <p:val>
                                            <p:strVal val="#ppt_x"/>
                                          </p:val>
                                        </p:tav>
                                      </p:tavLst>
                                    </p:anim>
                                    <p:anim calcmode="lin" valueType="num">
                                      <p:cBhvr additive="base">
                                        <p:cTn id="3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p:bldP spid="19462" grpId="0"/>
      <p:bldP spid="194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350963"/>
            <a:ext cx="3228975" cy="1187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3" name="文本框 2"/>
          <p:cNvSpPr txBox="1"/>
          <p:nvPr/>
        </p:nvSpPr>
        <p:spPr>
          <a:xfrm>
            <a:off x="1352550" y="1663700"/>
            <a:ext cx="1661160" cy="558165"/>
          </a:xfrm>
          <a:prstGeom prst="rect">
            <a:avLst/>
          </a:prstGeom>
          <a:noFill/>
        </p:spPr>
        <p:txBody>
          <a:bodyPr wrap="none" lIns="68580" tIns="34290" rIns="68580" bIns="3429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第二部分</a:t>
            </a:r>
            <a:endParaRPr kumimoji="0" lang="zh-CN" altLang="en-US" sz="3000" b="1" i="0" u="none" strike="noStrike" kern="12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TextBox 23"/>
          <p:cNvSpPr txBox="1"/>
          <p:nvPr/>
        </p:nvSpPr>
        <p:spPr>
          <a:xfrm>
            <a:off x="3773488" y="1827213"/>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添加文字标题一</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6" name="TextBox 24"/>
          <p:cNvSpPr txBox="1"/>
          <p:nvPr/>
        </p:nvSpPr>
        <p:spPr>
          <a:xfrm>
            <a:off x="3773488" y="2154238"/>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添加文字标题二</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7" name="TextBox 25"/>
          <p:cNvSpPr txBox="1"/>
          <p:nvPr/>
        </p:nvSpPr>
        <p:spPr>
          <a:xfrm>
            <a:off x="3773488" y="2505075"/>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添加文字标题三</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9223" name="TextBox 4"/>
          <p:cNvSpPr txBox="1"/>
          <p:nvPr/>
        </p:nvSpPr>
        <p:spPr>
          <a:xfrm>
            <a:off x="3773488" y="1247775"/>
            <a:ext cx="2446337" cy="530225"/>
          </a:xfrm>
          <a:prstGeom prst="rect">
            <a:avLst/>
          </a:prstGeom>
          <a:noFill/>
          <a:ln w="9525">
            <a:noFill/>
          </a:ln>
        </p:spPr>
        <p:txBody>
          <a:bodyPr wrap="none" lIns="68580" tIns="34290" rIns="68580" bIns="34290">
            <a:spAutoFit/>
          </a:bodyPr>
          <a:lstStyle/>
          <a:p>
            <a:pPr lvl="0" eaLnBrk="1" hangingPunct="1">
              <a:buFont typeface="Arial" panose="020B0604020202020204" pitchFamily="34" charset="0"/>
              <a:buNone/>
            </a:pPr>
            <a:r>
              <a:rPr lang="zh-CN" altLang="en-US" sz="3000" dirty="0">
                <a:solidFill>
                  <a:schemeClr val="accent2"/>
                </a:solidFill>
                <a:latin typeface="Impact" panose="020B0806030902050204" pitchFamily="34" charset="0"/>
                <a:ea typeface="微软雅黑" panose="020B0503020204020204" pitchFamily="34" charset="-122"/>
              </a:rPr>
              <a:t>点击添加标题</a:t>
            </a:r>
            <a:endParaRPr lang="zh-CN" altLang="en-US" sz="3000" dirty="0">
              <a:solidFill>
                <a:schemeClr val="accent2"/>
              </a:solidFill>
              <a:latin typeface="Impact" panose="020B0806030902050204" pitchFamily="34" charset="0"/>
              <a:ea typeface="微软雅黑" panose="020B0503020204020204" pitchFamily="34" charset="-122"/>
            </a:endParaRPr>
          </a:p>
        </p:txBody>
      </p:sp>
      <p:sp>
        <p:nvSpPr>
          <p:cNvPr id="10" name="矩形 9"/>
          <p:cNvSpPr/>
          <p:nvPr/>
        </p:nvSpPr>
        <p:spPr>
          <a:xfrm>
            <a:off x="3825875" y="3262313"/>
            <a:ext cx="5319713" cy="200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11" name="矩形 10"/>
          <p:cNvSpPr/>
          <p:nvPr/>
        </p:nvSpPr>
        <p:spPr>
          <a:xfrm>
            <a:off x="3302000" y="1350963"/>
            <a:ext cx="306388" cy="1187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13" name="TextBox 23"/>
          <p:cNvSpPr txBox="1"/>
          <p:nvPr/>
        </p:nvSpPr>
        <p:spPr>
          <a:xfrm>
            <a:off x="5895975" y="1860550"/>
            <a:ext cx="1682750" cy="285750"/>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添加文字标题四</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TextBox 24"/>
          <p:cNvSpPr txBox="1"/>
          <p:nvPr/>
        </p:nvSpPr>
        <p:spPr>
          <a:xfrm>
            <a:off x="5895975" y="2187575"/>
            <a:ext cx="1682750" cy="285750"/>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添加文字标题五</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TextBox 25"/>
          <p:cNvSpPr txBox="1"/>
          <p:nvPr/>
        </p:nvSpPr>
        <p:spPr>
          <a:xfrm>
            <a:off x="5895975" y="2538413"/>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添加文字标题六</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9223"/>
                                        </p:tgtEl>
                                        <p:attrNameLst>
                                          <p:attrName>style.visibility</p:attrName>
                                        </p:attrNameLst>
                                      </p:cBhvr>
                                      <p:to>
                                        <p:strVal val="visible"/>
                                      </p:to>
                                    </p:set>
                                    <p:anim calcmode="lin" valueType="num">
                                      <p:cBhvr additive="base">
                                        <p:cTn id="22" dur="500" fill="hold"/>
                                        <p:tgtEl>
                                          <p:spTgt spid="9223"/>
                                        </p:tgtEl>
                                        <p:attrNameLst>
                                          <p:attrName>ppt_x</p:attrName>
                                        </p:attrNameLst>
                                      </p:cBhvr>
                                      <p:tavLst>
                                        <p:tav tm="0">
                                          <p:val>
                                            <p:strVal val="#ppt_x"/>
                                          </p:val>
                                        </p:tav>
                                        <p:tav tm="100000">
                                          <p:val>
                                            <p:strVal val="#ppt_x"/>
                                          </p:val>
                                        </p:tav>
                                      </p:tavLst>
                                    </p:anim>
                                    <p:anim calcmode="lin" valueType="num">
                                      <p:cBhvr additive="base">
                                        <p:cTn id="23" dur="500" fill="hold"/>
                                        <p:tgtEl>
                                          <p:spTgt spid="922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5" grpId="0"/>
      <p:bldP spid="6" grpId="0"/>
      <p:bldP spid="7" grpId="0"/>
      <p:bldP spid="9223" grpId="0"/>
      <p:bldP spid="10" grpId="0" bldLvl="0" animBg="1"/>
      <p:bldP spid="11" grpId="0" bldLvl="0" animBg="1"/>
      <p:bldP spid="13" grpId="0"/>
      <p:bldP spid="14"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4545013" y="1301750"/>
            <a:ext cx="1870075" cy="1573213"/>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45" name="矩形 44"/>
          <p:cNvSpPr/>
          <p:nvPr/>
        </p:nvSpPr>
        <p:spPr>
          <a:xfrm>
            <a:off x="6518275" y="1316038"/>
            <a:ext cx="1981200" cy="1573213"/>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46" name="矩形 45"/>
          <p:cNvSpPr/>
          <p:nvPr/>
        </p:nvSpPr>
        <p:spPr>
          <a:xfrm>
            <a:off x="2525713" y="2963863"/>
            <a:ext cx="1914525" cy="1573213"/>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47" name="矩形 46"/>
          <p:cNvSpPr/>
          <p:nvPr/>
        </p:nvSpPr>
        <p:spPr>
          <a:xfrm>
            <a:off x="603250" y="2963863"/>
            <a:ext cx="1808163" cy="1573213"/>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48" name="矩形 47"/>
          <p:cNvSpPr/>
          <p:nvPr/>
        </p:nvSpPr>
        <p:spPr>
          <a:xfrm>
            <a:off x="4545013" y="2965450"/>
            <a:ext cx="3954463" cy="1579563"/>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grpSp>
        <p:nvGrpSpPr>
          <p:cNvPr id="2" name="组合 1"/>
          <p:cNvGrpSpPr/>
          <p:nvPr/>
        </p:nvGrpSpPr>
        <p:grpSpPr>
          <a:xfrm>
            <a:off x="536575" y="1287780"/>
            <a:ext cx="3836988" cy="1587500"/>
            <a:chOff x="950" y="2050"/>
            <a:chExt cx="6043" cy="2500"/>
          </a:xfrm>
        </p:grpSpPr>
        <p:sp>
          <p:nvSpPr>
            <p:cNvPr id="5" name="矩形 4"/>
            <p:cNvSpPr/>
            <p:nvPr/>
          </p:nvSpPr>
          <p:spPr>
            <a:xfrm>
              <a:off x="960" y="2063"/>
              <a:ext cx="6033" cy="2488"/>
            </a:xfrm>
            <a:prstGeom prst="rect">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14" name="矩形 13"/>
            <p:cNvSpPr/>
            <p:nvPr/>
          </p:nvSpPr>
          <p:spPr>
            <a:xfrm>
              <a:off x="950" y="2050"/>
              <a:ext cx="6033" cy="250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grpSp>
      <p:sp>
        <p:nvSpPr>
          <p:cNvPr id="23561" name="TextBox 26"/>
          <p:cNvSpPr txBox="1"/>
          <p:nvPr/>
        </p:nvSpPr>
        <p:spPr>
          <a:xfrm>
            <a:off x="682625" y="1743075"/>
            <a:ext cx="3684588" cy="914400"/>
          </a:xfrm>
          <a:prstGeom prst="rect">
            <a:avLst/>
          </a:prstGeom>
          <a:noFill/>
          <a:ln w="9525">
            <a:noFill/>
          </a:ln>
        </p:spPr>
        <p:txBody>
          <a:bodyPr>
            <a:spAutoFit/>
          </a:bodyPr>
          <a:lstStyle/>
          <a:p>
            <a:pPr lvl="0" algn="just" eaLnBrk="1" hangingPunct="1">
              <a:lnSpc>
                <a:spcPct val="150000"/>
              </a:lnSpc>
              <a:buFont typeface="Arial" panose="020B0604020202020204" pitchFamily="34" charset="0"/>
              <a:buNone/>
            </a:pPr>
            <a:r>
              <a:rPr lang="zh-CN" altLang="en-US" sz="900" dirty="0">
                <a:solidFill>
                  <a:schemeClr val="bg1"/>
                </a:solidFill>
                <a:latin typeface="微软雅黑" panose="020B0503020204020204" pitchFamily="34" charset="-122"/>
                <a:ea typeface="微软雅黑" panose="020B0503020204020204" pitchFamily="34" charset="-122"/>
              </a:rPr>
              <a:t>点击输入文字描述内容点击输入文字描述内容点击输入文字描述内容点击输入文字描述内容点击输入文字描述内容点击输入文字描述内容点击输入文字描述内容点击输入文字描述内容</a:t>
            </a:r>
            <a:endParaRPr lang="zh-CN" altLang="en-US" sz="900" dirty="0">
              <a:solidFill>
                <a:schemeClr val="bg1"/>
              </a:solidFill>
              <a:latin typeface="微软雅黑" panose="020B0503020204020204" pitchFamily="34" charset="-122"/>
              <a:ea typeface="微软雅黑" panose="020B0503020204020204" pitchFamily="34" charset="-122"/>
            </a:endParaRPr>
          </a:p>
          <a:p>
            <a:pPr lvl="0" algn="just" eaLnBrk="1" hangingPunct="1">
              <a:lnSpc>
                <a:spcPct val="150000"/>
              </a:lnSpc>
              <a:buFont typeface="Arial" panose="020B0604020202020204" pitchFamily="34" charset="0"/>
              <a:buNone/>
            </a:pPr>
            <a:endParaRPr lang="zh-CN" altLang="en-US" sz="900" dirty="0">
              <a:solidFill>
                <a:schemeClr val="bg1"/>
              </a:solidFill>
              <a:latin typeface="微软雅黑" panose="020B0503020204020204" pitchFamily="34" charset="-122"/>
              <a:ea typeface="微软雅黑" panose="020B0503020204020204" pitchFamily="34" charset="-122"/>
            </a:endParaRPr>
          </a:p>
        </p:txBody>
      </p:sp>
      <p:sp>
        <p:nvSpPr>
          <p:cNvPr id="23562"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par>
                                <p:cTn id="11" presetID="49" presetClass="entr" presetSubtype="0" decel="100000" fill="hold" grpId="1"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500" fill="hold"/>
                                        <p:tgtEl>
                                          <p:spTgt spid="9"/>
                                        </p:tgtEl>
                                        <p:attrNameLst>
                                          <p:attrName>ppt_w</p:attrName>
                                        </p:attrNameLst>
                                      </p:cBhvr>
                                      <p:tavLst>
                                        <p:tav tm="0">
                                          <p:val>
                                            <p:fltVal val="0"/>
                                          </p:val>
                                        </p:tav>
                                        <p:tav tm="100000">
                                          <p:val>
                                            <p:strVal val="#ppt_w"/>
                                          </p:val>
                                        </p:tav>
                                      </p:tavLst>
                                    </p:anim>
                                    <p:anim calcmode="lin" valueType="num">
                                      <p:cBhvr>
                                        <p:cTn id="14" dur="500" fill="hold"/>
                                        <p:tgtEl>
                                          <p:spTgt spid="9"/>
                                        </p:tgtEl>
                                        <p:attrNameLst>
                                          <p:attrName>ppt_h</p:attrName>
                                        </p:attrNameLst>
                                      </p:cBhvr>
                                      <p:tavLst>
                                        <p:tav tm="0">
                                          <p:val>
                                            <p:fltVal val="0"/>
                                          </p:val>
                                        </p:tav>
                                        <p:tav tm="100000">
                                          <p:val>
                                            <p:strVal val="#ppt_h"/>
                                          </p:val>
                                        </p:tav>
                                      </p:tavLst>
                                    </p:anim>
                                    <p:anim calcmode="lin" valueType="num">
                                      <p:cBhvr>
                                        <p:cTn id="15" dur="500" fill="hold"/>
                                        <p:tgtEl>
                                          <p:spTgt spid="9"/>
                                        </p:tgtEl>
                                        <p:attrNameLst>
                                          <p:attrName>style.rotation</p:attrName>
                                        </p:attrNameLst>
                                      </p:cBhvr>
                                      <p:tavLst>
                                        <p:tav tm="0">
                                          <p:val>
                                            <p:fltVal val="360"/>
                                          </p:val>
                                        </p:tav>
                                        <p:tav tm="100000">
                                          <p:val>
                                            <p:fltVal val="0"/>
                                          </p:val>
                                        </p:tav>
                                      </p:tavLst>
                                    </p:anim>
                                    <p:animEffect transition="in" filter="fade">
                                      <p:cBhvr>
                                        <p:cTn id="16" dur="500"/>
                                        <p:tgtEl>
                                          <p:spTgt spid="9"/>
                                        </p:tgtEl>
                                      </p:cBhvr>
                                    </p:animEffect>
                                  </p:childTnLst>
                                </p:cTn>
                              </p:par>
                              <p:par>
                                <p:cTn id="17" presetID="49" presetClass="entr" presetSubtype="0" decel="100000" fill="hold" grpId="1" nodeType="withEffect">
                                  <p:stCondLst>
                                    <p:cond delay="0"/>
                                  </p:stCondLst>
                                  <p:childTnLst>
                                    <p:set>
                                      <p:cBhvr>
                                        <p:cTn id="18" dur="1" fill="hold">
                                          <p:stCondLst>
                                            <p:cond delay="0"/>
                                          </p:stCondLst>
                                        </p:cTn>
                                        <p:tgtEl>
                                          <p:spTgt spid="45"/>
                                        </p:tgtEl>
                                        <p:attrNameLst>
                                          <p:attrName>style.visibility</p:attrName>
                                        </p:attrNameLst>
                                      </p:cBhvr>
                                      <p:to>
                                        <p:strVal val="visible"/>
                                      </p:to>
                                    </p:set>
                                    <p:anim calcmode="lin" valueType="num">
                                      <p:cBhvr>
                                        <p:cTn id="19" dur="500" fill="hold"/>
                                        <p:tgtEl>
                                          <p:spTgt spid="45"/>
                                        </p:tgtEl>
                                        <p:attrNameLst>
                                          <p:attrName>ppt_w</p:attrName>
                                        </p:attrNameLst>
                                      </p:cBhvr>
                                      <p:tavLst>
                                        <p:tav tm="0">
                                          <p:val>
                                            <p:fltVal val="0"/>
                                          </p:val>
                                        </p:tav>
                                        <p:tav tm="100000">
                                          <p:val>
                                            <p:strVal val="#ppt_w"/>
                                          </p:val>
                                        </p:tav>
                                      </p:tavLst>
                                    </p:anim>
                                    <p:anim calcmode="lin" valueType="num">
                                      <p:cBhvr>
                                        <p:cTn id="20" dur="500" fill="hold"/>
                                        <p:tgtEl>
                                          <p:spTgt spid="45"/>
                                        </p:tgtEl>
                                        <p:attrNameLst>
                                          <p:attrName>ppt_h</p:attrName>
                                        </p:attrNameLst>
                                      </p:cBhvr>
                                      <p:tavLst>
                                        <p:tav tm="0">
                                          <p:val>
                                            <p:fltVal val="0"/>
                                          </p:val>
                                        </p:tav>
                                        <p:tav tm="100000">
                                          <p:val>
                                            <p:strVal val="#ppt_h"/>
                                          </p:val>
                                        </p:tav>
                                      </p:tavLst>
                                    </p:anim>
                                    <p:anim calcmode="lin" valueType="num">
                                      <p:cBhvr>
                                        <p:cTn id="21" dur="500" fill="hold"/>
                                        <p:tgtEl>
                                          <p:spTgt spid="45"/>
                                        </p:tgtEl>
                                        <p:attrNameLst>
                                          <p:attrName>style.rotation</p:attrName>
                                        </p:attrNameLst>
                                      </p:cBhvr>
                                      <p:tavLst>
                                        <p:tav tm="0">
                                          <p:val>
                                            <p:fltVal val="360"/>
                                          </p:val>
                                        </p:tav>
                                        <p:tav tm="100000">
                                          <p:val>
                                            <p:fltVal val="0"/>
                                          </p:val>
                                        </p:tav>
                                      </p:tavLst>
                                    </p:anim>
                                    <p:animEffect transition="in" filter="fade">
                                      <p:cBhvr>
                                        <p:cTn id="22" dur="500"/>
                                        <p:tgtEl>
                                          <p:spTgt spid="45"/>
                                        </p:tgtEl>
                                      </p:cBhvr>
                                    </p:animEffect>
                                  </p:childTnLst>
                                </p:cTn>
                              </p:par>
                              <p:par>
                                <p:cTn id="23" presetID="49" presetClass="entr" presetSubtype="0" decel="100000" fill="hold" grpId="1" nodeType="with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 calcmode="lin" valueType="num">
                                      <p:cBhvr>
                                        <p:cTn id="27" dur="500" fill="hold"/>
                                        <p:tgtEl>
                                          <p:spTgt spid="48"/>
                                        </p:tgtEl>
                                        <p:attrNameLst>
                                          <p:attrName>style.rotation</p:attrName>
                                        </p:attrNameLst>
                                      </p:cBhvr>
                                      <p:tavLst>
                                        <p:tav tm="0">
                                          <p:val>
                                            <p:fltVal val="360"/>
                                          </p:val>
                                        </p:tav>
                                        <p:tav tm="100000">
                                          <p:val>
                                            <p:fltVal val="0"/>
                                          </p:val>
                                        </p:tav>
                                      </p:tavLst>
                                    </p:anim>
                                    <p:animEffect transition="in" filter="fade">
                                      <p:cBhvr>
                                        <p:cTn id="28" dur="500"/>
                                        <p:tgtEl>
                                          <p:spTgt spid="48"/>
                                        </p:tgtEl>
                                      </p:cBhvr>
                                    </p:animEffect>
                                  </p:childTnLst>
                                </p:cTn>
                              </p:par>
                              <p:par>
                                <p:cTn id="29" presetID="49" presetClass="entr" presetSubtype="0" decel="100000" fill="hold" grpId="1"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p:cTn id="31" dur="500" fill="hold"/>
                                        <p:tgtEl>
                                          <p:spTgt spid="46"/>
                                        </p:tgtEl>
                                        <p:attrNameLst>
                                          <p:attrName>ppt_w</p:attrName>
                                        </p:attrNameLst>
                                      </p:cBhvr>
                                      <p:tavLst>
                                        <p:tav tm="0">
                                          <p:val>
                                            <p:fltVal val="0"/>
                                          </p:val>
                                        </p:tav>
                                        <p:tav tm="100000">
                                          <p:val>
                                            <p:strVal val="#ppt_w"/>
                                          </p:val>
                                        </p:tav>
                                      </p:tavLst>
                                    </p:anim>
                                    <p:anim calcmode="lin" valueType="num">
                                      <p:cBhvr>
                                        <p:cTn id="32" dur="500" fill="hold"/>
                                        <p:tgtEl>
                                          <p:spTgt spid="46"/>
                                        </p:tgtEl>
                                        <p:attrNameLst>
                                          <p:attrName>ppt_h</p:attrName>
                                        </p:attrNameLst>
                                      </p:cBhvr>
                                      <p:tavLst>
                                        <p:tav tm="0">
                                          <p:val>
                                            <p:fltVal val="0"/>
                                          </p:val>
                                        </p:tav>
                                        <p:tav tm="100000">
                                          <p:val>
                                            <p:strVal val="#ppt_h"/>
                                          </p:val>
                                        </p:tav>
                                      </p:tavLst>
                                    </p:anim>
                                    <p:anim calcmode="lin" valueType="num">
                                      <p:cBhvr>
                                        <p:cTn id="33" dur="500" fill="hold"/>
                                        <p:tgtEl>
                                          <p:spTgt spid="46"/>
                                        </p:tgtEl>
                                        <p:attrNameLst>
                                          <p:attrName>style.rotation</p:attrName>
                                        </p:attrNameLst>
                                      </p:cBhvr>
                                      <p:tavLst>
                                        <p:tav tm="0">
                                          <p:val>
                                            <p:fltVal val="360"/>
                                          </p:val>
                                        </p:tav>
                                        <p:tav tm="100000">
                                          <p:val>
                                            <p:fltVal val="0"/>
                                          </p:val>
                                        </p:tav>
                                      </p:tavLst>
                                    </p:anim>
                                    <p:animEffect transition="in" filter="fade">
                                      <p:cBhvr>
                                        <p:cTn id="34" dur="500"/>
                                        <p:tgtEl>
                                          <p:spTgt spid="46"/>
                                        </p:tgtEl>
                                      </p:cBhvr>
                                    </p:animEffect>
                                  </p:childTnLst>
                                </p:cTn>
                              </p:par>
                              <p:par>
                                <p:cTn id="35" presetID="49" presetClass="entr" presetSubtype="0" decel="100000" fill="hold" grpId="1" nodeType="with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p:cTn id="37" dur="500" fill="hold"/>
                                        <p:tgtEl>
                                          <p:spTgt spid="47"/>
                                        </p:tgtEl>
                                        <p:attrNameLst>
                                          <p:attrName>ppt_w</p:attrName>
                                        </p:attrNameLst>
                                      </p:cBhvr>
                                      <p:tavLst>
                                        <p:tav tm="0">
                                          <p:val>
                                            <p:fltVal val="0"/>
                                          </p:val>
                                        </p:tav>
                                        <p:tav tm="100000">
                                          <p:val>
                                            <p:strVal val="#ppt_w"/>
                                          </p:val>
                                        </p:tav>
                                      </p:tavLst>
                                    </p:anim>
                                    <p:anim calcmode="lin" valueType="num">
                                      <p:cBhvr>
                                        <p:cTn id="38" dur="500" fill="hold"/>
                                        <p:tgtEl>
                                          <p:spTgt spid="47"/>
                                        </p:tgtEl>
                                        <p:attrNameLst>
                                          <p:attrName>ppt_h</p:attrName>
                                        </p:attrNameLst>
                                      </p:cBhvr>
                                      <p:tavLst>
                                        <p:tav tm="0">
                                          <p:val>
                                            <p:fltVal val="0"/>
                                          </p:val>
                                        </p:tav>
                                        <p:tav tm="100000">
                                          <p:val>
                                            <p:strVal val="#ppt_h"/>
                                          </p:val>
                                        </p:tav>
                                      </p:tavLst>
                                    </p:anim>
                                    <p:anim calcmode="lin" valueType="num">
                                      <p:cBhvr>
                                        <p:cTn id="39" dur="500" fill="hold"/>
                                        <p:tgtEl>
                                          <p:spTgt spid="47"/>
                                        </p:tgtEl>
                                        <p:attrNameLst>
                                          <p:attrName>style.rotation</p:attrName>
                                        </p:attrNameLst>
                                      </p:cBhvr>
                                      <p:tavLst>
                                        <p:tav tm="0">
                                          <p:val>
                                            <p:fltVal val="360"/>
                                          </p:val>
                                        </p:tav>
                                        <p:tav tm="100000">
                                          <p:val>
                                            <p:fltVal val="0"/>
                                          </p:val>
                                        </p:tav>
                                      </p:tavLst>
                                    </p:anim>
                                    <p:animEffect transition="in" filter="fade">
                                      <p:cBhvr>
                                        <p:cTn id="40" dur="500"/>
                                        <p:tgtEl>
                                          <p:spTgt spid="47"/>
                                        </p:tgtEl>
                                      </p:cBhvr>
                                    </p:animEffect>
                                  </p:childTnLst>
                                </p:cTn>
                              </p:par>
                            </p:childTnLst>
                          </p:cTn>
                        </p:par>
                        <p:par>
                          <p:cTn id="41" fill="hold">
                            <p:stCondLst>
                              <p:cond delay="500"/>
                            </p:stCondLst>
                            <p:childTnLst>
                              <p:par>
                                <p:cTn id="42" presetID="54" presetClass="entr" presetSubtype="0" accel="100000" fill="hold" grpId="0" nodeType="afterEffect">
                                  <p:stCondLst>
                                    <p:cond delay="0"/>
                                  </p:stCondLst>
                                  <p:childTnLst>
                                    <p:set>
                                      <p:cBhvr>
                                        <p:cTn id="43" dur="1" fill="hold">
                                          <p:stCondLst>
                                            <p:cond delay="0"/>
                                          </p:stCondLst>
                                        </p:cTn>
                                        <p:tgtEl>
                                          <p:spTgt spid="23561"/>
                                        </p:tgtEl>
                                        <p:attrNameLst>
                                          <p:attrName>style.visibility</p:attrName>
                                        </p:attrNameLst>
                                      </p:cBhvr>
                                      <p:to>
                                        <p:strVal val="visible"/>
                                      </p:to>
                                    </p:set>
                                    <p:anim calcmode="lin" valueType="num">
                                      <p:cBhvr>
                                        <p:cTn id="44" dur="500" fill="hold"/>
                                        <p:tgtEl>
                                          <p:spTgt spid="23561"/>
                                        </p:tgtEl>
                                        <p:attrNameLst>
                                          <p:attrName>ppt_w</p:attrName>
                                        </p:attrNameLst>
                                      </p:cBhvr>
                                      <p:tavLst>
                                        <p:tav tm="0">
                                          <p:val>
                                            <p:strVal val="#ppt_w*0.05"/>
                                          </p:val>
                                        </p:tav>
                                        <p:tav tm="100000">
                                          <p:val>
                                            <p:strVal val="#ppt_w"/>
                                          </p:val>
                                        </p:tav>
                                      </p:tavLst>
                                    </p:anim>
                                    <p:anim calcmode="lin" valueType="num">
                                      <p:cBhvr>
                                        <p:cTn id="45" dur="500" fill="hold"/>
                                        <p:tgtEl>
                                          <p:spTgt spid="23561"/>
                                        </p:tgtEl>
                                        <p:attrNameLst>
                                          <p:attrName>ppt_h</p:attrName>
                                        </p:attrNameLst>
                                      </p:cBhvr>
                                      <p:tavLst>
                                        <p:tav tm="0">
                                          <p:val>
                                            <p:strVal val="#ppt_h"/>
                                          </p:val>
                                        </p:tav>
                                        <p:tav tm="100000">
                                          <p:val>
                                            <p:strVal val="#ppt_h"/>
                                          </p:val>
                                        </p:tav>
                                      </p:tavLst>
                                    </p:anim>
                                    <p:anim calcmode="lin" valueType="num">
                                      <p:cBhvr>
                                        <p:cTn id="46" dur="500" fill="hold"/>
                                        <p:tgtEl>
                                          <p:spTgt spid="23561"/>
                                        </p:tgtEl>
                                        <p:attrNameLst>
                                          <p:attrName>ppt_x</p:attrName>
                                        </p:attrNameLst>
                                      </p:cBhvr>
                                      <p:tavLst>
                                        <p:tav tm="0">
                                          <p:val>
                                            <p:strVal val="#ppt_x-.2"/>
                                          </p:val>
                                        </p:tav>
                                        <p:tav tm="100000">
                                          <p:val>
                                            <p:strVal val="#ppt_x"/>
                                          </p:val>
                                        </p:tav>
                                      </p:tavLst>
                                    </p:anim>
                                    <p:anim calcmode="lin" valueType="num">
                                      <p:cBhvr>
                                        <p:cTn id="47" dur="500" fill="hold"/>
                                        <p:tgtEl>
                                          <p:spTgt spid="23561"/>
                                        </p:tgtEl>
                                        <p:attrNameLst>
                                          <p:attrName>ppt_y</p:attrName>
                                        </p:attrNameLst>
                                      </p:cBhvr>
                                      <p:tavLst>
                                        <p:tav tm="0">
                                          <p:val>
                                            <p:strVal val="#ppt_y"/>
                                          </p:val>
                                        </p:tav>
                                        <p:tav tm="100000">
                                          <p:val>
                                            <p:strVal val="#ppt_y"/>
                                          </p:val>
                                        </p:tav>
                                      </p:tavLst>
                                    </p:anim>
                                    <p:animEffect transition="in" filter="fade">
                                      <p:cBhvr>
                                        <p:cTn id="48" dur="500"/>
                                        <p:tgtEl>
                                          <p:spTgt spid="235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45" grpId="0" animBg="1"/>
      <p:bldP spid="45" grpId="1" animBg="1"/>
      <p:bldP spid="46" grpId="0" animBg="1"/>
      <p:bldP spid="46" grpId="1" animBg="1"/>
      <p:bldP spid="47" grpId="0" animBg="1"/>
      <p:bldP spid="47" grpId="1" animBg="1"/>
      <p:bldP spid="48" grpId="0" animBg="1"/>
      <p:bldP spid="48" grpId="1" animBg="1"/>
      <p:bldP spid="2356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p:cNvSpPr/>
          <p:nvPr/>
        </p:nvSpPr>
        <p:spPr>
          <a:xfrm>
            <a:off x="914400" y="1519238"/>
            <a:ext cx="4340225" cy="3200400"/>
          </a:xfrm>
          <a:prstGeom prst="rect">
            <a:avLst/>
          </a:prstGeom>
          <a:blipFill>
            <a:blip r:embed="rId1"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015"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sp>
        <p:nvSpPr>
          <p:cNvPr id="10" name="Rectangle 22"/>
          <p:cNvSpPr/>
          <p:nvPr/>
        </p:nvSpPr>
        <p:spPr>
          <a:xfrm>
            <a:off x="3875088" y="2208213"/>
            <a:ext cx="4354513" cy="1125538"/>
          </a:xfrm>
          <a:prstGeom prst="rect">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015" b="0" i="0" u="none" strike="noStrike" kern="1200" cap="none" spc="0" normalizeH="0" baseline="0" noProof="0" dirty="0">
              <a:ln>
                <a:noFill/>
              </a:ln>
              <a:solidFill>
                <a:schemeClr val="lt1"/>
              </a:solidFill>
              <a:effectLst/>
              <a:uLnTx/>
              <a:uFillTx/>
              <a:latin typeface="+mn-ea"/>
              <a:ea typeface="+mn-ea"/>
              <a:cs typeface="+mn-cs"/>
            </a:endParaRPr>
          </a:p>
        </p:txBody>
      </p:sp>
      <p:grpSp>
        <p:nvGrpSpPr>
          <p:cNvPr id="25604" name="Group 25"/>
          <p:cNvGrpSpPr/>
          <p:nvPr/>
        </p:nvGrpSpPr>
        <p:grpSpPr>
          <a:xfrm>
            <a:off x="4202113" y="2422525"/>
            <a:ext cx="3700462" cy="805083"/>
            <a:chOff x="5559125" y="2701968"/>
            <a:chExt cx="4935210" cy="1074451"/>
          </a:xfrm>
        </p:grpSpPr>
        <p:sp>
          <p:nvSpPr>
            <p:cNvPr id="12" name="TextBox 23"/>
            <p:cNvSpPr txBox="1"/>
            <p:nvPr/>
          </p:nvSpPr>
          <p:spPr>
            <a:xfrm>
              <a:off x="5559125" y="2701968"/>
              <a:ext cx="1477705" cy="49290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1" i="0" u="none" strike="noStrike" kern="1200" cap="none" spc="0" normalizeH="0" baseline="0" noProof="0" dirty="0">
                  <a:ln>
                    <a:noFill/>
                  </a:ln>
                  <a:solidFill>
                    <a:schemeClr val="bg1">
                      <a:lumMod val="95000"/>
                    </a:schemeClr>
                  </a:solidFill>
                  <a:effectLst/>
                  <a:uLnTx/>
                  <a:uFillTx/>
                  <a:latin typeface="+mn-ea"/>
                  <a:ea typeface="+mn-ea"/>
                  <a:cs typeface="Open Sans" panose="020B0606030504020204" pitchFamily="34" charset="0"/>
                </a:rPr>
                <a:t>添加文本</a:t>
              </a:r>
              <a:endParaRPr kumimoji="0" lang="en-US" sz="1800" b="1" i="0" u="none" strike="noStrike" kern="1200" cap="none" spc="0" normalizeH="0" baseline="0" noProof="0" dirty="0">
                <a:ln>
                  <a:noFill/>
                </a:ln>
                <a:solidFill>
                  <a:schemeClr val="bg1">
                    <a:lumMod val="95000"/>
                  </a:schemeClr>
                </a:solidFill>
                <a:effectLst/>
                <a:uLnTx/>
                <a:uFillTx/>
                <a:latin typeface="+mn-ea"/>
                <a:ea typeface="+mn-ea"/>
                <a:cs typeface="Open Sans" panose="020B0606030504020204" pitchFamily="34" charset="0"/>
              </a:endParaRPr>
            </a:p>
          </p:txBody>
        </p:sp>
        <p:sp>
          <p:nvSpPr>
            <p:cNvPr id="25609" name="TextBox 24"/>
            <p:cNvSpPr txBox="1"/>
            <p:nvPr/>
          </p:nvSpPr>
          <p:spPr>
            <a:xfrm>
              <a:off x="5559125" y="3166247"/>
              <a:ext cx="4935210" cy="610172"/>
            </a:xfrm>
            <a:prstGeom prst="rect">
              <a:avLst/>
            </a:prstGeom>
            <a:noFill/>
            <a:ln w="9525">
              <a:noFill/>
            </a:ln>
          </p:spPr>
          <p:txBody>
            <a:bodyPr>
              <a:spAutoFit/>
            </a:bodyPr>
            <a:lstStyle/>
            <a:p>
              <a:pPr lvl="0" algn="just" eaLnBrk="1" hangingPunct="1">
                <a:lnSpc>
                  <a:spcPct val="150000"/>
                </a:lnSpc>
                <a:buFont typeface="Arial" panose="020B0604020202020204" pitchFamily="34" charset="0"/>
                <a:buNone/>
              </a:pPr>
              <a:r>
                <a:rPr lang="zh-CN" altLang="en-US" sz="800" dirty="0">
                  <a:solidFill>
                    <a:schemeClr val="bg1"/>
                  </a:solidFill>
                  <a:latin typeface="微软雅黑" panose="020B0503020204020204" pitchFamily="34" charset="-122"/>
                  <a:sym typeface="+mn-ea"/>
                </a:rPr>
                <a:t>单击此处添加文字单击此处添加文字单击此处添加文字单击此处添加文字单击此处添加文字单击此处添加文字单击此处添</a:t>
              </a:r>
              <a:endParaRPr lang="zh-CN" altLang="en-US" sz="800" dirty="0">
                <a:solidFill>
                  <a:schemeClr val="bg1"/>
                </a:solidFill>
                <a:latin typeface="微软雅黑" panose="020B0503020204020204" pitchFamily="34" charset="-122"/>
                <a:ea typeface="微软雅黑" panose="020B0503020204020204" pitchFamily="34" charset="-122"/>
                <a:sym typeface="+mn-ea"/>
              </a:endParaRPr>
            </a:p>
          </p:txBody>
        </p:sp>
      </p:grpSp>
      <p:sp>
        <p:nvSpPr>
          <p:cNvPr id="25605" name="TextBox 26"/>
          <p:cNvSpPr txBox="1"/>
          <p:nvPr/>
        </p:nvSpPr>
        <p:spPr>
          <a:xfrm>
            <a:off x="5376863" y="3476625"/>
            <a:ext cx="3684587" cy="2354580"/>
          </a:xfrm>
          <a:prstGeom prst="rect">
            <a:avLst/>
          </a:prstGeom>
          <a:noFill/>
          <a:ln w="9525">
            <a:noFill/>
          </a:ln>
        </p:spPr>
        <p:txBody>
          <a:bodyPr>
            <a:spAutoFit/>
          </a:bodyPr>
          <a:lstStyle/>
          <a:p>
            <a:pPr lvl="0" algn="just" eaLnBrk="1" hangingPunct="1">
              <a:lnSpc>
                <a:spcPct val="150000"/>
              </a:lnSpc>
              <a:buFont typeface="Arial" panose="020B0604020202020204" pitchFamily="34" charset="0"/>
              <a:buNone/>
            </a:pPr>
            <a:r>
              <a:rPr lang="zh-CN" altLang="en-US" sz="900" dirty="0">
                <a:latin typeface="微软雅黑" panose="020B0503020204020204" pitchFamily="34" charset="-122"/>
                <a:ea typeface="微软雅黑" panose="020B0503020204020204" pitchFamily="34" charset="-122"/>
              </a:rPr>
              <a:t>单击此处添加文字</a:t>
            </a:r>
            <a:r>
              <a:rPr lang="zh-CN" altLang="en-US" sz="900" dirty="0">
                <a:latin typeface="微软雅黑" panose="020B0503020204020204" pitchFamily="34" charset="-122"/>
                <a:sym typeface="+mn-ea"/>
              </a:rPr>
              <a:t>单击此处添加文字单击此处添加文字单击此处添加文字单击此处添加文字单击此处添加文字单击此处添加文字单击此处添加文字单击此处添加文字单击此处添加文字单击此处添加文字单击此处添加文字</a:t>
            </a:r>
            <a:endParaRPr lang="en-US" altLang="zh-CN" sz="900" dirty="0">
              <a:latin typeface="微软雅黑" panose="020B0503020204020204" pitchFamily="34" charset="-122"/>
              <a:ea typeface="微软雅黑" panose="020B0503020204020204" pitchFamily="34" charset="-122"/>
            </a:endParaRPr>
          </a:p>
          <a:p>
            <a:pPr lvl="0" algn="just" eaLnBrk="1" hangingPunct="1">
              <a:lnSpc>
                <a:spcPct val="150000"/>
              </a:lnSpc>
              <a:buFont typeface="Arial" panose="020B0604020202020204" pitchFamily="34" charset="0"/>
              <a:buNone/>
            </a:pPr>
            <a:endParaRPr lang="en-US" altLang="zh-CN" sz="900" dirty="0">
              <a:latin typeface="微软雅黑" panose="020B0503020204020204" pitchFamily="34" charset="-122"/>
              <a:ea typeface="微软雅黑" panose="020B0503020204020204" pitchFamily="34" charset="-122"/>
            </a:endParaRPr>
          </a:p>
          <a:p>
            <a:pPr lvl="0" algn="just" eaLnBrk="1" hangingPunct="1">
              <a:lnSpc>
                <a:spcPct val="150000"/>
              </a:lnSpc>
              <a:buFont typeface="Arial" panose="020B0604020202020204" pitchFamily="34" charset="0"/>
              <a:buNone/>
            </a:pPr>
            <a:endParaRPr lang="en-US" altLang="zh-CN" sz="900" dirty="0">
              <a:latin typeface="微软雅黑" panose="020B0503020204020204" pitchFamily="34" charset="-122"/>
              <a:ea typeface="微软雅黑" panose="020B0503020204020204" pitchFamily="34" charset="-122"/>
            </a:endParaRPr>
          </a:p>
          <a:p>
            <a:pPr lvl="0" algn="just" eaLnBrk="1" hangingPunct="1">
              <a:lnSpc>
                <a:spcPct val="150000"/>
              </a:lnSpc>
              <a:buFont typeface="Arial" panose="020B0604020202020204" pitchFamily="34" charset="0"/>
              <a:buNone/>
            </a:pPr>
            <a:endParaRPr lang="en-US" altLang="zh-CN" sz="900" dirty="0">
              <a:latin typeface="微软雅黑" panose="020B0503020204020204" pitchFamily="34" charset="-122"/>
              <a:ea typeface="微软雅黑" panose="020B0503020204020204" pitchFamily="34" charset="-122"/>
            </a:endParaRPr>
          </a:p>
          <a:p>
            <a:pPr lvl="0" algn="just" eaLnBrk="1" hangingPunct="1">
              <a:lnSpc>
                <a:spcPct val="150000"/>
              </a:lnSpc>
              <a:buFont typeface="Arial" panose="020B0604020202020204" pitchFamily="34" charset="0"/>
              <a:buNone/>
            </a:pPr>
            <a:endParaRPr lang="en-US" altLang="zh-CN" sz="900" dirty="0">
              <a:latin typeface="微软雅黑" panose="020B0503020204020204" pitchFamily="34" charset="-122"/>
              <a:ea typeface="微软雅黑" panose="020B0503020204020204" pitchFamily="34" charset="-122"/>
            </a:endParaRPr>
          </a:p>
          <a:p>
            <a:pPr lvl="0" algn="just" eaLnBrk="1" hangingPunct="1">
              <a:lnSpc>
                <a:spcPct val="150000"/>
              </a:lnSpc>
              <a:buFont typeface="Arial" panose="020B0604020202020204" pitchFamily="34" charset="0"/>
              <a:buNone/>
            </a:pPr>
            <a:endParaRPr lang="en-US" altLang="zh-CN" sz="900" dirty="0">
              <a:latin typeface="微软雅黑" panose="020B0503020204020204" pitchFamily="34" charset="-122"/>
              <a:ea typeface="微软雅黑" panose="020B0503020204020204" pitchFamily="34" charset="-122"/>
            </a:endParaRPr>
          </a:p>
          <a:p>
            <a:pPr lvl="0" algn="just" eaLnBrk="1" hangingPunct="1">
              <a:lnSpc>
                <a:spcPct val="150000"/>
              </a:lnSpc>
              <a:buFont typeface="Arial" panose="020B0604020202020204" pitchFamily="34" charset="0"/>
              <a:buNone/>
            </a:pPr>
            <a:endParaRPr lang="en-US" altLang="zh-CN" sz="900" dirty="0">
              <a:latin typeface="微软雅黑" panose="020B0503020204020204" pitchFamily="34" charset="-122"/>
              <a:ea typeface="微软雅黑" panose="020B0503020204020204" pitchFamily="34" charset="-122"/>
            </a:endParaRPr>
          </a:p>
          <a:p>
            <a:pPr lvl="0" algn="just" eaLnBrk="1" hangingPunct="1">
              <a:lnSpc>
                <a:spcPct val="150000"/>
              </a:lnSpc>
              <a:buFont typeface="Arial" panose="020B0604020202020204" pitchFamily="34" charset="0"/>
              <a:buNone/>
            </a:pPr>
            <a:endParaRPr lang="en-US" altLang="zh-CN" sz="900" dirty="0">
              <a:latin typeface="微软雅黑" panose="020B0503020204020204" pitchFamily="34" charset="-122"/>
              <a:ea typeface="微软雅黑" panose="020B0503020204020204" pitchFamily="34" charset="-122"/>
            </a:endParaRPr>
          </a:p>
        </p:txBody>
      </p:sp>
      <p:sp>
        <p:nvSpPr>
          <p:cNvPr id="25606"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19" name="直接连接符 18"/>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800" decel="100000"/>
                                        <p:tgtEl>
                                          <p:spTgt spid="9"/>
                                        </p:tgtEl>
                                      </p:cBhvr>
                                    </p:animEffect>
                                    <p:anim calcmode="lin" valueType="num">
                                      <p:cBhvr>
                                        <p:cTn id="8" dur="800" decel="100000" fill="hold"/>
                                        <p:tgtEl>
                                          <p:spTgt spid="9"/>
                                        </p:tgtEl>
                                        <p:attrNameLst>
                                          <p:attrName>style.rotation</p:attrName>
                                        </p:attrNameLst>
                                      </p:cBhvr>
                                      <p:tavLst>
                                        <p:tav tm="0">
                                          <p:val>
                                            <p:fltVal val="-90"/>
                                          </p:val>
                                        </p:tav>
                                        <p:tav tm="100000">
                                          <p:val>
                                            <p:fltVal val="0"/>
                                          </p:val>
                                        </p:tav>
                                      </p:tavLst>
                                    </p:anim>
                                    <p:anim calcmode="lin" valueType="num">
                                      <p:cBhvr>
                                        <p:cTn id="9" dur="800" decel="100000" fill="hold"/>
                                        <p:tgtEl>
                                          <p:spTgt spid="9"/>
                                        </p:tgtEl>
                                        <p:attrNameLst>
                                          <p:attrName>ppt_x</p:attrName>
                                        </p:attrNameLst>
                                      </p:cBhvr>
                                      <p:tavLst>
                                        <p:tav tm="0">
                                          <p:val>
                                            <p:strVal val="#ppt_x+0.4"/>
                                          </p:val>
                                        </p:tav>
                                        <p:tav tm="100000">
                                          <p:val>
                                            <p:strVal val="#ppt_x-0.05"/>
                                          </p:val>
                                        </p:tav>
                                      </p:tavLst>
                                    </p:anim>
                                    <p:anim calcmode="lin" valueType="num">
                                      <p:cBhvr>
                                        <p:cTn id="10" dur="800" decel="100000" fill="hold"/>
                                        <p:tgtEl>
                                          <p:spTgt spid="9"/>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 calcmode="lin" valueType="num">
                                      <p:cBhvr>
                                        <p:cTn id="18" dur="500" fill="hold"/>
                                        <p:tgtEl>
                                          <p:spTgt spid="10"/>
                                        </p:tgtEl>
                                        <p:attrNameLst>
                                          <p:attrName>style.rotation</p:attrName>
                                        </p:attrNameLst>
                                      </p:cBhvr>
                                      <p:tavLst>
                                        <p:tav tm="0">
                                          <p:val>
                                            <p:fltVal val="360"/>
                                          </p:val>
                                        </p:tav>
                                        <p:tav tm="100000">
                                          <p:val>
                                            <p:fltVal val="0"/>
                                          </p:val>
                                        </p:tav>
                                      </p:tavLst>
                                    </p:anim>
                                    <p:animEffect transition="in" filter="fade">
                                      <p:cBhvr>
                                        <p:cTn id="19" dur="500"/>
                                        <p:tgtEl>
                                          <p:spTgt spid="10"/>
                                        </p:tgtEl>
                                      </p:cBhvr>
                                    </p:animEffect>
                                  </p:childTnLst>
                                </p:cTn>
                              </p:par>
                              <p:par>
                                <p:cTn id="20" presetID="49" presetClass="entr" presetSubtype="0" decel="100000" fill="hold" nodeType="withEffect">
                                  <p:stCondLst>
                                    <p:cond delay="0"/>
                                  </p:stCondLst>
                                  <p:childTnLst>
                                    <p:set>
                                      <p:cBhvr>
                                        <p:cTn id="21" dur="1" fill="hold">
                                          <p:stCondLst>
                                            <p:cond delay="0"/>
                                          </p:stCondLst>
                                        </p:cTn>
                                        <p:tgtEl>
                                          <p:spTgt spid="25604"/>
                                        </p:tgtEl>
                                        <p:attrNameLst>
                                          <p:attrName>style.visibility</p:attrName>
                                        </p:attrNameLst>
                                      </p:cBhvr>
                                      <p:to>
                                        <p:strVal val="visible"/>
                                      </p:to>
                                    </p:set>
                                    <p:anim calcmode="lin" valueType="num">
                                      <p:cBhvr>
                                        <p:cTn id="22" dur="500" fill="hold"/>
                                        <p:tgtEl>
                                          <p:spTgt spid="25604"/>
                                        </p:tgtEl>
                                        <p:attrNameLst>
                                          <p:attrName>ppt_w</p:attrName>
                                        </p:attrNameLst>
                                      </p:cBhvr>
                                      <p:tavLst>
                                        <p:tav tm="0">
                                          <p:val>
                                            <p:fltVal val="0"/>
                                          </p:val>
                                        </p:tav>
                                        <p:tav tm="100000">
                                          <p:val>
                                            <p:strVal val="#ppt_w"/>
                                          </p:val>
                                        </p:tav>
                                      </p:tavLst>
                                    </p:anim>
                                    <p:anim calcmode="lin" valueType="num">
                                      <p:cBhvr>
                                        <p:cTn id="23" dur="500" fill="hold"/>
                                        <p:tgtEl>
                                          <p:spTgt spid="25604"/>
                                        </p:tgtEl>
                                        <p:attrNameLst>
                                          <p:attrName>ppt_h</p:attrName>
                                        </p:attrNameLst>
                                      </p:cBhvr>
                                      <p:tavLst>
                                        <p:tav tm="0">
                                          <p:val>
                                            <p:fltVal val="0"/>
                                          </p:val>
                                        </p:tav>
                                        <p:tav tm="100000">
                                          <p:val>
                                            <p:strVal val="#ppt_h"/>
                                          </p:val>
                                        </p:tav>
                                      </p:tavLst>
                                    </p:anim>
                                    <p:anim calcmode="lin" valueType="num">
                                      <p:cBhvr>
                                        <p:cTn id="24" dur="500" fill="hold"/>
                                        <p:tgtEl>
                                          <p:spTgt spid="25604"/>
                                        </p:tgtEl>
                                        <p:attrNameLst>
                                          <p:attrName>style.rotation</p:attrName>
                                        </p:attrNameLst>
                                      </p:cBhvr>
                                      <p:tavLst>
                                        <p:tav tm="0">
                                          <p:val>
                                            <p:fltVal val="360"/>
                                          </p:val>
                                        </p:tav>
                                        <p:tav tm="100000">
                                          <p:val>
                                            <p:fltVal val="0"/>
                                          </p:val>
                                        </p:tav>
                                      </p:tavLst>
                                    </p:anim>
                                    <p:animEffect transition="in" filter="fade">
                                      <p:cBhvr>
                                        <p:cTn id="25" dur="500"/>
                                        <p:tgtEl>
                                          <p:spTgt spid="25604"/>
                                        </p:tgtEl>
                                      </p:cBhvr>
                                    </p:animEffect>
                                  </p:childTnLst>
                                </p:cTn>
                              </p:par>
                            </p:childTnLst>
                          </p:cTn>
                        </p:par>
                        <p:par>
                          <p:cTn id="26" fill="hold">
                            <p:stCondLst>
                              <p:cond delay="1500"/>
                            </p:stCondLst>
                            <p:childTnLst>
                              <p:par>
                                <p:cTn id="27" presetID="2" presetClass="entr" presetSubtype="4" fill="hold" grpId="0" nodeType="afterEffect">
                                  <p:stCondLst>
                                    <p:cond delay="0"/>
                                  </p:stCondLst>
                                  <p:childTnLst>
                                    <p:set>
                                      <p:cBhvr>
                                        <p:cTn id="28" dur="1" fill="hold">
                                          <p:stCondLst>
                                            <p:cond delay="0"/>
                                          </p:stCondLst>
                                        </p:cTn>
                                        <p:tgtEl>
                                          <p:spTgt spid="25605"/>
                                        </p:tgtEl>
                                        <p:attrNameLst>
                                          <p:attrName>style.visibility</p:attrName>
                                        </p:attrNameLst>
                                      </p:cBhvr>
                                      <p:to>
                                        <p:strVal val="visible"/>
                                      </p:to>
                                    </p:set>
                                    <p:anim calcmode="lin" valueType="num">
                                      <p:cBhvr additive="base">
                                        <p:cTn id="29" dur="500" fill="hold"/>
                                        <p:tgtEl>
                                          <p:spTgt spid="25605"/>
                                        </p:tgtEl>
                                        <p:attrNameLst>
                                          <p:attrName>ppt_x</p:attrName>
                                        </p:attrNameLst>
                                      </p:cBhvr>
                                      <p:tavLst>
                                        <p:tav tm="0">
                                          <p:val>
                                            <p:strVal val="#ppt_x"/>
                                          </p:val>
                                        </p:tav>
                                        <p:tav tm="100000">
                                          <p:val>
                                            <p:strVal val="#ppt_x"/>
                                          </p:val>
                                        </p:tav>
                                      </p:tavLst>
                                    </p:anim>
                                    <p:anim calcmode="lin" valueType="num">
                                      <p:cBhvr additive="base">
                                        <p:cTn id="30" dur="500" fill="hold"/>
                                        <p:tgtEl>
                                          <p:spTgt spid="256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2560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48"/>
          <p:cNvCxnSpPr/>
          <p:nvPr/>
        </p:nvCxnSpPr>
        <p:spPr>
          <a:xfrm>
            <a:off x="3994150" y="2817813"/>
            <a:ext cx="1149350"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5"/>
          <p:cNvCxnSpPr/>
          <p:nvPr/>
        </p:nvCxnSpPr>
        <p:spPr>
          <a:xfrm>
            <a:off x="3994150" y="1746250"/>
            <a:ext cx="1149350"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50"/>
          <p:cNvCxnSpPr/>
          <p:nvPr/>
        </p:nvCxnSpPr>
        <p:spPr>
          <a:xfrm>
            <a:off x="3994150" y="3960813"/>
            <a:ext cx="1149350" cy="1588"/>
          </a:xfrm>
          <a:prstGeom prst="line">
            <a:avLst/>
          </a:prstGeom>
          <a:ln w="1270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27653" name="组合 52"/>
          <p:cNvGrpSpPr/>
          <p:nvPr/>
        </p:nvGrpSpPr>
        <p:grpSpPr>
          <a:xfrm>
            <a:off x="4529138" y="1143000"/>
            <a:ext cx="85725" cy="3573463"/>
            <a:chOff x="4529137" y="1142992"/>
            <a:chExt cx="85726" cy="3572693"/>
          </a:xfrm>
        </p:grpSpPr>
        <p:cxnSp>
          <p:nvCxnSpPr>
            <p:cNvPr id="2" name="Straight Connector 8"/>
            <p:cNvCxnSpPr/>
            <p:nvPr/>
          </p:nvCxnSpPr>
          <p:spPr>
            <a:xfrm rot="5400000">
              <a:off x="2785653" y="2929339"/>
              <a:ext cx="3572693" cy="0"/>
            </a:xfrm>
            <a:prstGeom prst="line">
              <a:avLst/>
            </a:prstGeom>
            <a:ln w="12700">
              <a:solidFill>
                <a:schemeClr val="bg1">
                  <a:lumMod val="75000"/>
                </a:schemeClr>
              </a:solidFill>
              <a:prstDash val="sysDot"/>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 name="Oval 51"/>
            <p:cNvSpPr/>
            <p:nvPr/>
          </p:nvSpPr>
          <p:spPr>
            <a:xfrm>
              <a:off x="4529137" y="2774590"/>
              <a:ext cx="85726" cy="857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Lao UI" panose="020B0502040204020203" pitchFamily="34" charset="0"/>
              </a:endParaRPr>
            </a:p>
          </p:txBody>
        </p:sp>
        <p:sp>
          <p:nvSpPr>
            <p:cNvPr id="6" name="Oval 52"/>
            <p:cNvSpPr/>
            <p:nvPr/>
          </p:nvSpPr>
          <p:spPr>
            <a:xfrm>
              <a:off x="4529137" y="1708020"/>
              <a:ext cx="85726" cy="857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Lao UI" panose="020B0502040204020203" pitchFamily="34" charset="0"/>
              </a:endParaRPr>
            </a:p>
          </p:txBody>
        </p:sp>
        <p:sp>
          <p:nvSpPr>
            <p:cNvPr id="8" name="Oval 53"/>
            <p:cNvSpPr/>
            <p:nvPr/>
          </p:nvSpPr>
          <p:spPr>
            <a:xfrm>
              <a:off x="4529137" y="3917344"/>
              <a:ext cx="85726" cy="8570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Lao UI" panose="020B0502040204020203" pitchFamily="34" charset="0"/>
              </a:endParaRPr>
            </a:p>
          </p:txBody>
        </p:sp>
      </p:grpSp>
      <p:sp>
        <p:nvSpPr>
          <p:cNvPr id="27654" name="Rectangle 31"/>
          <p:cNvSpPr/>
          <p:nvPr/>
        </p:nvSpPr>
        <p:spPr>
          <a:xfrm>
            <a:off x="357188" y="2668588"/>
            <a:ext cx="2643187" cy="822960"/>
          </a:xfrm>
          <a:prstGeom prst="rect">
            <a:avLst/>
          </a:prstGeom>
          <a:noFill/>
          <a:ln w="9525">
            <a:noFill/>
          </a:ln>
        </p:spPr>
        <p:txBody>
          <a:bodyPr>
            <a:spAutoFit/>
          </a:bodyPr>
          <a:lstStyle/>
          <a:p>
            <a:pPr lvl="0" algn="r" eaLnBrk="1" hangingPunct="1">
              <a:lnSpc>
                <a:spcPct val="150000"/>
              </a:lnSpc>
              <a:buFont typeface="Arial" panose="020B0604020202020204" pitchFamily="34" charset="0"/>
              <a:buNone/>
            </a:pPr>
            <a:r>
              <a:rPr lang="zh-CN" altLang="en-US" sz="800" dirty="0">
                <a:solidFill>
                  <a:srgbClr val="0D0D0D"/>
                </a:solidFill>
                <a:latin typeface="微软雅黑" panose="020B0503020204020204" pitchFamily="34" charset="-122"/>
                <a:sym typeface="+mn-ea"/>
              </a:rPr>
              <a:t>点击输入文字描述内容点击输入文字描述内容点击输入文字描述内容点击输入文字描述内容点击输入文字描述内容点击输入文字描述内容点击输入文字描述内容点击输入文字描述内容</a:t>
            </a:r>
            <a:endParaRPr lang="en-US" altLang="zh-CN" sz="800" dirty="0">
              <a:solidFill>
                <a:srgbClr val="262626"/>
              </a:solidFill>
              <a:latin typeface="Lao UI" panose="020B0502040204020203" pitchFamily="34" charset="0"/>
              <a:ea typeface="Open Sans Light" panose="020B0306030504020204" pitchFamily="34" charset="0"/>
            </a:endParaRPr>
          </a:p>
        </p:txBody>
      </p:sp>
      <p:sp>
        <p:nvSpPr>
          <p:cNvPr id="11" name="Rectangle 32"/>
          <p:cNvSpPr/>
          <p:nvPr/>
        </p:nvSpPr>
        <p:spPr>
          <a:xfrm>
            <a:off x="1766888" y="2382838"/>
            <a:ext cx="1192213" cy="334963"/>
          </a:xfrm>
          <a:prstGeom prst="rect">
            <a:avLst/>
          </a:prstGeom>
        </p:spPr>
        <p:txBody>
          <a:bodyPr>
            <a:spAutoFit/>
          </a:bodyPr>
          <a:lstStyle/>
          <a:p>
            <a:pPr marL="0" marR="0" lvl="0" indent="0" algn="r"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rPr>
              <a:t>点击添加标题</a:t>
            </a:r>
            <a:endParaRPr kumimoji="0" lang="en-US" altLang="zh-CN"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endParaRPr>
          </a:p>
        </p:txBody>
      </p:sp>
      <p:grpSp>
        <p:nvGrpSpPr>
          <p:cNvPr id="10" name="组合 9"/>
          <p:cNvGrpSpPr/>
          <p:nvPr/>
        </p:nvGrpSpPr>
        <p:grpSpPr>
          <a:xfrm>
            <a:off x="3357880" y="2500630"/>
            <a:ext cx="636270" cy="636270"/>
            <a:chOff x="5288" y="3938"/>
            <a:chExt cx="1002" cy="1002"/>
          </a:xfrm>
        </p:grpSpPr>
        <p:sp>
          <p:nvSpPr>
            <p:cNvPr id="12" name="Rectangle 22"/>
            <p:cNvSpPr/>
            <p:nvPr/>
          </p:nvSpPr>
          <p:spPr>
            <a:xfrm>
              <a:off x="5288" y="3938"/>
              <a:ext cx="1003" cy="1003"/>
            </a:xfrm>
            <a:prstGeom prst="ellipse">
              <a:avLst/>
            </a:prstGeom>
            <a:solidFill>
              <a:schemeClr val="accent2"/>
            </a:solidFill>
            <a:ln w="15875">
              <a:no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sp>
          <p:nvSpPr>
            <p:cNvPr id="13" name="Freeform 23"/>
            <p:cNvSpPr>
              <a:spLocks noEditPoints="1"/>
            </p:cNvSpPr>
            <p:nvPr/>
          </p:nvSpPr>
          <p:spPr bwMode="auto">
            <a:xfrm>
              <a:off x="5478" y="4190"/>
              <a:ext cx="613" cy="51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Lao UI" panose="020B0502040204020203" pitchFamily="34" charset="0"/>
                <a:ea typeface="+mn-ea"/>
                <a:cs typeface="Lao UI" panose="020B0502040204020203" pitchFamily="34" charset="0"/>
              </a:endParaRPr>
            </a:p>
          </p:txBody>
        </p:sp>
      </p:grpSp>
      <p:sp>
        <p:nvSpPr>
          <p:cNvPr id="27658" name="Rectangle 29"/>
          <p:cNvSpPr/>
          <p:nvPr/>
        </p:nvSpPr>
        <p:spPr>
          <a:xfrm>
            <a:off x="357188" y="1597025"/>
            <a:ext cx="2643187" cy="1005840"/>
          </a:xfrm>
          <a:prstGeom prst="rect">
            <a:avLst/>
          </a:prstGeom>
          <a:noFill/>
          <a:ln w="9525">
            <a:noFill/>
          </a:ln>
        </p:spPr>
        <p:txBody>
          <a:bodyPr>
            <a:spAutoFit/>
          </a:bodyPr>
          <a:lstStyle/>
          <a:p>
            <a:pPr lvl="0" algn="r" eaLnBrk="1" hangingPunct="1">
              <a:lnSpc>
                <a:spcPct val="150000"/>
              </a:lnSpc>
              <a:buFont typeface="Arial" panose="020B0604020202020204" pitchFamily="34" charset="0"/>
              <a:buNone/>
            </a:pPr>
            <a:r>
              <a:rPr lang="zh-CN" altLang="en-US" sz="800" dirty="0">
                <a:solidFill>
                  <a:srgbClr val="0D0D0D"/>
                </a:solidFill>
                <a:latin typeface="微软雅黑" panose="020B0503020204020204" pitchFamily="34" charset="-122"/>
                <a:ea typeface="微软雅黑" panose="020B0503020204020204" pitchFamily="34" charset="-122"/>
              </a:rPr>
              <a:t>点击输入文字描述内容点击输入文字描述内容点击输入文字描述内容点击输入文字描述内容点击输入文字描述内容点击输入文字描述内容点击输入文字描述内容点击输入文字描述内容</a:t>
            </a:r>
            <a:endParaRPr lang="zh-CN" altLang="en-US" sz="800" dirty="0">
              <a:solidFill>
                <a:srgbClr val="0D0D0D"/>
              </a:solidFill>
              <a:latin typeface="微软雅黑" panose="020B0503020204020204" pitchFamily="34" charset="-122"/>
              <a:ea typeface="微软雅黑" panose="020B0503020204020204" pitchFamily="34" charset="-122"/>
            </a:endParaRPr>
          </a:p>
          <a:p>
            <a:pPr lvl="0" algn="r" eaLnBrk="1" hangingPunct="1">
              <a:lnSpc>
                <a:spcPct val="150000"/>
              </a:lnSpc>
              <a:buFont typeface="Arial" panose="020B0604020202020204" pitchFamily="34" charset="0"/>
              <a:buNone/>
            </a:pPr>
            <a:endParaRPr lang="zh-CN" altLang="en-US" sz="800" dirty="0">
              <a:solidFill>
                <a:srgbClr val="0D0D0D"/>
              </a:solidFill>
              <a:latin typeface="微软雅黑" panose="020B0503020204020204" pitchFamily="34" charset="-122"/>
              <a:ea typeface="微软雅黑" panose="020B0503020204020204" pitchFamily="34" charset="-122"/>
            </a:endParaRPr>
          </a:p>
        </p:txBody>
      </p:sp>
      <p:sp>
        <p:nvSpPr>
          <p:cNvPr id="16" name="Rectangle 30"/>
          <p:cNvSpPr/>
          <p:nvPr/>
        </p:nvSpPr>
        <p:spPr>
          <a:xfrm>
            <a:off x="1771650" y="1311275"/>
            <a:ext cx="1190625" cy="336550"/>
          </a:xfrm>
          <a:prstGeom prst="rect">
            <a:avLst/>
          </a:prstGeom>
        </p:spPr>
        <p:txBody>
          <a:bodyPr>
            <a:spAutoFit/>
          </a:bodyPr>
          <a:lstStyle/>
          <a:p>
            <a:pPr marL="0" marR="0" lvl="0" indent="0" algn="r"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95000"/>
                    <a:lumOff val="5000"/>
                  </a:schemeClr>
                </a:solidFill>
                <a:effectLst/>
                <a:uLnTx/>
                <a:uFillTx/>
                <a:latin typeface="+mn-lt"/>
                <a:ea typeface="+mn-ea"/>
                <a:cs typeface="+mn-cs"/>
              </a:rPr>
              <a:t>点击添加标题</a:t>
            </a:r>
            <a:endParaRPr kumimoji="0" lang="en-US" altLang="zh-CN" sz="1200" b="0" i="0" u="none" strike="noStrike" kern="1200" cap="none" spc="0" normalizeH="0" baseline="0" noProof="0" dirty="0">
              <a:ln>
                <a:noFill/>
              </a:ln>
              <a:solidFill>
                <a:schemeClr val="tx1">
                  <a:lumMod val="95000"/>
                  <a:lumOff val="5000"/>
                </a:schemeClr>
              </a:solidFill>
              <a:effectLst/>
              <a:uLnTx/>
              <a:uFillTx/>
              <a:latin typeface="+mn-lt"/>
              <a:ea typeface="+mn-ea"/>
              <a:cs typeface="+mn-cs"/>
            </a:endParaRPr>
          </a:p>
        </p:txBody>
      </p:sp>
      <p:grpSp>
        <p:nvGrpSpPr>
          <p:cNvPr id="9" name="组合 8"/>
          <p:cNvGrpSpPr/>
          <p:nvPr/>
        </p:nvGrpSpPr>
        <p:grpSpPr>
          <a:xfrm>
            <a:off x="3357880" y="1428750"/>
            <a:ext cx="636270" cy="636270"/>
            <a:chOff x="5288" y="2250"/>
            <a:chExt cx="1002" cy="1002"/>
          </a:xfrm>
        </p:grpSpPr>
        <p:sp>
          <p:nvSpPr>
            <p:cNvPr id="17" name="Rectangle 13"/>
            <p:cNvSpPr/>
            <p:nvPr/>
          </p:nvSpPr>
          <p:spPr>
            <a:xfrm>
              <a:off x="5288" y="2250"/>
              <a:ext cx="1003" cy="1003"/>
            </a:xfrm>
            <a:prstGeom prst="ellipse">
              <a:avLst/>
            </a:prstGeom>
            <a:solidFill>
              <a:schemeClr val="accent2"/>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18" name="Freeform 100"/>
            <p:cNvSpPr/>
            <p:nvPr/>
          </p:nvSpPr>
          <p:spPr bwMode="auto">
            <a:xfrm>
              <a:off x="5513" y="2475"/>
              <a:ext cx="478" cy="538"/>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Lao UI" panose="020B0502040204020203" pitchFamily="34" charset="0"/>
                <a:ea typeface="+mn-ea"/>
                <a:cs typeface="Lao UI" panose="020B0502040204020203" pitchFamily="34" charset="0"/>
              </a:endParaRPr>
            </a:p>
          </p:txBody>
        </p:sp>
      </p:grpSp>
      <p:sp>
        <p:nvSpPr>
          <p:cNvPr id="27662" name="Rectangle 39"/>
          <p:cNvSpPr/>
          <p:nvPr/>
        </p:nvSpPr>
        <p:spPr>
          <a:xfrm>
            <a:off x="6120130" y="3816033"/>
            <a:ext cx="2643188" cy="822960"/>
          </a:xfrm>
          <a:prstGeom prst="rect">
            <a:avLst/>
          </a:prstGeom>
          <a:noFill/>
          <a:ln w="9525">
            <a:noFill/>
          </a:ln>
        </p:spPr>
        <p:txBody>
          <a:bodyPr>
            <a:spAutoFit/>
          </a:bodyPr>
          <a:lstStyle/>
          <a:p>
            <a:pPr lvl="0" algn="l" eaLnBrk="1" hangingPunct="1">
              <a:lnSpc>
                <a:spcPct val="150000"/>
              </a:lnSpc>
              <a:buFont typeface="Arial" panose="020B0604020202020204" pitchFamily="34" charset="0"/>
              <a:buNone/>
            </a:pPr>
            <a:r>
              <a:rPr lang="zh-CN" altLang="en-US" sz="800" dirty="0">
                <a:solidFill>
                  <a:srgbClr val="0D0D0D"/>
                </a:solidFill>
                <a:latin typeface="微软雅黑" panose="020B0503020204020204" pitchFamily="34" charset="-122"/>
                <a:sym typeface="+mn-ea"/>
              </a:rPr>
              <a:t>点击输入文字描述内容点击输入文字描述内容点击输入文字描述内容点击输入文字描述内容点击输入文字描述内容点击输入文字描述内容点击输入文字描述内容点击输入文字描述内容</a:t>
            </a:r>
            <a:endParaRPr lang="en-US" altLang="zh-CN" sz="800" dirty="0">
              <a:solidFill>
                <a:srgbClr val="262626"/>
              </a:solidFill>
              <a:latin typeface="Lao UI" panose="020B0502040204020203" pitchFamily="34" charset="0"/>
              <a:ea typeface="Open Sans Light" panose="020B0306030504020204" pitchFamily="34" charset="0"/>
            </a:endParaRPr>
          </a:p>
        </p:txBody>
      </p:sp>
      <p:sp>
        <p:nvSpPr>
          <p:cNvPr id="21" name="Rectangle 40"/>
          <p:cNvSpPr/>
          <p:nvPr/>
        </p:nvSpPr>
        <p:spPr>
          <a:xfrm>
            <a:off x="6162675" y="3574733"/>
            <a:ext cx="1208088" cy="369888"/>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rPr>
              <a:t>点击添加标题</a:t>
            </a:r>
            <a:endParaRPr kumimoji="0" lang="en-US" altLang="zh-CN"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endParaRPr>
          </a:p>
        </p:txBody>
      </p:sp>
      <p:sp>
        <p:nvSpPr>
          <p:cNvPr id="27666" name="Rectangle 33"/>
          <p:cNvSpPr/>
          <p:nvPr/>
        </p:nvSpPr>
        <p:spPr>
          <a:xfrm>
            <a:off x="357188" y="3811588"/>
            <a:ext cx="2643187" cy="822960"/>
          </a:xfrm>
          <a:prstGeom prst="rect">
            <a:avLst/>
          </a:prstGeom>
          <a:noFill/>
          <a:ln w="9525">
            <a:noFill/>
          </a:ln>
        </p:spPr>
        <p:txBody>
          <a:bodyPr>
            <a:spAutoFit/>
          </a:bodyPr>
          <a:lstStyle/>
          <a:p>
            <a:pPr lvl="0" algn="r" eaLnBrk="1" hangingPunct="1">
              <a:lnSpc>
                <a:spcPct val="150000"/>
              </a:lnSpc>
              <a:buFont typeface="Arial" panose="020B0604020202020204" pitchFamily="34" charset="0"/>
              <a:buNone/>
            </a:pPr>
            <a:r>
              <a:rPr lang="zh-CN" altLang="en-US" sz="800" dirty="0">
                <a:solidFill>
                  <a:srgbClr val="0D0D0D"/>
                </a:solidFill>
                <a:latin typeface="微软雅黑" panose="020B0503020204020204" pitchFamily="34" charset="-122"/>
                <a:sym typeface="+mn-ea"/>
              </a:rPr>
              <a:t>点击输入文字描述内容点击输入文字描述内容点击输入文字描述内容点击输入文字描述内容点击输入文字描述内容点击输入文字描述内容点击输入文字描述内容点击输入文字描述内容</a:t>
            </a:r>
            <a:endParaRPr lang="en-US" altLang="zh-CN" sz="800" dirty="0">
              <a:solidFill>
                <a:srgbClr val="262626"/>
              </a:solidFill>
              <a:latin typeface="Lao UI" panose="020B0502040204020203" pitchFamily="34" charset="0"/>
              <a:ea typeface="Open Sans Light" panose="020B0306030504020204" pitchFamily="34" charset="0"/>
            </a:endParaRPr>
          </a:p>
        </p:txBody>
      </p:sp>
      <p:sp>
        <p:nvSpPr>
          <p:cNvPr id="26" name="Rectangle 34"/>
          <p:cNvSpPr/>
          <p:nvPr/>
        </p:nvSpPr>
        <p:spPr>
          <a:xfrm>
            <a:off x="1760538" y="3521075"/>
            <a:ext cx="1190625" cy="334963"/>
          </a:xfrm>
          <a:prstGeom prst="rect">
            <a:avLst/>
          </a:prstGeom>
        </p:spPr>
        <p:txBody>
          <a:bodyPr>
            <a:spAutoFit/>
          </a:bodyPr>
          <a:lstStyle/>
          <a:p>
            <a:pPr marL="0" marR="0" lvl="0" indent="0" algn="r"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rPr>
              <a:t>点击添加标题</a:t>
            </a:r>
            <a:endParaRPr kumimoji="0" lang="en-US" altLang="zh-CN"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endParaRPr>
          </a:p>
        </p:txBody>
      </p:sp>
      <p:grpSp>
        <p:nvGrpSpPr>
          <p:cNvPr id="14" name="组合 13"/>
          <p:cNvGrpSpPr/>
          <p:nvPr/>
        </p:nvGrpSpPr>
        <p:grpSpPr>
          <a:xfrm>
            <a:off x="3357880" y="3643630"/>
            <a:ext cx="636270" cy="636270"/>
            <a:chOff x="5288" y="5738"/>
            <a:chExt cx="1002" cy="1002"/>
          </a:xfrm>
        </p:grpSpPr>
        <p:sp>
          <p:nvSpPr>
            <p:cNvPr id="27" name="Rectangle 26"/>
            <p:cNvSpPr/>
            <p:nvPr/>
          </p:nvSpPr>
          <p:spPr>
            <a:xfrm>
              <a:off x="5288" y="5738"/>
              <a:ext cx="1003" cy="1003"/>
            </a:xfrm>
            <a:prstGeom prst="ellipse">
              <a:avLst/>
            </a:prstGeom>
            <a:solidFill>
              <a:schemeClr val="accent2"/>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nvGrpSpPr>
            <p:cNvPr id="28" name="Group 67"/>
            <p:cNvGrpSpPr/>
            <p:nvPr/>
          </p:nvGrpSpPr>
          <p:grpSpPr>
            <a:xfrm>
              <a:off x="5400" y="6075"/>
              <a:ext cx="793" cy="280"/>
              <a:chOff x="1441430" y="4357700"/>
              <a:chExt cx="503238" cy="177800"/>
            </a:xfrm>
            <a:solidFill>
              <a:schemeClr val="bg1"/>
            </a:solidFill>
          </p:grpSpPr>
          <p:sp>
            <p:nvSpPr>
              <p:cNvPr id="29" name="Freeform 19"/>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Lao UI" panose="020B0502040204020203" pitchFamily="34" charset="0"/>
                  <a:ea typeface="+mn-ea"/>
                  <a:cs typeface="Lao UI" panose="020B0502040204020203" pitchFamily="34" charset="0"/>
                </a:endParaRPr>
              </a:p>
            </p:txBody>
          </p:sp>
          <p:sp>
            <p:nvSpPr>
              <p:cNvPr id="30" name="Freeform 20"/>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Lao UI" panose="020B0502040204020203" pitchFamily="34" charset="0"/>
                  <a:ea typeface="+mn-ea"/>
                  <a:cs typeface="Lao UI" panose="020B0502040204020203" pitchFamily="34" charset="0"/>
                </a:endParaRPr>
              </a:p>
            </p:txBody>
          </p:sp>
          <p:sp>
            <p:nvSpPr>
              <p:cNvPr id="31" name="Freeform 21"/>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Lao UI" panose="020B0502040204020203" pitchFamily="34" charset="0"/>
                  <a:ea typeface="+mn-ea"/>
                  <a:cs typeface="Lao UI" panose="020B0502040204020203" pitchFamily="34" charset="0"/>
                </a:endParaRPr>
              </a:p>
            </p:txBody>
          </p:sp>
        </p:grpSp>
      </p:grpSp>
      <p:sp>
        <p:nvSpPr>
          <p:cNvPr id="27670" name="Rectangle 35"/>
          <p:cNvSpPr/>
          <p:nvPr/>
        </p:nvSpPr>
        <p:spPr>
          <a:xfrm>
            <a:off x="6143625" y="1597025"/>
            <a:ext cx="2643188" cy="822960"/>
          </a:xfrm>
          <a:prstGeom prst="rect">
            <a:avLst/>
          </a:prstGeom>
          <a:noFill/>
          <a:ln w="9525">
            <a:noFill/>
          </a:ln>
        </p:spPr>
        <p:txBody>
          <a:bodyPr>
            <a:spAutoFit/>
          </a:bodyPr>
          <a:lstStyle/>
          <a:p>
            <a:pPr lvl="0" algn="l" eaLnBrk="1" hangingPunct="1">
              <a:lnSpc>
                <a:spcPct val="150000"/>
              </a:lnSpc>
              <a:buFont typeface="Arial" panose="020B0604020202020204" pitchFamily="34" charset="0"/>
              <a:buNone/>
            </a:pPr>
            <a:r>
              <a:rPr lang="zh-CN" altLang="en-US" sz="800" dirty="0">
                <a:solidFill>
                  <a:srgbClr val="0D0D0D"/>
                </a:solidFill>
                <a:latin typeface="微软雅黑" panose="020B0503020204020204" pitchFamily="34" charset="-122"/>
                <a:sym typeface="+mn-ea"/>
              </a:rPr>
              <a:t>点击输入文字描述内容点击输入文字描述内容点击输入文字描述内容点击输入文字描述内容点击输入文字描述内容点击输入文字描述内容点击输入文字描述内容点击输入文字描述内容</a:t>
            </a:r>
            <a:endParaRPr lang="en-US" altLang="zh-CN" sz="800" dirty="0">
              <a:solidFill>
                <a:srgbClr val="262626"/>
              </a:solidFill>
              <a:latin typeface="Lao UI" panose="020B0502040204020203" pitchFamily="34" charset="0"/>
              <a:ea typeface="Open Sans Light" panose="020B0306030504020204" pitchFamily="34" charset="0"/>
            </a:endParaRPr>
          </a:p>
        </p:txBody>
      </p:sp>
      <p:sp>
        <p:nvSpPr>
          <p:cNvPr id="34" name="Rectangle 36"/>
          <p:cNvSpPr/>
          <p:nvPr/>
        </p:nvSpPr>
        <p:spPr>
          <a:xfrm>
            <a:off x="6143625" y="1311275"/>
            <a:ext cx="1368425" cy="336550"/>
          </a:xfrm>
          <a:prstGeom prst="rect">
            <a:avLst/>
          </a:prstGeom>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rPr>
              <a:t>点击添加标题</a:t>
            </a:r>
            <a:endParaRPr kumimoji="0" lang="en-US" altLang="zh-CN"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endParaRPr>
          </a:p>
        </p:txBody>
      </p:sp>
      <p:grpSp>
        <p:nvGrpSpPr>
          <p:cNvPr id="15" name="组合 14"/>
          <p:cNvGrpSpPr/>
          <p:nvPr/>
        </p:nvGrpSpPr>
        <p:grpSpPr>
          <a:xfrm>
            <a:off x="5143500" y="1428750"/>
            <a:ext cx="636270" cy="636270"/>
            <a:chOff x="8100" y="2250"/>
            <a:chExt cx="1002" cy="1002"/>
          </a:xfrm>
        </p:grpSpPr>
        <p:sp>
          <p:nvSpPr>
            <p:cNvPr id="35" name="Rectangle 16"/>
            <p:cNvSpPr/>
            <p:nvPr/>
          </p:nvSpPr>
          <p:spPr>
            <a:xfrm>
              <a:off x="8100" y="2250"/>
              <a:ext cx="1003" cy="1003"/>
            </a:xfrm>
            <a:prstGeom prst="ellipse">
              <a:avLst/>
            </a:pr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nvGrpSpPr>
            <p:cNvPr id="36" name="Group 68"/>
            <p:cNvGrpSpPr/>
            <p:nvPr/>
          </p:nvGrpSpPr>
          <p:grpSpPr>
            <a:xfrm>
              <a:off x="8349" y="2490"/>
              <a:ext cx="531" cy="532"/>
              <a:chOff x="6998061" y="3496249"/>
              <a:chExt cx="366051" cy="366676"/>
            </a:xfrm>
            <a:solidFill>
              <a:schemeClr val="bg1"/>
            </a:solidFill>
          </p:grpSpPr>
          <p:sp>
            <p:nvSpPr>
              <p:cNvPr id="37" name="AutoShape 7"/>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38" name="AutoShape 8"/>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39" name="AutoShape 9"/>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40" name="AutoShape 10"/>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41" name="AutoShape 11"/>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42" name="AutoShape 12"/>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43" name="AutoShape 13"/>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44" name="AutoShape 14"/>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45" name="AutoShape 15"/>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grpSp>
      </p:grpSp>
      <p:sp>
        <p:nvSpPr>
          <p:cNvPr id="27674" name="Rectangle 37"/>
          <p:cNvSpPr/>
          <p:nvPr/>
        </p:nvSpPr>
        <p:spPr>
          <a:xfrm>
            <a:off x="6143625" y="2668588"/>
            <a:ext cx="2643188" cy="822960"/>
          </a:xfrm>
          <a:prstGeom prst="rect">
            <a:avLst/>
          </a:prstGeom>
          <a:noFill/>
          <a:ln w="9525">
            <a:noFill/>
          </a:ln>
        </p:spPr>
        <p:txBody>
          <a:bodyPr>
            <a:spAutoFit/>
          </a:bodyPr>
          <a:lstStyle/>
          <a:p>
            <a:pPr lvl="0" algn="l" eaLnBrk="1" hangingPunct="1">
              <a:lnSpc>
                <a:spcPct val="150000"/>
              </a:lnSpc>
              <a:buFont typeface="Arial" panose="020B0604020202020204" pitchFamily="34" charset="0"/>
              <a:buNone/>
            </a:pPr>
            <a:r>
              <a:rPr lang="zh-CN" altLang="en-US" sz="800" dirty="0">
                <a:solidFill>
                  <a:srgbClr val="0D0D0D"/>
                </a:solidFill>
                <a:latin typeface="微软雅黑" panose="020B0503020204020204" pitchFamily="34" charset="-122"/>
                <a:sym typeface="+mn-ea"/>
              </a:rPr>
              <a:t>点击输入文字描述内容点击输入文字描述内容点击输入文字描述内容点击输入文字描述内容点击输入文字描述内容点击输入文字描述内容点击输入文字描述内容点击输入文字描述内容</a:t>
            </a:r>
            <a:endParaRPr lang="en-US" altLang="zh-CN" sz="800" dirty="0">
              <a:solidFill>
                <a:srgbClr val="262626"/>
              </a:solidFill>
              <a:latin typeface="Lao UI" panose="020B0502040204020203" pitchFamily="34" charset="0"/>
              <a:ea typeface="Open Sans Light" panose="020B0306030504020204" pitchFamily="34" charset="0"/>
            </a:endParaRPr>
          </a:p>
        </p:txBody>
      </p:sp>
      <p:sp>
        <p:nvSpPr>
          <p:cNvPr id="48" name="Rectangle 38"/>
          <p:cNvSpPr/>
          <p:nvPr/>
        </p:nvSpPr>
        <p:spPr>
          <a:xfrm>
            <a:off x="6143625" y="2382838"/>
            <a:ext cx="1208088" cy="336550"/>
          </a:xfrm>
          <a:prstGeom prst="rect">
            <a:avLst/>
          </a:prstGeom>
        </p:spPr>
        <p:txBody>
          <a:bodyPr wrap="square">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rPr>
              <a:t>点击添加标题</a:t>
            </a:r>
            <a:endParaRPr kumimoji="0" lang="en-US" altLang="zh-CN" sz="1200" b="0" i="0" u="none" strike="noStrike" kern="1200" cap="none" spc="0" normalizeH="0" baseline="0" noProof="0" dirty="0">
              <a:ln>
                <a:noFill/>
              </a:ln>
              <a:solidFill>
                <a:schemeClr val="tx1">
                  <a:lumMod val="95000"/>
                  <a:lumOff val="5000"/>
                </a:schemeClr>
              </a:solidFill>
              <a:effectLst/>
              <a:uLnTx/>
              <a:uFillTx/>
              <a:latin typeface="Lao UI" panose="020B0502040204020203" pitchFamily="34" charset="0"/>
              <a:ea typeface="微软雅黑" panose="020B0503020204020204" pitchFamily="34" charset="-122"/>
              <a:cs typeface="+mn-cs"/>
            </a:endParaRPr>
          </a:p>
        </p:txBody>
      </p:sp>
      <p:grpSp>
        <p:nvGrpSpPr>
          <p:cNvPr id="19" name="组合 18"/>
          <p:cNvGrpSpPr/>
          <p:nvPr/>
        </p:nvGrpSpPr>
        <p:grpSpPr>
          <a:xfrm>
            <a:off x="5143500" y="2500630"/>
            <a:ext cx="636270" cy="636270"/>
            <a:chOff x="8100" y="3938"/>
            <a:chExt cx="1002" cy="1002"/>
          </a:xfrm>
        </p:grpSpPr>
        <p:sp>
          <p:nvSpPr>
            <p:cNvPr id="49" name="Rectangle 23"/>
            <p:cNvSpPr/>
            <p:nvPr/>
          </p:nvSpPr>
          <p:spPr>
            <a:xfrm>
              <a:off x="8100" y="3938"/>
              <a:ext cx="1003" cy="1003"/>
            </a:xfrm>
            <a:prstGeom prst="ellipse">
              <a:avLst/>
            </a:prstGeom>
            <a:solidFill>
              <a:schemeClr val="accent1"/>
            </a:solidFill>
            <a:ln w="15875">
              <a:no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50" name="Group 78"/>
            <p:cNvGrpSpPr/>
            <p:nvPr/>
          </p:nvGrpSpPr>
          <p:grpSpPr>
            <a:xfrm>
              <a:off x="8399" y="4162"/>
              <a:ext cx="429" cy="573"/>
              <a:chOff x="1868971" y="2767277"/>
              <a:chExt cx="274694" cy="366676"/>
            </a:xfrm>
            <a:solidFill>
              <a:schemeClr val="bg1"/>
            </a:solidFill>
          </p:grpSpPr>
          <p:sp>
            <p:nvSpPr>
              <p:cNvPr id="51" name="AutoShape 115"/>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sp>
            <p:nvSpPr>
              <p:cNvPr id="52" name="AutoShape 116"/>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chemeClr val="tx1">
                      <a:lumMod val="85000"/>
                      <a:lumOff val="15000"/>
                    </a:schemeClr>
                  </a:solidFill>
                  <a:effectLst>
                    <a:outerShdw blurRad="38100" dist="38100" dir="2700000" algn="tl">
                      <a:srgbClr val="000000"/>
                    </a:outerShdw>
                  </a:effectLst>
                  <a:uLnTx/>
                  <a:uFillTx/>
                  <a:latin typeface="Lao UI" panose="020B0502040204020203" pitchFamily="34" charset="0"/>
                  <a:ea typeface="+mn-ea"/>
                  <a:cs typeface="Lao UI" panose="020B0502040204020203" pitchFamily="34" charset="0"/>
                </a:endParaRPr>
              </a:p>
            </p:txBody>
          </p:sp>
        </p:grpSp>
      </p:grpSp>
      <p:sp>
        <p:nvSpPr>
          <p:cNvPr id="27678" name="文本框 48"/>
          <p:cNvSpPr txBox="1"/>
          <p:nvPr/>
        </p:nvSpPr>
        <p:spPr>
          <a:xfrm>
            <a:off x="144463" y="263525"/>
            <a:ext cx="1416050" cy="483235"/>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en-US" altLang="zh-CN" sz="2400" dirty="0">
              <a:latin typeface="微软雅黑" panose="020B0503020204020204" pitchFamily="34" charset="-122"/>
              <a:ea typeface="微软雅黑" panose="020B0503020204020204" pitchFamily="34" charset="-122"/>
            </a:endParaRPr>
          </a:p>
        </p:txBody>
      </p:sp>
      <p:cxnSp>
        <p:nvCxnSpPr>
          <p:cNvPr id="57" name="直接连接符 56"/>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5120005" y="3648075"/>
            <a:ext cx="636270" cy="636270"/>
            <a:chOff x="8100" y="5738"/>
            <a:chExt cx="1002" cy="1002"/>
          </a:xfrm>
        </p:grpSpPr>
        <p:sp>
          <p:nvSpPr>
            <p:cNvPr id="20" name="Rectangle 27"/>
            <p:cNvSpPr/>
            <p:nvPr/>
          </p:nvSpPr>
          <p:spPr>
            <a:xfrm>
              <a:off x="8100" y="5738"/>
              <a:ext cx="1003" cy="1003"/>
            </a:xfrm>
            <a:prstGeom prst="ellipse">
              <a:avLst/>
            </a:pr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24" name="Freeform 107"/>
            <p:cNvSpPr>
              <a:spLocks noEditPoints="1"/>
            </p:cNvSpPr>
            <p:nvPr/>
          </p:nvSpPr>
          <p:spPr bwMode="auto">
            <a:xfrm>
              <a:off x="8325" y="5963"/>
              <a:ext cx="575" cy="495"/>
            </a:xfrm>
            <a:custGeom>
              <a:avLst/>
              <a:gdLst/>
              <a:ahLst/>
              <a:cxnLst>
                <a:cxn ang="0">
                  <a:pos x="337" y="165"/>
                </a:cxn>
                <a:cxn ang="0">
                  <a:pos x="170" y="0"/>
                </a:cxn>
                <a:cxn ang="0">
                  <a:pos x="5" y="165"/>
                </a:cxn>
                <a:cxn ang="0">
                  <a:pos x="5" y="165"/>
                </a:cxn>
                <a:cxn ang="0">
                  <a:pos x="0" y="172"/>
                </a:cxn>
                <a:cxn ang="0">
                  <a:pos x="0" y="181"/>
                </a:cxn>
                <a:cxn ang="0">
                  <a:pos x="0" y="189"/>
                </a:cxn>
                <a:cxn ang="0">
                  <a:pos x="5" y="196"/>
                </a:cxn>
                <a:cxn ang="0">
                  <a:pos x="5" y="196"/>
                </a:cxn>
                <a:cxn ang="0">
                  <a:pos x="13" y="201"/>
                </a:cxn>
                <a:cxn ang="0">
                  <a:pos x="20" y="201"/>
                </a:cxn>
                <a:cxn ang="0">
                  <a:pos x="29" y="201"/>
                </a:cxn>
                <a:cxn ang="0">
                  <a:pos x="36" y="196"/>
                </a:cxn>
                <a:cxn ang="0">
                  <a:pos x="42" y="189"/>
                </a:cxn>
                <a:cxn ang="0">
                  <a:pos x="42" y="294"/>
                </a:cxn>
                <a:cxn ang="0">
                  <a:pos x="301" y="294"/>
                </a:cxn>
                <a:cxn ang="0">
                  <a:pos x="301" y="189"/>
                </a:cxn>
                <a:cxn ang="0">
                  <a:pos x="306" y="196"/>
                </a:cxn>
                <a:cxn ang="0">
                  <a:pos x="306" y="196"/>
                </a:cxn>
                <a:cxn ang="0">
                  <a:pos x="314" y="201"/>
                </a:cxn>
                <a:cxn ang="0">
                  <a:pos x="321" y="201"/>
                </a:cxn>
                <a:cxn ang="0">
                  <a:pos x="321" y="201"/>
                </a:cxn>
                <a:cxn ang="0">
                  <a:pos x="330" y="201"/>
                </a:cxn>
                <a:cxn ang="0">
                  <a:pos x="337" y="196"/>
                </a:cxn>
                <a:cxn ang="0">
                  <a:pos x="337" y="196"/>
                </a:cxn>
                <a:cxn ang="0">
                  <a:pos x="341" y="189"/>
                </a:cxn>
                <a:cxn ang="0">
                  <a:pos x="343" y="181"/>
                </a:cxn>
                <a:cxn ang="0">
                  <a:pos x="341" y="172"/>
                </a:cxn>
                <a:cxn ang="0">
                  <a:pos x="337" y="165"/>
                </a:cxn>
                <a:cxn ang="0">
                  <a:pos x="337" y="165"/>
                </a:cxn>
                <a:cxn ang="0">
                  <a:pos x="279" y="272"/>
                </a:cxn>
                <a:cxn ang="0">
                  <a:pos x="214" y="272"/>
                </a:cxn>
                <a:cxn ang="0">
                  <a:pos x="214" y="187"/>
                </a:cxn>
                <a:cxn ang="0">
                  <a:pos x="129" y="187"/>
                </a:cxn>
                <a:cxn ang="0">
                  <a:pos x="129" y="272"/>
                </a:cxn>
                <a:cxn ang="0">
                  <a:pos x="63" y="272"/>
                </a:cxn>
                <a:cxn ang="0">
                  <a:pos x="63" y="169"/>
                </a:cxn>
                <a:cxn ang="0">
                  <a:pos x="170" y="60"/>
                </a:cxn>
                <a:cxn ang="0">
                  <a:pos x="279" y="169"/>
                </a:cxn>
                <a:cxn ang="0">
                  <a:pos x="279" y="272"/>
                </a:cxn>
              </a:cxnLst>
              <a:rect l="0" t="0" r="r" b="b"/>
              <a:pathLst>
                <a:path w="343" h="294">
                  <a:moveTo>
                    <a:pt x="337" y="165"/>
                  </a:moveTo>
                  <a:lnTo>
                    <a:pt x="170" y="0"/>
                  </a:lnTo>
                  <a:lnTo>
                    <a:pt x="5" y="165"/>
                  </a:lnTo>
                  <a:lnTo>
                    <a:pt x="5" y="165"/>
                  </a:lnTo>
                  <a:lnTo>
                    <a:pt x="0" y="172"/>
                  </a:lnTo>
                  <a:lnTo>
                    <a:pt x="0" y="181"/>
                  </a:lnTo>
                  <a:lnTo>
                    <a:pt x="0" y="189"/>
                  </a:lnTo>
                  <a:lnTo>
                    <a:pt x="5" y="196"/>
                  </a:lnTo>
                  <a:lnTo>
                    <a:pt x="5" y="196"/>
                  </a:lnTo>
                  <a:lnTo>
                    <a:pt x="13" y="201"/>
                  </a:lnTo>
                  <a:lnTo>
                    <a:pt x="20" y="201"/>
                  </a:lnTo>
                  <a:lnTo>
                    <a:pt x="29" y="201"/>
                  </a:lnTo>
                  <a:lnTo>
                    <a:pt x="36" y="196"/>
                  </a:lnTo>
                  <a:lnTo>
                    <a:pt x="42" y="189"/>
                  </a:lnTo>
                  <a:lnTo>
                    <a:pt x="42" y="294"/>
                  </a:lnTo>
                  <a:lnTo>
                    <a:pt x="301" y="294"/>
                  </a:lnTo>
                  <a:lnTo>
                    <a:pt x="301" y="189"/>
                  </a:lnTo>
                  <a:lnTo>
                    <a:pt x="306" y="196"/>
                  </a:lnTo>
                  <a:lnTo>
                    <a:pt x="306" y="196"/>
                  </a:lnTo>
                  <a:lnTo>
                    <a:pt x="314" y="201"/>
                  </a:lnTo>
                  <a:lnTo>
                    <a:pt x="321" y="201"/>
                  </a:lnTo>
                  <a:lnTo>
                    <a:pt x="321" y="201"/>
                  </a:lnTo>
                  <a:lnTo>
                    <a:pt x="330" y="201"/>
                  </a:lnTo>
                  <a:lnTo>
                    <a:pt x="337" y="196"/>
                  </a:lnTo>
                  <a:lnTo>
                    <a:pt x="337" y="196"/>
                  </a:lnTo>
                  <a:lnTo>
                    <a:pt x="341" y="189"/>
                  </a:lnTo>
                  <a:lnTo>
                    <a:pt x="343" y="181"/>
                  </a:lnTo>
                  <a:lnTo>
                    <a:pt x="341" y="172"/>
                  </a:lnTo>
                  <a:lnTo>
                    <a:pt x="337" y="165"/>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chemeClr val="bg1"/>
            </a:solidFill>
            <a:ln w="9525">
              <a:noFill/>
              <a:round/>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Lao UI" panose="020B0502040204020203" pitchFamily="34" charset="0"/>
                <a:ea typeface="+mn-ea"/>
                <a:cs typeface="Lao UI" panose="020B0502040204020203" pitchFamily="34" charset="0"/>
              </a:endParaRPr>
            </a:p>
          </p:txBody>
        </p:sp>
      </p:grp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653"/>
                                        </p:tgtEl>
                                        <p:attrNameLst>
                                          <p:attrName>style.visibility</p:attrName>
                                        </p:attrNameLst>
                                      </p:cBhvr>
                                      <p:to>
                                        <p:strVal val="visible"/>
                                      </p:to>
                                    </p:set>
                                    <p:anim calcmode="lin" valueType="num">
                                      <p:cBhvr additive="base">
                                        <p:cTn id="7" dur="500"/>
                                        <p:tgtEl>
                                          <p:spTgt spid="27653"/>
                                        </p:tgtEl>
                                        <p:attrNameLst>
                                          <p:attrName>ppt_y</p:attrName>
                                        </p:attrNameLst>
                                      </p:cBhvr>
                                      <p:tavLst>
                                        <p:tav tm="0">
                                          <p:val>
                                            <p:strVal val="#ppt_y+#ppt_h*1.125000"/>
                                          </p:val>
                                        </p:tav>
                                        <p:tav tm="100000">
                                          <p:val>
                                            <p:strVal val="#ppt_y"/>
                                          </p:val>
                                        </p:tav>
                                      </p:tavLst>
                                    </p:anim>
                                    <p:animEffect transition="in" filter="wipe(up)">
                                      <p:cBhvr>
                                        <p:cTn id="8" dur="500"/>
                                        <p:tgtEl>
                                          <p:spTgt spid="27653"/>
                                        </p:tgtEl>
                                      </p:cBhvr>
                                    </p:animEffect>
                                  </p:childTnLst>
                                </p:cTn>
                              </p:par>
                            </p:childTnLst>
                          </p:cTn>
                        </p:par>
                        <p:par>
                          <p:cTn id="9" fill="hold">
                            <p:stCondLst>
                              <p:cond delay="500"/>
                            </p:stCondLst>
                            <p:childTnLst>
                              <p:par>
                                <p:cTn id="10" presetID="49" presetClass="entr" presetSubtype="0" decel="10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 calcmode="lin" valueType="num">
                                      <p:cBhvr>
                                        <p:cTn id="14" dur="500" fill="hold"/>
                                        <p:tgtEl>
                                          <p:spTgt spid="5"/>
                                        </p:tgtEl>
                                        <p:attrNameLst>
                                          <p:attrName>style.rotation</p:attrName>
                                        </p:attrNameLst>
                                      </p:cBhvr>
                                      <p:tavLst>
                                        <p:tav tm="0">
                                          <p:val>
                                            <p:fltVal val="360"/>
                                          </p:val>
                                        </p:tav>
                                        <p:tav tm="100000">
                                          <p:val>
                                            <p:fltVal val="0"/>
                                          </p:val>
                                        </p:tav>
                                      </p:tavLst>
                                    </p:anim>
                                    <p:animEffect transition="in" filter="fade">
                                      <p:cBhvr>
                                        <p:cTn id="15" dur="500"/>
                                        <p:tgtEl>
                                          <p:spTgt spid="5"/>
                                        </p:tgtEl>
                                      </p:cBhvr>
                                    </p:animEffect>
                                  </p:childTnLst>
                                </p:cTn>
                              </p:par>
                              <p:par>
                                <p:cTn id="16" presetID="49" presetClass="entr" presetSubtype="0" decel="10000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 calcmode="lin" valueType="num">
                                      <p:cBhvr>
                                        <p:cTn id="20" dur="500" fill="hold"/>
                                        <p:tgtEl>
                                          <p:spTgt spid="3"/>
                                        </p:tgtEl>
                                        <p:attrNameLst>
                                          <p:attrName>style.rotation</p:attrName>
                                        </p:attrNameLst>
                                      </p:cBhvr>
                                      <p:tavLst>
                                        <p:tav tm="0">
                                          <p:val>
                                            <p:fltVal val="360"/>
                                          </p:val>
                                        </p:tav>
                                        <p:tav tm="100000">
                                          <p:val>
                                            <p:fltVal val="0"/>
                                          </p:val>
                                        </p:tav>
                                      </p:tavLst>
                                    </p:anim>
                                    <p:animEffect transition="in" filter="fade">
                                      <p:cBhvr>
                                        <p:cTn id="21" dur="500"/>
                                        <p:tgtEl>
                                          <p:spTgt spid="3"/>
                                        </p:tgtEl>
                                      </p:cBhvr>
                                    </p:animEffect>
                                  </p:childTnLst>
                                </p:cTn>
                              </p:par>
                              <p:par>
                                <p:cTn id="22" presetID="49" presetClass="entr" presetSubtype="0" decel="10000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p:cTn id="24" dur="500" fill="hold"/>
                                        <p:tgtEl>
                                          <p:spTgt spid="7"/>
                                        </p:tgtEl>
                                        <p:attrNameLst>
                                          <p:attrName>ppt_w</p:attrName>
                                        </p:attrNameLst>
                                      </p:cBhvr>
                                      <p:tavLst>
                                        <p:tav tm="0">
                                          <p:val>
                                            <p:fltVal val="0"/>
                                          </p:val>
                                        </p:tav>
                                        <p:tav tm="100000">
                                          <p:val>
                                            <p:strVal val="#ppt_w"/>
                                          </p:val>
                                        </p:tav>
                                      </p:tavLst>
                                    </p:anim>
                                    <p:anim calcmode="lin" valueType="num">
                                      <p:cBhvr>
                                        <p:cTn id="25" dur="500" fill="hold"/>
                                        <p:tgtEl>
                                          <p:spTgt spid="7"/>
                                        </p:tgtEl>
                                        <p:attrNameLst>
                                          <p:attrName>ppt_h</p:attrName>
                                        </p:attrNameLst>
                                      </p:cBhvr>
                                      <p:tavLst>
                                        <p:tav tm="0">
                                          <p:val>
                                            <p:fltVal val="0"/>
                                          </p:val>
                                        </p:tav>
                                        <p:tav tm="100000">
                                          <p:val>
                                            <p:strVal val="#ppt_h"/>
                                          </p:val>
                                        </p:tav>
                                      </p:tavLst>
                                    </p:anim>
                                    <p:anim calcmode="lin" valueType="num">
                                      <p:cBhvr>
                                        <p:cTn id="26" dur="500" fill="hold"/>
                                        <p:tgtEl>
                                          <p:spTgt spid="7"/>
                                        </p:tgtEl>
                                        <p:attrNameLst>
                                          <p:attrName>style.rotation</p:attrName>
                                        </p:attrNameLst>
                                      </p:cBhvr>
                                      <p:tavLst>
                                        <p:tav tm="0">
                                          <p:val>
                                            <p:fltVal val="360"/>
                                          </p:val>
                                        </p:tav>
                                        <p:tav tm="100000">
                                          <p:val>
                                            <p:fltVal val="0"/>
                                          </p:val>
                                        </p:tav>
                                      </p:tavLst>
                                    </p:anim>
                                    <p:animEffect transition="in" filter="fade">
                                      <p:cBhvr>
                                        <p:cTn id="27" dur="500"/>
                                        <p:tgtEl>
                                          <p:spTgt spid="7"/>
                                        </p:tgtEl>
                                      </p:cBhvr>
                                    </p:animEffect>
                                  </p:childTnLst>
                                </p:cTn>
                              </p:par>
                            </p:childTnLst>
                          </p:cTn>
                        </p:par>
                        <p:par>
                          <p:cTn id="28" fill="hold">
                            <p:stCondLst>
                              <p:cond delay="1000"/>
                            </p:stCondLst>
                            <p:childTnLst>
                              <p:par>
                                <p:cTn id="29" presetID="2" presetClass="entr" presetSubtype="8"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0-#ppt_w/2"/>
                                          </p:val>
                                        </p:tav>
                                        <p:tav tm="100000">
                                          <p:val>
                                            <p:strVal val="#ppt_x"/>
                                          </p:val>
                                        </p:tav>
                                      </p:tavLst>
                                    </p:anim>
                                    <p:anim calcmode="lin" valueType="num">
                                      <p:cBhvr additive="base">
                                        <p:cTn id="32" dur="5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2" presetClass="entr" presetSubtype="8"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fill="hold"/>
                                        <p:tgtEl>
                                          <p:spTgt spid="16"/>
                                        </p:tgtEl>
                                        <p:attrNameLst>
                                          <p:attrName>ppt_x</p:attrName>
                                        </p:attrNameLst>
                                      </p:cBhvr>
                                      <p:tavLst>
                                        <p:tav tm="0">
                                          <p:val>
                                            <p:strVal val="0-#ppt_w/2"/>
                                          </p:val>
                                        </p:tav>
                                        <p:tav tm="100000">
                                          <p:val>
                                            <p:strVal val="#ppt_x"/>
                                          </p:val>
                                        </p:tav>
                                      </p:tavLst>
                                    </p:anim>
                                    <p:anim calcmode="lin" valueType="num">
                                      <p:cBhvr additive="base">
                                        <p:cTn id="37" dur="500" fill="hold"/>
                                        <p:tgtEl>
                                          <p:spTgt spid="16"/>
                                        </p:tgtEl>
                                        <p:attrNameLst>
                                          <p:attrName>ppt_y</p:attrName>
                                        </p:attrNameLst>
                                      </p:cBhvr>
                                      <p:tavLst>
                                        <p:tav tm="0">
                                          <p:val>
                                            <p:strVal val="#ppt_y"/>
                                          </p:val>
                                        </p:tav>
                                        <p:tav tm="100000">
                                          <p:val>
                                            <p:strVal val="#ppt_y"/>
                                          </p:val>
                                        </p:tav>
                                      </p:tavLst>
                                    </p:anim>
                                  </p:childTnLst>
                                </p:cTn>
                              </p:par>
                            </p:childTnLst>
                          </p:cTn>
                        </p:par>
                        <p:par>
                          <p:cTn id="38" fill="hold">
                            <p:stCondLst>
                              <p:cond delay="2000"/>
                            </p:stCondLst>
                            <p:childTnLst>
                              <p:par>
                                <p:cTn id="39" presetID="2" presetClass="entr" presetSubtype="8" fill="hold" grpId="0" nodeType="afterEffect">
                                  <p:stCondLst>
                                    <p:cond delay="0"/>
                                  </p:stCondLst>
                                  <p:childTnLst>
                                    <p:set>
                                      <p:cBhvr>
                                        <p:cTn id="40" dur="1" fill="hold">
                                          <p:stCondLst>
                                            <p:cond delay="0"/>
                                          </p:stCondLst>
                                        </p:cTn>
                                        <p:tgtEl>
                                          <p:spTgt spid="27658"/>
                                        </p:tgtEl>
                                        <p:attrNameLst>
                                          <p:attrName>style.visibility</p:attrName>
                                        </p:attrNameLst>
                                      </p:cBhvr>
                                      <p:to>
                                        <p:strVal val="visible"/>
                                      </p:to>
                                    </p:set>
                                    <p:anim calcmode="lin" valueType="num">
                                      <p:cBhvr additive="base">
                                        <p:cTn id="41" dur="500" fill="hold"/>
                                        <p:tgtEl>
                                          <p:spTgt spid="27658"/>
                                        </p:tgtEl>
                                        <p:attrNameLst>
                                          <p:attrName>ppt_x</p:attrName>
                                        </p:attrNameLst>
                                      </p:cBhvr>
                                      <p:tavLst>
                                        <p:tav tm="0">
                                          <p:val>
                                            <p:strVal val="0-#ppt_w/2"/>
                                          </p:val>
                                        </p:tav>
                                        <p:tav tm="100000">
                                          <p:val>
                                            <p:strVal val="#ppt_x"/>
                                          </p:val>
                                        </p:tav>
                                      </p:tavLst>
                                    </p:anim>
                                    <p:anim calcmode="lin" valueType="num">
                                      <p:cBhvr additive="base">
                                        <p:cTn id="42" dur="500" fill="hold"/>
                                        <p:tgtEl>
                                          <p:spTgt spid="27658"/>
                                        </p:tgtEl>
                                        <p:attrNameLst>
                                          <p:attrName>ppt_y</p:attrName>
                                        </p:attrNameLst>
                                      </p:cBhvr>
                                      <p:tavLst>
                                        <p:tav tm="0">
                                          <p:val>
                                            <p:strVal val="#ppt_y"/>
                                          </p:val>
                                        </p:tav>
                                        <p:tav tm="100000">
                                          <p:val>
                                            <p:strVal val="#ppt_y"/>
                                          </p:val>
                                        </p:tav>
                                      </p:tavLst>
                                    </p:anim>
                                  </p:childTnLst>
                                </p:cTn>
                              </p:par>
                            </p:childTnLst>
                          </p:cTn>
                        </p:par>
                        <p:par>
                          <p:cTn id="43" fill="hold">
                            <p:stCondLst>
                              <p:cond delay="2500"/>
                            </p:stCondLst>
                            <p:childTnLst>
                              <p:par>
                                <p:cTn id="44" presetID="2" presetClass="entr" presetSubtype="2" fill="hold" nodeType="after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1+#ppt_w/2"/>
                                          </p:val>
                                        </p:tav>
                                        <p:tav tm="100000">
                                          <p:val>
                                            <p:strVal val="#ppt_x"/>
                                          </p:val>
                                        </p:tav>
                                      </p:tavLst>
                                    </p:anim>
                                    <p:anim calcmode="lin" valueType="num">
                                      <p:cBhvr additive="base">
                                        <p:cTn id="47" dur="500" fill="hold"/>
                                        <p:tgtEl>
                                          <p:spTgt spid="15"/>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 presetClass="entr" presetSubtype="2" fill="hold" grpId="0" nodeType="afterEffect">
                                  <p:stCondLst>
                                    <p:cond delay="0"/>
                                  </p:stCondLst>
                                  <p:childTnLst>
                                    <p:set>
                                      <p:cBhvr>
                                        <p:cTn id="50" dur="1" fill="hold">
                                          <p:stCondLst>
                                            <p:cond delay="0"/>
                                          </p:stCondLst>
                                        </p:cTn>
                                        <p:tgtEl>
                                          <p:spTgt spid="34"/>
                                        </p:tgtEl>
                                        <p:attrNameLst>
                                          <p:attrName>style.visibility</p:attrName>
                                        </p:attrNameLst>
                                      </p:cBhvr>
                                      <p:to>
                                        <p:strVal val="visible"/>
                                      </p:to>
                                    </p:set>
                                    <p:anim calcmode="lin" valueType="num">
                                      <p:cBhvr additive="base">
                                        <p:cTn id="51" dur="500" fill="hold"/>
                                        <p:tgtEl>
                                          <p:spTgt spid="34"/>
                                        </p:tgtEl>
                                        <p:attrNameLst>
                                          <p:attrName>ppt_x</p:attrName>
                                        </p:attrNameLst>
                                      </p:cBhvr>
                                      <p:tavLst>
                                        <p:tav tm="0">
                                          <p:val>
                                            <p:strVal val="1+#ppt_w/2"/>
                                          </p:val>
                                        </p:tav>
                                        <p:tav tm="100000">
                                          <p:val>
                                            <p:strVal val="#ppt_x"/>
                                          </p:val>
                                        </p:tav>
                                      </p:tavLst>
                                    </p:anim>
                                    <p:anim calcmode="lin" valueType="num">
                                      <p:cBhvr additive="base">
                                        <p:cTn id="52" dur="500" fill="hold"/>
                                        <p:tgtEl>
                                          <p:spTgt spid="34"/>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2" presetClass="entr" presetSubtype="2" fill="hold" grpId="0" nodeType="afterEffect">
                                  <p:stCondLst>
                                    <p:cond delay="0"/>
                                  </p:stCondLst>
                                  <p:childTnLst>
                                    <p:set>
                                      <p:cBhvr>
                                        <p:cTn id="55" dur="1" fill="hold">
                                          <p:stCondLst>
                                            <p:cond delay="0"/>
                                          </p:stCondLst>
                                        </p:cTn>
                                        <p:tgtEl>
                                          <p:spTgt spid="27670"/>
                                        </p:tgtEl>
                                        <p:attrNameLst>
                                          <p:attrName>style.visibility</p:attrName>
                                        </p:attrNameLst>
                                      </p:cBhvr>
                                      <p:to>
                                        <p:strVal val="visible"/>
                                      </p:to>
                                    </p:set>
                                    <p:anim calcmode="lin" valueType="num">
                                      <p:cBhvr additive="base">
                                        <p:cTn id="56" dur="500" fill="hold"/>
                                        <p:tgtEl>
                                          <p:spTgt spid="27670"/>
                                        </p:tgtEl>
                                        <p:attrNameLst>
                                          <p:attrName>ppt_x</p:attrName>
                                        </p:attrNameLst>
                                      </p:cBhvr>
                                      <p:tavLst>
                                        <p:tav tm="0">
                                          <p:val>
                                            <p:strVal val="1+#ppt_w/2"/>
                                          </p:val>
                                        </p:tav>
                                        <p:tav tm="100000">
                                          <p:val>
                                            <p:strVal val="#ppt_x"/>
                                          </p:val>
                                        </p:tav>
                                      </p:tavLst>
                                    </p:anim>
                                    <p:anim calcmode="lin" valueType="num">
                                      <p:cBhvr additive="base">
                                        <p:cTn id="57" dur="500" fill="hold"/>
                                        <p:tgtEl>
                                          <p:spTgt spid="27670"/>
                                        </p:tgtEl>
                                        <p:attrNameLst>
                                          <p:attrName>ppt_y</p:attrName>
                                        </p:attrNameLst>
                                      </p:cBhvr>
                                      <p:tavLst>
                                        <p:tav tm="0">
                                          <p:val>
                                            <p:strVal val="#ppt_y"/>
                                          </p:val>
                                        </p:tav>
                                        <p:tav tm="100000">
                                          <p:val>
                                            <p:strVal val="#ppt_y"/>
                                          </p:val>
                                        </p:tav>
                                      </p:tavLst>
                                    </p:anim>
                                  </p:childTnLst>
                                </p:cTn>
                              </p:par>
                            </p:childTnLst>
                          </p:cTn>
                        </p:par>
                        <p:par>
                          <p:cTn id="58" fill="hold">
                            <p:stCondLst>
                              <p:cond delay="4000"/>
                            </p:stCondLst>
                            <p:childTnLst>
                              <p:par>
                                <p:cTn id="59" presetID="2" presetClass="entr" presetSubtype="8" fill="hold" nodeType="after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500" fill="hold"/>
                                        <p:tgtEl>
                                          <p:spTgt spid="10"/>
                                        </p:tgtEl>
                                        <p:attrNameLst>
                                          <p:attrName>ppt_x</p:attrName>
                                        </p:attrNameLst>
                                      </p:cBhvr>
                                      <p:tavLst>
                                        <p:tav tm="0">
                                          <p:val>
                                            <p:strVal val="0-#ppt_w/2"/>
                                          </p:val>
                                        </p:tav>
                                        <p:tav tm="100000">
                                          <p:val>
                                            <p:strVal val="#ppt_x"/>
                                          </p:val>
                                        </p:tav>
                                      </p:tavLst>
                                    </p:anim>
                                    <p:anim calcmode="lin" valueType="num">
                                      <p:cBhvr additive="base">
                                        <p:cTn id="62" dur="500" fill="hold"/>
                                        <p:tgtEl>
                                          <p:spTgt spid="10"/>
                                        </p:tgtEl>
                                        <p:attrNameLst>
                                          <p:attrName>ppt_y</p:attrName>
                                        </p:attrNameLst>
                                      </p:cBhvr>
                                      <p:tavLst>
                                        <p:tav tm="0">
                                          <p:val>
                                            <p:strVal val="#ppt_y"/>
                                          </p:val>
                                        </p:tav>
                                        <p:tav tm="100000">
                                          <p:val>
                                            <p:strVal val="#ppt_y"/>
                                          </p:val>
                                        </p:tav>
                                      </p:tavLst>
                                    </p:anim>
                                  </p:childTnLst>
                                </p:cTn>
                              </p:par>
                            </p:childTnLst>
                          </p:cTn>
                        </p:par>
                        <p:par>
                          <p:cTn id="63" fill="hold">
                            <p:stCondLst>
                              <p:cond delay="4500"/>
                            </p:stCondLst>
                            <p:childTnLst>
                              <p:par>
                                <p:cTn id="64" presetID="2" presetClass="entr" presetSubtype="8"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 calcmode="lin" valueType="num">
                                      <p:cBhvr additive="base">
                                        <p:cTn id="66" dur="500" fill="hold"/>
                                        <p:tgtEl>
                                          <p:spTgt spid="11"/>
                                        </p:tgtEl>
                                        <p:attrNameLst>
                                          <p:attrName>ppt_x</p:attrName>
                                        </p:attrNameLst>
                                      </p:cBhvr>
                                      <p:tavLst>
                                        <p:tav tm="0">
                                          <p:val>
                                            <p:strVal val="0-#ppt_w/2"/>
                                          </p:val>
                                        </p:tav>
                                        <p:tav tm="100000">
                                          <p:val>
                                            <p:strVal val="#ppt_x"/>
                                          </p:val>
                                        </p:tav>
                                      </p:tavLst>
                                    </p:anim>
                                    <p:anim calcmode="lin" valueType="num">
                                      <p:cBhvr additive="base">
                                        <p:cTn id="67" dur="500" fill="hold"/>
                                        <p:tgtEl>
                                          <p:spTgt spid="11"/>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2" presetClass="entr" presetSubtype="8" fill="hold" grpId="0" nodeType="afterEffect">
                                  <p:stCondLst>
                                    <p:cond delay="0"/>
                                  </p:stCondLst>
                                  <p:childTnLst>
                                    <p:set>
                                      <p:cBhvr>
                                        <p:cTn id="70" dur="1" fill="hold">
                                          <p:stCondLst>
                                            <p:cond delay="0"/>
                                          </p:stCondLst>
                                        </p:cTn>
                                        <p:tgtEl>
                                          <p:spTgt spid="27654"/>
                                        </p:tgtEl>
                                        <p:attrNameLst>
                                          <p:attrName>style.visibility</p:attrName>
                                        </p:attrNameLst>
                                      </p:cBhvr>
                                      <p:to>
                                        <p:strVal val="visible"/>
                                      </p:to>
                                    </p:set>
                                    <p:anim calcmode="lin" valueType="num">
                                      <p:cBhvr additive="base">
                                        <p:cTn id="71" dur="500" fill="hold"/>
                                        <p:tgtEl>
                                          <p:spTgt spid="27654"/>
                                        </p:tgtEl>
                                        <p:attrNameLst>
                                          <p:attrName>ppt_x</p:attrName>
                                        </p:attrNameLst>
                                      </p:cBhvr>
                                      <p:tavLst>
                                        <p:tav tm="0">
                                          <p:val>
                                            <p:strVal val="0-#ppt_w/2"/>
                                          </p:val>
                                        </p:tav>
                                        <p:tav tm="100000">
                                          <p:val>
                                            <p:strVal val="#ppt_x"/>
                                          </p:val>
                                        </p:tav>
                                      </p:tavLst>
                                    </p:anim>
                                    <p:anim calcmode="lin" valueType="num">
                                      <p:cBhvr additive="base">
                                        <p:cTn id="72" dur="500" fill="hold"/>
                                        <p:tgtEl>
                                          <p:spTgt spid="27654"/>
                                        </p:tgtEl>
                                        <p:attrNameLst>
                                          <p:attrName>ppt_y</p:attrName>
                                        </p:attrNameLst>
                                      </p:cBhvr>
                                      <p:tavLst>
                                        <p:tav tm="0">
                                          <p:val>
                                            <p:strVal val="#ppt_y"/>
                                          </p:val>
                                        </p:tav>
                                        <p:tav tm="100000">
                                          <p:val>
                                            <p:strVal val="#ppt_y"/>
                                          </p:val>
                                        </p:tav>
                                      </p:tavLst>
                                    </p:anim>
                                  </p:childTnLst>
                                </p:cTn>
                              </p:par>
                            </p:childTnLst>
                          </p:cTn>
                        </p:par>
                        <p:par>
                          <p:cTn id="73" fill="hold">
                            <p:stCondLst>
                              <p:cond delay="5500"/>
                            </p:stCondLst>
                            <p:childTnLst>
                              <p:par>
                                <p:cTn id="74" presetID="2" presetClass="entr" presetSubtype="2" fill="hold" nodeType="after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additive="base">
                                        <p:cTn id="76" dur="500" fill="hold"/>
                                        <p:tgtEl>
                                          <p:spTgt spid="19"/>
                                        </p:tgtEl>
                                        <p:attrNameLst>
                                          <p:attrName>ppt_x</p:attrName>
                                        </p:attrNameLst>
                                      </p:cBhvr>
                                      <p:tavLst>
                                        <p:tav tm="0">
                                          <p:val>
                                            <p:strVal val="1+#ppt_w/2"/>
                                          </p:val>
                                        </p:tav>
                                        <p:tav tm="100000">
                                          <p:val>
                                            <p:strVal val="#ppt_x"/>
                                          </p:val>
                                        </p:tav>
                                      </p:tavLst>
                                    </p:anim>
                                    <p:anim calcmode="lin" valueType="num">
                                      <p:cBhvr additive="base">
                                        <p:cTn id="77" dur="500" fill="hold"/>
                                        <p:tgtEl>
                                          <p:spTgt spid="19"/>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2" presetClass="entr" presetSubtype="2" fill="hold" grpId="0" nodeType="afterEffect">
                                  <p:stCondLst>
                                    <p:cond delay="0"/>
                                  </p:stCondLst>
                                  <p:childTnLst>
                                    <p:set>
                                      <p:cBhvr>
                                        <p:cTn id="80" dur="1" fill="hold">
                                          <p:stCondLst>
                                            <p:cond delay="0"/>
                                          </p:stCondLst>
                                        </p:cTn>
                                        <p:tgtEl>
                                          <p:spTgt spid="48"/>
                                        </p:tgtEl>
                                        <p:attrNameLst>
                                          <p:attrName>style.visibility</p:attrName>
                                        </p:attrNameLst>
                                      </p:cBhvr>
                                      <p:to>
                                        <p:strVal val="visible"/>
                                      </p:to>
                                    </p:set>
                                    <p:anim calcmode="lin" valueType="num">
                                      <p:cBhvr additive="base">
                                        <p:cTn id="81" dur="500" fill="hold"/>
                                        <p:tgtEl>
                                          <p:spTgt spid="48"/>
                                        </p:tgtEl>
                                        <p:attrNameLst>
                                          <p:attrName>ppt_x</p:attrName>
                                        </p:attrNameLst>
                                      </p:cBhvr>
                                      <p:tavLst>
                                        <p:tav tm="0">
                                          <p:val>
                                            <p:strVal val="1+#ppt_w/2"/>
                                          </p:val>
                                        </p:tav>
                                        <p:tav tm="100000">
                                          <p:val>
                                            <p:strVal val="#ppt_x"/>
                                          </p:val>
                                        </p:tav>
                                      </p:tavLst>
                                    </p:anim>
                                    <p:anim calcmode="lin" valueType="num">
                                      <p:cBhvr additive="base">
                                        <p:cTn id="82" dur="500" fill="hold"/>
                                        <p:tgtEl>
                                          <p:spTgt spid="48"/>
                                        </p:tgtEl>
                                        <p:attrNameLst>
                                          <p:attrName>ppt_y</p:attrName>
                                        </p:attrNameLst>
                                      </p:cBhvr>
                                      <p:tavLst>
                                        <p:tav tm="0">
                                          <p:val>
                                            <p:strVal val="#ppt_y"/>
                                          </p:val>
                                        </p:tav>
                                        <p:tav tm="100000">
                                          <p:val>
                                            <p:strVal val="#ppt_y"/>
                                          </p:val>
                                        </p:tav>
                                      </p:tavLst>
                                    </p:anim>
                                  </p:childTnLst>
                                </p:cTn>
                              </p:par>
                            </p:childTnLst>
                          </p:cTn>
                        </p:par>
                        <p:par>
                          <p:cTn id="83" fill="hold">
                            <p:stCondLst>
                              <p:cond delay="6500"/>
                            </p:stCondLst>
                            <p:childTnLst>
                              <p:par>
                                <p:cTn id="84" presetID="2" presetClass="entr" presetSubtype="2" fill="hold" grpId="0" nodeType="afterEffect">
                                  <p:stCondLst>
                                    <p:cond delay="0"/>
                                  </p:stCondLst>
                                  <p:childTnLst>
                                    <p:set>
                                      <p:cBhvr>
                                        <p:cTn id="85" dur="1" fill="hold">
                                          <p:stCondLst>
                                            <p:cond delay="0"/>
                                          </p:stCondLst>
                                        </p:cTn>
                                        <p:tgtEl>
                                          <p:spTgt spid="27674"/>
                                        </p:tgtEl>
                                        <p:attrNameLst>
                                          <p:attrName>style.visibility</p:attrName>
                                        </p:attrNameLst>
                                      </p:cBhvr>
                                      <p:to>
                                        <p:strVal val="visible"/>
                                      </p:to>
                                    </p:set>
                                    <p:anim calcmode="lin" valueType="num">
                                      <p:cBhvr additive="base">
                                        <p:cTn id="86" dur="500" fill="hold"/>
                                        <p:tgtEl>
                                          <p:spTgt spid="27674"/>
                                        </p:tgtEl>
                                        <p:attrNameLst>
                                          <p:attrName>ppt_x</p:attrName>
                                        </p:attrNameLst>
                                      </p:cBhvr>
                                      <p:tavLst>
                                        <p:tav tm="0">
                                          <p:val>
                                            <p:strVal val="1+#ppt_w/2"/>
                                          </p:val>
                                        </p:tav>
                                        <p:tav tm="100000">
                                          <p:val>
                                            <p:strVal val="#ppt_x"/>
                                          </p:val>
                                        </p:tav>
                                      </p:tavLst>
                                    </p:anim>
                                    <p:anim calcmode="lin" valueType="num">
                                      <p:cBhvr additive="base">
                                        <p:cTn id="87" dur="500" fill="hold"/>
                                        <p:tgtEl>
                                          <p:spTgt spid="27674"/>
                                        </p:tgtEl>
                                        <p:attrNameLst>
                                          <p:attrName>ppt_y</p:attrName>
                                        </p:attrNameLst>
                                      </p:cBhvr>
                                      <p:tavLst>
                                        <p:tav tm="0">
                                          <p:val>
                                            <p:strVal val="#ppt_y"/>
                                          </p:val>
                                        </p:tav>
                                        <p:tav tm="100000">
                                          <p:val>
                                            <p:strVal val="#ppt_y"/>
                                          </p:val>
                                        </p:tav>
                                      </p:tavLst>
                                    </p:anim>
                                  </p:childTnLst>
                                </p:cTn>
                              </p:par>
                            </p:childTnLst>
                          </p:cTn>
                        </p:par>
                        <p:par>
                          <p:cTn id="88" fill="hold">
                            <p:stCondLst>
                              <p:cond delay="7000"/>
                            </p:stCondLst>
                            <p:childTnLst>
                              <p:par>
                                <p:cTn id="89" presetID="2" presetClass="entr" presetSubtype="8" fill="hold" nodeType="afterEffect">
                                  <p:stCondLst>
                                    <p:cond delay="0"/>
                                  </p:stCondLst>
                                  <p:childTnLst>
                                    <p:set>
                                      <p:cBhvr>
                                        <p:cTn id="90" dur="1" fill="hold">
                                          <p:stCondLst>
                                            <p:cond delay="0"/>
                                          </p:stCondLst>
                                        </p:cTn>
                                        <p:tgtEl>
                                          <p:spTgt spid="14"/>
                                        </p:tgtEl>
                                        <p:attrNameLst>
                                          <p:attrName>style.visibility</p:attrName>
                                        </p:attrNameLst>
                                      </p:cBhvr>
                                      <p:to>
                                        <p:strVal val="visible"/>
                                      </p:to>
                                    </p:set>
                                    <p:anim calcmode="lin" valueType="num">
                                      <p:cBhvr additive="base">
                                        <p:cTn id="91" dur="500" fill="hold"/>
                                        <p:tgtEl>
                                          <p:spTgt spid="14"/>
                                        </p:tgtEl>
                                        <p:attrNameLst>
                                          <p:attrName>ppt_x</p:attrName>
                                        </p:attrNameLst>
                                      </p:cBhvr>
                                      <p:tavLst>
                                        <p:tav tm="0">
                                          <p:val>
                                            <p:strVal val="0-#ppt_w/2"/>
                                          </p:val>
                                        </p:tav>
                                        <p:tav tm="100000">
                                          <p:val>
                                            <p:strVal val="#ppt_x"/>
                                          </p:val>
                                        </p:tav>
                                      </p:tavLst>
                                    </p:anim>
                                    <p:anim calcmode="lin" valueType="num">
                                      <p:cBhvr additive="base">
                                        <p:cTn id="92" dur="500" fill="hold"/>
                                        <p:tgtEl>
                                          <p:spTgt spid="14"/>
                                        </p:tgtEl>
                                        <p:attrNameLst>
                                          <p:attrName>ppt_y</p:attrName>
                                        </p:attrNameLst>
                                      </p:cBhvr>
                                      <p:tavLst>
                                        <p:tav tm="0">
                                          <p:val>
                                            <p:strVal val="#ppt_y"/>
                                          </p:val>
                                        </p:tav>
                                        <p:tav tm="100000">
                                          <p:val>
                                            <p:strVal val="#ppt_y"/>
                                          </p:val>
                                        </p:tav>
                                      </p:tavLst>
                                    </p:anim>
                                  </p:childTnLst>
                                </p:cTn>
                              </p:par>
                            </p:childTnLst>
                          </p:cTn>
                        </p:par>
                        <p:par>
                          <p:cTn id="93" fill="hold">
                            <p:stCondLst>
                              <p:cond delay="7500"/>
                            </p:stCondLst>
                            <p:childTnLst>
                              <p:par>
                                <p:cTn id="94" presetID="2" presetClass="entr" presetSubtype="8" fill="hold" grpId="0" nodeType="afterEffect">
                                  <p:stCondLst>
                                    <p:cond delay="0"/>
                                  </p:stCondLst>
                                  <p:childTnLst>
                                    <p:set>
                                      <p:cBhvr>
                                        <p:cTn id="95" dur="1" fill="hold">
                                          <p:stCondLst>
                                            <p:cond delay="0"/>
                                          </p:stCondLst>
                                        </p:cTn>
                                        <p:tgtEl>
                                          <p:spTgt spid="26"/>
                                        </p:tgtEl>
                                        <p:attrNameLst>
                                          <p:attrName>style.visibility</p:attrName>
                                        </p:attrNameLst>
                                      </p:cBhvr>
                                      <p:to>
                                        <p:strVal val="visible"/>
                                      </p:to>
                                    </p:set>
                                    <p:anim calcmode="lin" valueType="num">
                                      <p:cBhvr additive="base">
                                        <p:cTn id="96" dur="500" fill="hold"/>
                                        <p:tgtEl>
                                          <p:spTgt spid="26"/>
                                        </p:tgtEl>
                                        <p:attrNameLst>
                                          <p:attrName>ppt_x</p:attrName>
                                        </p:attrNameLst>
                                      </p:cBhvr>
                                      <p:tavLst>
                                        <p:tav tm="0">
                                          <p:val>
                                            <p:strVal val="0-#ppt_w/2"/>
                                          </p:val>
                                        </p:tav>
                                        <p:tav tm="100000">
                                          <p:val>
                                            <p:strVal val="#ppt_x"/>
                                          </p:val>
                                        </p:tav>
                                      </p:tavLst>
                                    </p:anim>
                                    <p:anim calcmode="lin" valueType="num">
                                      <p:cBhvr additive="base">
                                        <p:cTn id="97" dur="500" fill="hold"/>
                                        <p:tgtEl>
                                          <p:spTgt spid="26"/>
                                        </p:tgtEl>
                                        <p:attrNameLst>
                                          <p:attrName>ppt_y</p:attrName>
                                        </p:attrNameLst>
                                      </p:cBhvr>
                                      <p:tavLst>
                                        <p:tav tm="0">
                                          <p:val>
                                            <p:strVal val="#ppt_y"/>
                                          </p:val>
                                        </p:tav>
                                        <p:tav tm="100000">
                                          <p:val>
                                            <p:strVal val="#ppt_y"/>
                                          </p:val>
                                        </p:tav>
                                      </p:tavLst>
                                    </p:anim>
                                  </p:childTnLst>
                                </p:cTn>
                              </p:par>
                            </p:childTnLst>
                          </p:cTn>
                        </p:par>
                        <p:par>
                          <p:cTn id="98" fill="hold">
                            <p:stCondLst>
                              <p:cond delay="8000"/>
                            </p:stCondLst>
                            <p:childTnLst>
                              <p:par>
                                <p:cTn id="99" presetID="2" presetClass="entr" presetSubtype="8" fill="hold" grpId="0" nodeType="afterEffect">
                                  <p:stCondLst>
                                    <p:cond delay="0"/>
                                  </p:stCondLst>
                                  <p:childTnLst>
                                    <p:set>
                                      <p:cBhvr>
                                        <p:cTn id="100" dur="1" fill="hold">
                                          <p:stCondLst>
                                            <p:cond delay="0"/>
                                          </p:stCondLst>
                                        </p:cTn>
                                        <p:tgtEl>
                                          <p:spTgt spid="27666"/>
                                        </p:tgtEl>
                                        <p:attrNameLst>
                                          <p:attrName>style.visibility</p:attrName>
                                        </p:attrNameLst>
                                      </p:cBhvr>
                                      <p:to>
                                        <p:strVal val="visible"/>
                                      </p:to>
                                    </p:set>
                                    <p:anim calcmode="lin" valueType="num">
                                      <p:cBhvr additive="base">
                                        <p:cTn id="101" dur="500" fill="hold"/>
                                        <p:tgtEl>
                                          <p:spTgt spid="27666"/>
                                        </p:tgtEl>
                                        <p:attrNameLst>
                                          <p:attrName>ppt_x</p:attrName>
                                        </p:attrNameLst>
                                      </p:cBhvr>
                                      <p:tavLst>
                                        <p:tav tm="0">
                                          <p:val>
                                            <p:strVal val="0-#ppt_w/2"/>
                                          </p:val>
                                        </p:tav>
                                        <p:tav tm="100000">
                                          <p:val>
                                            <p:strVal val="#ppt_x"/>
                                          </p:val>
                                        </p:tav>
                                      </p:tavLst>
                                    </p:anim>
                                    <p:anim calcmode="lin" valueType="num">
                                      <p:cBhvr additive="base">
                                        <p:cTn id="102" dur="500" fill="hold"/>
                                        <p:tgtEl>
                                          <p:spTgt spid="27666"/>
                                        </p:tgtEl>
                                        <p:attrNameLst>
                                          <p:attrName>ppt_y</p:attrName>
                                        </p:attrNameLst>
                                      </p:cBhvr>
                                      <p:tavLst>
                                        <p:tav tm="0">
                                          <p:val>
                                            <p:strVal val="#ppt_y"/>
                                          </p:val>
                                        </p:tav>
                                        <p:tav tm="100000">
                                          <p:val>
                                            <p:strVal val="#ppt_y"/>
                                          </p:val>
                                        </p:tav>
                                      </p:tavLst>
                                    </p:anim>
                                  </p:childTnLst>
                                </p:cTn>
                              </p:par>
                            </p:childTnLst>
                          </p:cTn>
                        </p:par>
                        <p:par>
                          <p:cTn id="103" fill="hold">
                            <p:stCondLst>
                              <p:cond delay="8500"/>
                            </p:stCondLst>
                            <p:childTnLst>
                              <p:par>
                                <p:cTn id="104" presetID="2" presetClass="entr" presetSubtype="2" fill="hold" nodeType="after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fill="hold"/>
                                        <p:tgtEl>
                                          <p:spTgt spid="25"/>
                                        </p:tgtEl>
                                        <p:attrNameLst>
                                          <p:attrName>ppt_x</p:attrName>
                                        </p:attrNameLst>
                                      </p:cBhvr>
                                      <p:tavLst>
                                        <p:tav tm="0">
                                          <p:val>
                                            <p:strVal val="1+#ppt_w/2"/>
                                          </p:val>
                                        </p:tav>
                                        <p:tav tm="100000">
                                          <p:val>
                                            <p:strVal val="#ppt_x"/>
                                          </p:val>
                                        </p:tav>
                                      </p:tavLst>
                                    </p:anim>
                                    <p:anim calcmode="lin" valueType="num">
                                      <p:cBhvr additive="base">
                                        <p:cTn id="107" dur="500" fill="hold"/>
                                        <p:tgtEl>
                                          <p:spTgt spid="25"/>
                                        </p:tgtEl>
                                        <p:attrNameLst>
                                          <p:attrName>ppt_y</p:attrName>
                                        </p:attrNameLst>
                                      </p:cBhvr>
                                      <p:tavLst>
                                        <p:tav tm="0">
                                          <p:val>
                                            <p:strVal val="#ppt_y"/>
                                          </p:val>
                                        </p:tav>
                                        <p:tav tm="100000">
                                          <p:val>
                                            <p:strVal val="#ppt_y"/>
                                          </p:val>
                                        </p:tav>
                                      </p:tavLst>
                                    </p:anim>
                                  </p:childTnLst>
                                </p:cTn>
                              </p:par>
                            </p:childTnLst>
                          </p:cTn>
                        </p:par>
                        <p:par>
                          <p:cTn id="108" fill="hold">
                            <p:stCondLst>
                              <p:cond delay="9000"/>
                            </p:stCondLst>
                            <p:childTnLst>
                              <p:par>
                                <p:cTn id="109" presetID="2" presetClass="entr" presetSubtype="2" fill="hold" grpId="0" nodeType="afterEffect">
                                  <p:stCondLst>
                                    <p:cond delay="0"/>
                                  </p:stCondLst>
                                  <p:childTnLst>
                                    <p:set>
                                      <p:cBhvr>
                                        <p:cTn id="110" dur="1" fill="hold">
                                          <p:stCondLst>
                                            <p:cond delay="0"/>
                                          </p:stCondLst>
                                        </p:cTn>
                                        <p:tgtEl>
                                          <p:spTgt spid="21"/>
                                        </p:tgtEl>
                                        <p:attrNameLst>
                                          <p:attrName>style.visibility</p:attrName>
                                        </p:attrNameLst>
                                      </p:cBhvr>
                                      <p:to>
                                        <p:strVal val="visible"/>
                                      </p:to>
                                    </p:set>
                                    <p:anim calcmode="lin" valueType="num">
                                      <p:cBhvr additive="base">
                                        <p:cTn id="111" dur="500" fill="hold"/>
                                        <p:tgtEl>
                                          <p:spTgt spid="21"/>
                                        </p:tgtEl>
                                        <p:attrNameLst>
                                          <p:attrName>ppt_x</p:attrName>
                                        </p:attrNameLst>
                                      </p:cBhvr>
                                      <p:tavLst>
                                        <p:tav tm="0">
                                          <p:val>
                                            <p:strVal val="1+#ppt_w/2"/>
                                          </p:val>
                                        </p:tav>
                                        <p:tav tm="100000">
                                          <p:val>
                                            <p:strVal val="#ppt_x"/>
                                          </p:val>
                                        </p:tav>
                                      </p:tavLst>
                                    </p:anim>
                                    <p:anim calcmode="lin" valueType="num">
                                      <p:cBhvr additive="base">
                                        <p:cTn id="112" dur="500" fill="hold"/>
                                        <p:tgtEl>
                                          <p:spTgt spid="21"/>
                                        </p:tgtEl>
                                        <p:attrNameLst>
                                          <p:attrName>ppt_y</p:attrName>
                                        </p:attrNameLst>
                                      </p:cBhvr>
                                      <p:tavLst>
                                        <p:tav tm="0">
                                          <p:val>
                                            <p:strVal val="#ppt_y"/>
                                          </p:val>
                                        </p:tav>
                                        <p:tav tm="100000">
                                          <p:val>
                                            <p:strVal val="#ppt_y"/>
                                          </p:val>
                                        </p:tav>
                                      </p:tavLst>
                                    </p:anim>
                                  </p:childTnLst>
                                </p:cTn>
                              </p:par>
                            </p:childTnLst>
                          </p:cTn>
                        </p:par>
                        <p:par>
                          <p:cTn id="113" fill="hold">
                            <p:stCondLst>
                              <p:cond delay="9500"/>
                            </p:stCondLst>
                            <p:childTnLst>
                              <p:par>
                                <p:cTn id="114" presetID="2" presetClass="entr" presetSubtype="2" fill="hold" grpId="0" nodeType="afterEffect">
                                  <p:stCondLst>
                                    <p:cond delay="0"/>
                                  </p:stCondLst>
                                  <p:childTnLst>
                                    <p:set>
                                      <p:cBhvr>
                                        <p:cTn id="115" dur="1" fill="hold">
                                          <p:stCondLst>
                                            <p:cond delay="0"/>
                                          </p:stCondLst>
                                        </p:cTn>
                                        <p:tgtEl>
                                          <p:spTgt spid="27662"/>
                                        </p:tgtEl>
                                        <p:attrNameLst>
                                          <p:attrName>style.visibility</p:attrName>
                                        </p:attrNameLst>
                                      </p:cBhvr>
                                      <p:to>
                                        <p:strVal val="visible"/>
                                      </p:to>
                                    </p:set>
                                    <p:anim calcmode="lin" valueType="num">
                                      <p:cBhvr additive="base">
                                        <p:cTn id="116" dur="500" fill="hold"/>
                                        <p:tgtEl>
                                          <p:spTgt spid="27662"/>
                                        </p:tgtEl>
                                        <p:attrNameLst>
                                          <p:attrName>ppt_x</p:attrName>
                                        </p:attrNameLst>
                                      </p:cBhvr>
                                      <p:tavLst>
                                        <p:tav tm="0">
                                          <p:val>
                                            <p:strVal val="1+#ppt_w/2"/>
                                          </p:val>
                                        </p:tav>
                                        <p:tav tm="100000">
                                          <p:val>
                                            <p:strVal val="#ppt_x"/>
                                          </p:val>
                                        </p:tav>
                                      </p:tavLst>
                                    </p:anim>
                                    <p:anim calcmode="lin" valueType="num">
                                      <p:cBhvr additive="base">
                                        <p:cTn id="117" dur="500" fill="hold"/>
                                        <p:tgtEl>
                                          <p:spTgt spid="276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4" grpId="0"/>
      <p:bldP spid="11" grpId="0"/>
      <p:bldP spid="27658" grpId="0"/>
      <p:bldP spid="16" grpId="0"/>
      <p:bldP spid="27662" grpId="0"/>
      <p:bldP spid="21" grpId="0"/>
      <p:bldP spid="27666" grpId="0"/>
      <p:bldP spid="26" grpId="0"/>
      <p:bldP spid="27670" grpId="0"/>
      <p:bldP spid="34" grpId="0"/>
      <p:bldP spid="27674" grpId="0"/>
      <p:bldP spid="4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31"/>
          <p:cNvCxnSpPr/>
          <p:nvPr/>
        </p:nvCxnSpPr>
        <p:spPr>
          <a:xfrm rot="5400000">
            <a:off x="5287169" y="2297906"/>
            <a:ext cx="714375" cy="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Oval 32"/>
          <p:cNvSpPr/>
          <p:nvPr/>
        </p:nvSpPr>
        <p:spPr>
          <a:xfrm>
            <a:off x="5214938" y="1428750"/>
            <a:ext cx="882650" cy="882650"/>
          </a:xfrm>
          <a:prstGeom prst="ellipse">
            <a:avLst/>
          </a:prstGeom>
          <a:solidFill>
            <a:schemeClr val="accent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7" name="Group 83"/>
          <p:cNvGrpSpPr/>
          <p:nvPr/>
        </p:nvGrpSpPr>
        <p:grpSpPr>
          <a:xfrm>
            <a:off x="5461827" y="1684189"/>
            <a:ext cx="366050" cy="366676"/>
            <a:chOff x="6853177" y="4545107"/>
            <a:chExt cx="366050" cy="366676"/>
          </a:xfrm>
          <a:solidFill>
            <a:schemeClr val="bg1"/>
          </a:solidFill>
        </p:grpSpPr>
        <p:sp>
          <p:nvSpPr>
            <p:cNvPr id="8" name="AutoShape 18"/>
            <p:cNvSpPr/>
            <p:nvPr/>
          </p:nvSpPr>
          <p:spPr bwMode="auto">
            <a:xfrm>
              <a:off x="6853177" y="4545107"/>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9" name="AutoShape 19"/>
            <p:cNvSpPr/>
            <p:nvPr/>
          </p:nvSpPr>
          <p:spPr bwMode="auto">
            <a:xfrm>
              <a:off x="6933270"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10" name="AutoShape 20"/>
            <p:cNvSpPr/>
            <p:nvPr/>
          </p:nvSpPr>
          <p:spPr bwMode="auto">
            <a:xfrm>
              <a:off x="6933270"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11" name="AutoShape 21"/>
            <p:cNvSpPr/>
            <p:nvPr/>
          </p:nvSpPr>
          <p:spPr bwMode="auto">
            <a:xfrm>
              <a:off x="6933270"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12" name="AutoShape 22"/>
            <p:cNvSpPr/>
            <p:nvPr/>
          </p:nvSpPr>
          <p:spPr bwMode="auto">
            <a:xfrm>
              <a:off x="7013363"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13" name="AutoShape 23"/>
            <p:cNvSpPr/>
            <p:nvPr/>
          </p:nvSpPr>
          <p:spPr bwMode="auto">
            <a:xfrm>
              <a:off x="7013363"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14" name="AutoShape 24"/>
            <p:cNvSpPr/>
            <p:nvPr/>
          </p:nvSpPr>
          <p:spPr bwMode="auto">
            <a:xfrm>
              <a:off x="7013363"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15" name="AutoShape 25"/>
            <p:cNvSpPr/>
            <p:nvPr/>
          </p:nvSpPr>
          <p:spPr bwMode="auto">
            <a:xfrm>
              <a:off x="7093457" y="4797277"/>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16" name="AutoShape 26"/>
            <p:cNvSpPr/>
            <p:nvPr/>
          </p:nvSpPr>
          <p:spPr bwMode="auto">
            <a:xfrm>
              <a:off x="7093457" y="4739710"/>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17" name="AutoShape 27"/>
            <p:cNvSpPr/>
            <p:nvPr/>
          </p:nvSpPr>
          <p:spPr bwMode="auto">
            <a:xfrm>
              <a:off x="7093457" y="4682768"/>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grpSp>
      <p:cxnSp>
        <p:nvCxnSpPr>
          <p:cNvPr id="21" name="Straight Connector 43"/>
          <p:cNvCxnSpPr/>
          <p:nvPr/>
        </p:nvCxnSpPr>
        <p:spPr>
          <a:xfrm rot="5400000">
            <a:off x="7430294" y="2297906"/>
            <a:ext cx="714375" cy="158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Oval 44"/>
          <p:cNvSpPr/>
          <p:nvPr/>
        </p:nvSpPr>
        <p:spPr>
          <a:xfrm>
            <a:off x="7358063" y="1428750"/>
            <a:ext cx="882650" cy="882650"/>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sp>
        <p:nvSpPr>
          <p:cNvPr id="24" name="AutoShape 103"/>
          <p:cNvSpPr/>
          <p:nvPr/>
        </p:nvSpPr>
        <p:spPr bwMode="auto">
          <a:xfrm>
            <a:off x="7678738" y="1771650"/>
            <a:ext cx="131763"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solidFill>
            <a:schemeClr val="bg1"/>
          </a:solidFill>
          <a:ln>
            <a:noFill/>
          </a:ln>
          <a:effec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25" name="AutoShape 104"/>
          <p:cNvSpPr/>
          <p:nvPr/>
        </p:nvSpPr>
        <p:spPr bwMode="auto">
          <a:xfrm>
            <a:off x="7621588" y="1714500"/>
            <a:ext cx="366713" cy="320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solidFill>
            <a:schemeClr val="bg1"/>
          </a:solidFill>
          <a:ln>
            <a:noFill/>
          </a:ln>
          <a:effec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cxnSp>
        <p:nvCxnSpPr>
          <p:cNvPr id="30" name="Straight Connector 19"/>
          <p:cNvCxnSpPr/>
          <p:nvPr/>
        </p:nvCxnSpPr>
        <p:spPr>
          <a:xfrm rot="5400000">
            <a:off x="3072606" y="2297906"/>
            <a:ext cx="714375" cy="1588"/>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1" name="Oval 20"/>
          <p:cNvSpPr/>
          <p:nvPr/>
        </p:nvSpPr>
        <p:spPr>
          <a:xfrm>
            <a:off x="3000375" y="1428750"/>
            <a:ext cx="882650" cy="882650"/>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32" name="Group 81"/>
          <p:cNvGrpSpPr/>
          <p:nvPr/>
        </p:nvGrpSpPr>
        <p:grpSpPr>
          <a:xfrm>
            <a:off x="3251392" y="1753373"/>
            <a:ext cx="365425" cy="229016"/>
            <a:chOff x="2411138" y="4617692"/>
            <a:chExt cx="365425" cy="229016"/>
          </a:xfrm>
          <a:solidFill>
            <a:schemeClr val="bg1"/>
          </a:solidFill>
        </p:grpSpPr>
        <p:sp>
          <p:nvSpPr>
            <p:cNvPr id="33" name="AutoShape 105"/>
            <p:cNvSpPr/>
            <p:nvPr/>
          </p:nvSpPr>
          <p:spPr bwMode="auto">
            <a:xfrm>
              <a:off x="2411138" y="4617692"/>
              <a:ext cx="365425" cy="2290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34" name="AutoShape 106"/>
            <p:cNvSpPr/>
            <p:nvPr/>
          </p:nvSpPr>
          <p:spPr bwMode="auto">
            <a:xfrm>
              <a:off x="2548173" y="4686523"/>
              <a:ext cx="51935" cy="513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35" name="AutoShape 107"/>
            <p:cNvSpPr/>
            <p:nvPr/>
          </p:nvSpPr>
          <p:spPr bwMode="auto">
            <a:xfrm>
              <a:off x="2513756" y="4652107"/>
              <a:ext cx="160186" cy="16018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grpSp>
      <p:cxnSp>
        <p:nvCxnSpPr>
          <p:cNvPr id="40" name="Straight Connector 7"/>
          <p:cNvCxnSpPr/>
          <p:nvPr/>
        </p:nvCxnSpPr>
        <p:spPr>
          <a:xfrm rot="5400000">
            <a:off x="929481" y="2297906"/>
            <a:ext cx="714375" cy="1588"/>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1" name="Oval 8"/>
          <p:cNvSpPr/>
          <p:nvPr/>
        </p:nvSpPr>
        <p:spPr>
          <a:xfrm>
            <a:off x="857250" y="1428750"/>
            <a:ext cx="882650" cy="882650"/>
          </a:xfrm>
          <a:prstGeom prst="ellipse">
            <a:avLst/>
          </a:prstGeom>
          <a:solidFill>
            <a:schemeClr val="accent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42" name="Group 80"/>
          <p:cNvGrpSpPr/>
          <p:nvPr/>
        </p:nvGrpSpPr>
        <p:grpSpPr>
          <a:xfrm>
            <a:off x="1167517" y="1684543"/>
            <a:ext cx="274696" cy="366676"/>
            <a:chOff x="1724713" y="4548862"/>
            <a:chExt cx="274694" cy="366676"/>
          </a:xfrm>
          <a:solidFill>
            <a:schemeClr val="bg1"/>
          </a:solidFill>
        </p:grpSpPr>
        <p:sp>
          <p:nvSpPr>
            <p:cNvPr id="43" name="AutoShape 108"/>
            <p:cNvSpPr/>
            <p:nvPr/>
          </p:nvSpPr>
          <p:spPr bwMode="auto">
            <a:xfrm>
              <a:off x="1792917" y="4617692"/>
              <a:ext cx="137660" cy="1376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sp>
          <p:nvSpPr>
            <p:cNvPr id="44" name="AutoShape 109"/>
            <p:cNvSpPr/>
            <p:nvPr/>
          </p:nvSpPr>
          <p:spPr bwMode="auto">
            <a:xfrm>
              <a:off x="1724713" y="4548862"/>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3000" b="0" i="0" u="none" strike="noStrike" kern="1200" cap="none" spc="0" normalizeH="0" baseline="0" noProof="0">
                <a:ln>
                  <a:noFill/>
                </a:ln>
                <a:solidFill>
                  <a:srgbClr val="FFFFFF"/>
                </a:solidFill>
                <a:effectLst>
                  <a:outerShdw blurRad="38100" dist="38100" dir="2700000" algn="tl">
                    <a:srgbClr val="000000"/>
                  </a:outerShdw>
                </a:effectLst>
                <a:uLnTx/>
                <a:uFillTx/>
                <a:latin typeface="+mn-lt"/>
                <a:ea typeface="+mn-ea"/>
                <a:cs typeface="+mn-cs"/>
              </a:endParaRPr>
            </a:p>
          </p:txBody>
        </p:sp>
      </p:grpSp>
      <p:sp>
        <p:nvSpPr>
          <p:cNvPr id="46" name="文本框 45"/>
          <p:cNvSpPr txBox="1"/>
          <p:nvPr/>
        </p:nvSpPr>
        <p:spPr>
          <a:xfrm>
            <a:off x="674688" y="2973388"/>
            <a:ext cx="1368425" cy="338138"/>
          </a:xfrm>
          <a:prstGeom prst="rect">
            <a:avLst/>
          </a:prstGeom>
          <a:noFill/>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rPr>
              <a:t>添加标题</a:t>
            </a:r>
            <a:endParaRPr kumimoji="0" lang="zh-CN" altLang="en-US" sz="16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sp>
        <p:nvSpPr>
          <p:cNvPr id="47" name="文本框 46"/>
          <p:cNvSpPr txBox="1"/>
          <p:nvPr/>
        </p:nvSpPr>
        <p:spPr>
          <a:xfrm>
            <a:off x="269875" y="3282950"/>
            <a:ext cx="1931988" cy="1120140"/>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rPr>
              <a:t>点击输入文字描述内容点击输入文字描述内容点击输入文字描述内容点击输入文字描述内容点击输入文字描述内容点击输入文字描</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sp>
        <p:nvSpPr>
          <p:cNvPr id="49" name="文本框 48"/>
          <p:cNvSpPr txBox="1"/>
          <p:nvPr/>
        </p:nvSpPr>
        <p:spPr>
          <a:xfrm>
            <a:off x="2792413" y="2973388"/>
            <a:ext cx="1370013" cy="338138"/>
          </a:xfrm>
          <a:prstGeom prst="rect">
            <a:avLst/>
          </a:prstGeom>
          <a:noFill/>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rPr>
              <a:t>添加标题</a:t>
            </a:r>
            <a:endParaRPr kumimoji="0" lang="zh-CN" altLang="en-US" sz="16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endParaRPr>
          </a:p>
        </p:txBody>
      </p:sp>
      <p:sp>
        <p:nvSpPr>
          <p:cNvPr id="50" name="文本框 49"/>
          <p:cNvSpPr txBox="1"/>
          <p:nvPr/>
        </p:nvSpPr>
        <p:spPr>
          <a:xfrm>
            <a:off x="2387600" y="3282950"/>
            <a:ext cx="1931988" cy="1074420"/>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点击输入文字描述内容点击输入文字描述内容点击输入文字描述内容点击输入文字描述内容点击输入文字描述内容点击输入文字描</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endParaRPr kumimoji="0" lang="zh-CN" altLang="en-US" sz="7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sp>
        <p:nvSpPr>
          <p:cNvPr id="52" name="文本框 51"/>
          <p:cNvSpPr txBox="1"/>
          <p:nvPr/>
        </p:nvSpPr>
        <p:spPr>
          <a:xfrm>
            <a:off x="5026025" y="2973388"/>
            <a:ext cx="1370013" cy="338138"/>
          </a:xfrm>
          <a:prstGeom prst="rect">
            <a:avLst/>
          </a:prstGeom>
          <a:noFill/>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rPr>
              <a:t>添加标题</a:t>
            </a:r>
            <a:endParaRPr kumimoji="0" lang="zh-CN" altLang="en-US" sz="16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endParaRPr>
          </a:p>
        </p:txBody>
      </p:sp>
      <p:sp>
        <p:nvSpPr>
          <p:cNvPr id="53" name="文本框 52"/>
          <p:cNvSpPr txBox="1"/>
          <p:nvPr/>
        </p:nvSpPr>
        <p:spPr>
          <a:xfrm>
            <a:off x="4621213" y="3282950"/>
            <a:ext cx="1931988" cy="1074420"/>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点击输入文字描述内容点击输入文字描述内容点击输入文字描述内容点击输入文字描述内容点击输入文字描述内容点击输入文字描</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endParaRPr kumimoji="0" lang="zh-CN" altLang="en-US" sz="7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sp>
        <p:nvSpPr>
          <p:cNvPr id="55" name="文本框 54"/>
          <p:cNvSpPr txBox="1"/>
          <p:nvPr/>
        </p:nvSpPr>
        <p:spPr>
          <a:xfrm>
            <a:off x="7224713" y="2973388"/>
            <a:ext cx="1370013" cy="338138"/>
          </a:xfrm>
          <a:prstGeom prst="rect">
            <a:avLst/>
          </a:prstGeom>
          <a:noFill/>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rPr>
              <a:t>添加标题</a:t>
            </a:r>
            <a:endParaRPr kumimoji="0" lang="zh-CN" altLang="en-US" sz="16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微软雅黑" panose="020B0503020204020204" pitchFamily="34" charset="-122"/>
              <a:cs typeface="+mn-cs"/>
            </a:endParaRPr>
          </a:p>
        </p:txBody>
      </p:sp>
      <p:sp>
        <p:nvSpPr>
          <p:cNvPr id="56" name="文本框 55"/>
          <p:cNvSpPr txBox="1"/>
          <p:nvPr/>
        </p:nvSpPr>
        <p:spPr>
          <a:xfrm>
            <a:off x="6821488" y="3282950"/>
            <a:ext cx="1930400" cy="1280160"/>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点击输入文字描述内容点击输入文字描述内容点击输入文字描述内容点击输入文字描述内容点击输入文字描述内容点击输入文字描</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endParaRPr kumimoji="0" lang="zh-CN" altLang="en-US" sz="7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sp>
        <p:nvSpPr>
          <p:cNvPr id="29719"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48" name="直接连接符 47"/>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ppt_y</p:attrName>
                                        </p:attrNameLst>
                                      </p:cBhvr>
                                      <p:tavLst>
                                        <p:tav tm="0">
                                          <p:val>
                                            <p:strVal val="#ppt_y+#ppt_h*1.125000"/>
                                          </p:val>
                                        </p:tav>
                                        <p:tav tm="100000">
                                          <p:val>
                                            <p:strVal val="#ppt_y"/>
                                          </p:val>
                                        </p:tav>
                                      </p:tavLst>
                                    </p:anim>
                                    <p:animEffect transition="in" filter="wipe(up)">
                                      <p:cBhvr>
                                        <p:cTn id="8" dur="500"/>
                                        <p:tgtEl>
                                          <p:spTgt spid="5"/>
                                        </p:tgtEl>
                                      </p:cBhvr>
                                    </p:animEffect>
                                  </p:childTnLst>
                                </p:cTn>
                              </p:par>
                            </p:childTnLst>
                          </p:cTn>
                        </p:par>
                        <p:par>
                          <p:cTn id="9" fill="hold">
                            <p:stCondLst>
                              <p:cond delay="500"/>
                            </p:stCondLst>
                            <p:childTnLst>
                              <p:par>
                                <p:cTn id="10" presetID="12" presetClass="entr" presetSubtype="4"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up)">
                                      <p:cBhvr>
                                        <p:cTn id="18" dur="500"/>
                                        <p:tgtEl>
                                          <p:spTgt spid="7"/>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p:tgtEl>
                                          <p:spTgt spid="21"/>
                                        </p:tgtEl>
                                        <p:attrNameLst>
                                          <p:attrName>ppt_y</p:attrName>
                                        </p:attrNameLst>
                                      </p:cBhvr>
                                      <p:tavLst>
                                        <p:tav tm="0">
                                          <p:val>
                                            <p:strVal val="#ppt_y+#ppt_h*1.125000"/>
                                          </p:val>
                                        </p:tav>
                                        <p:tav tm="100000">
                                          <p:val>
                                            <p:strVal val="#ppt_y"/>
                                          </p:val>
                                        </p:tav>
                                      </p:tavLst>
                                    </p:anim>
                                    <p:animEffect transition="in" filter="wipe(up)">
                                      <p:cBhvr>
                                        <p:cTn id="23" dur="500"/>
                                        <p:tgtEl>
                                          <p:spTgt spid="21"/>
                                        </p:tgtEl>
                                      </p:cBhvr>
                                    </p:animEffect>
                                  </p:childTnLst>
                                </p:cTn>
                              </p:par>
                            </p:childTnLst>
                          </p:cTn>
                        </p:par>
                        <p:par>
                          <p:cTn id="24" fill="hold">
                            <p:stCondLst>
                              <p:cond delay="2000"/>
                            </p:stCondLst>
                            <p:childTnLst>
                              <p:par>
                                <p:cTn id="25" presetID="12" presetClass="entr" presetSubtype="4"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p:tgtEl>
                                          <p:spTgt spid="22"/>
                                        </p:tgtEl>
                                        <p:attrNameLst>
                                          <p:attrName>ppt_y</p:attrName>
                                        </p:attrNameLst>
                                      </p:cBhvr>
                                      <p:tavLst>
                                        <p:tav tm="0">
                                          <p:val>
                                            <p:strVal val="#ppt_y+#ppt_h*1.125000"/>
                                          </p:val>
                                        </p:tav>
                                        <p:tav tm="100000">
                                          <p:val>
                                            <p:strVal val="#ppt_y"/>
                                          </p:val>
                                        </p:tav>
                                      </p:tavLst>
                                    </p:anim>
                                    <p:animEffect transition="in" filter="wipe(up)">
                                      <p:cBhvr>
                                        <p:cTn id="28" dur="500"/>
                                        <p:tgtEl>
                                          <p:spTgt spid="22"/>
                                        </p:tgtEl>
                                      </p:cBhvr>
                                    </p:animEffect>
                                  </p:childTnLst>
                                </p:cTn>
                              </p:par>
                            </p:childTnLst>
                          </p:cTn>
                        </p:par>
                        <p:par>
                          <p:cTn id="29" fill="hold">
                            <p:stCondLst>
                              <p:cond delay="2500"/>
                            </p:stCondLst>
                            <p:childTnLst>
                              <p:par>
                                <p:cTn id="30" presetID="12" presetClass="entr" presetSubtype="4"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500"/>
                                        <p:tgtEl>
                                          <p:spTgt spid="24"/>
                                        </p:tgtEl>
                                        <p:attrNameLst>
                                          <p:attrName>ppt_y</p:attrName>
                                        </p:attrNameLst>
                                      </p:cBhvr>
                                      <p:tavLst>
                                        <p:tav tm="0">
                                          <p:val>
                                            <p:strVal val="#ppt_y+#ppt_h*1.125000"/>
                                          </p:val>
                                        </p:tav>
                                        <p:tav tm="100000">
                                          <p:val>
                                            <p:strVal val="#ppt_y"/>
                                          </p:val>
                                        </p:tav>
                                      </p:tavLst>
                                    </p:anim>
                                    <p:animEffect transition="in" filter="wipe(up)">
                                      <p:cBhvr>
                                        <p:cTn id="33" dur="500"/>
                                        <p:tgtEl>
                                          <p:spTgt spid="24"/>
                                        </p:tgtEl>
                                      </p:cBhvr>
                                    </p:animEffect>
                                  </p:childTnLst>
                                </p:cTn>
                              </p:par>
                            </p:childTnLst>
                          </p:cTn>
                        </p:par>
                        <p:par>
                          <p:cTn id="34" fill="hold">
                            <p:stCondLst>
                              <p:cond delay="3000"/>
                            </p:stCondLst>
                            <p:childTnLst>
                              <p:par>
                                <p:cTn id="35" presetID="12" presetClass="entr" presetSubtype="4"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additive="base">
                                        <p:cTn id="37" dur="500"/>
                                        <p:tgtEl>
                                          <p:spTgt spid="25"/>
                                        </p:tgtEl>
                                        <p:attrNameLst>
                                          <p:attrName>ppt_y</p:attrName>
                                        </p:attrNameLst>
                                      </p:cBhvr>
                                      <p:tavLst>
                                        <p:tav tm="0">
                                          <p:val>
                                            <p:strVal val="#ppt_y+#ppt_h*1.125000"/>
                                          </p:val>
                                        </p:tav>
                                        <p:tav tm="100000">
                                          <p:val>
                                            <p:strVal val="#ppt_y"/>
                                          </p:val>
                                        </p:tav>
                                      </p:tavLst>
                                    </p:anim>
                                    <p:animEffect transition="in" filter="wipe(up)">
                                      <p:cBhvr>
                                        <p:cTn id="38" dur="500"/>
                                        <p:tgtEl>
                                          <p:spTgt spid="25"/>
                                        </p:tgtEl>
                                      </p:cBhvr>
                                    </p:animEffect>
                                  </p:childTnLst>
                                </p:cTn>
                              </p:par>
                            </p:childTnLst>
                          </p:cTn>
                        </p:par>
                        <p:par>
                          <p:cTn id="39" fill="hold">
                            <p:stCondLst>
                              <p:cond delay="3500"/>
                            </p:stCondLst>
                            <p:childTnLst>
                              <p:par>
                                <p:cTn id="40" presetID="12" presetClass="entr" presetSubtype="4"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500"/>
                                        <p:tgtEl>
                                          <p:spTgt spid="30"/>
                                        </p:tgtEl>
                                        <p:attrNameLst>
                                          <p:attrName>ppt_y</p:attrName>
                                        </p:attrNameLst>
                                      </p:cBhvr>
                                      <p:tavLst>
                                        <p:tav tm="0">
                                          <p:val>
                                            <p:strVal val="#ppt_y+#ppt_h*1.125000"/>
                                          </p:val>
                                        </p:tav>
                                        <p:tav tm="100000">
                                          <p:val>
                                            <p:strVal val="#ppt_y"/>
                                          </p:val>
                                        </p:tav>
                                      </p:tavLst>
                                    </p:anim>
                                    <p:animEffect transition="in" filter="wipe(up)">
                                      <p:cBhvr>
                                        <p:cTn id="43" dur="500"/>
                                        <p:tgtEl>
                                          <p:spTgt spid="30"/>
                                        </p:tgtEl>
                                      </p:cBhvr>
                                    </p:animEffect>
                                  </p:childTnLst>
                                </p:cTn>
                              </p:par>
                            </p:childTnLst>
                          </p:cTn>
                        </p:par>
                        <p:par>
                          <p:cTn id="44" fill="hold">
                            <p:stCondLst>
                              <p:cond delay="4000"/>
                            </p:stCondLst>
                            <p:childTnLst>
                              <p:par>
                                <p:cTn id="45" presetID="12" presetClass="entr" presetSubtype="4"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p:tgtEl>
                                          <p:spTgt spid="31"/>
                                        </p:tgtEl>
                                        <p:attrNameLst>
                                          <p:attrName>ppt_y</p:attrName>
                                        </p:attrNameLst>
                                      </p:cBhvr>
                                      <p:tavLst>
                                        <p:tav tm="0">
                                          <p:val>
                                            <p:strVal val="#ppt_y+#ppt_h*1.125000"/>
                                          </p:val>
                                        </p:tav>
                                        <p:tav tm="100000">
                                          <p:val>
                                            <p:strVal val="#ppt_y"/>
                                          </p:val>
                                        </p:tav>
                                      </p:tavLst>
                                    </p:anim>
                                    <p:animEffect transition="in" filter="wipe(up)">
                                      <p:cBhvr>
                                        <p:cTn id="48" dur="500"/>
                                        <p:tgtEl>
                                          <p:spTgt spid="31"/>
                                        </p:tgtEl>
                                      </p:cBhvr>
                                    </p:animEffect>
                                  </p:childTnLst>
                                </p:cTn>
                              </p:par>
                            </p:childTnLst>
                          </p:cTn>
                        </p:par>
                        <p:par>
                          <p:cTn id="49" fill="hold">
                            <p:stCondLst>
                              <p:cond delay="4500"/>
                            </p:stCondLst>
                            <p:childTnLst>
                              <p:par>
                                <p:cTn id="50" presetID="12" presetClass="entr" presetSubtype="4"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500"/>
                                        <p:tgtEl>
                                          <p:spTgt spid="32"/>
                                        </p:tgtEl>
                                        <p:attrNameLst>
                                          <p:attrName>ppt_y</p:attrName>
                                        </p:attrNameLst>
                                      </p:cBhvr>
                                      <p:tavLst>
                                        <p:tav tm="0">
                                          <p:val>
                                            <p:strVal val="#ppt_y+#ppt_h*1.125000"/>
                                          </p:val>
                                        </p:tav>
                                        <p:tav tm="100000">
                                          <p:val>
                                            <p:strVal val="#ppt_y"/>
                                          </p:val>
                                        </p:tav>
                                      </p:tavLst>
                                    </p:anim>
                                    <p:animEffect transition="in" filter="wipe(up)">
                                      <p:cBhvr>
                                        <p:cTn id="53" dur="500"/>
                                        <p:tgtEl>
                                          <p:spTgt spid="32"/>
                                        </p:tgtEl>
                                      </p:cBhvr>
                                    </p:animEffect>
                                  </p:childTnLst>
                                </p:cTn>
                              </p:par>
                            </p:childTnLst>
                          </p:cTn>
                        </p:par>
                        <p:par>
                          <p:cTn id="54" fill="hold">
                            <p:stCondLst>
                              <p:cond delay="5000"/>
                            </p:stCondLst>
                            <p:childTnLst>
                              <p:par>
                                <p:cTn id="55" presetID="12" presetClass="entr" presetSubtype="4" fill="hold" nodeType="afterEffect">
                                  <p:stCondLst>
                                    <p:cond delay="0"/>
                                  </p:stCondLst>
                                  <p:childTnLst>
                                    <p:set>
                                      <p:cBhvr>
                                        <p:cTn id="56" dur="1" fill="hold">
                                          <p:stCondLst>
                                            <p:cond delay="0"/>
                                          </p:stCondLst>
                                        </p:cTn>
                                        <p:tgtEl>
                                          <p:spTgt spid="40"/>
                                        </p:tgtEl>
                                        <p:attrNameLst>
                                          <p:attrName>style.visibility</p:attrName>
                                        </p:attrNameLst>
                                      </p:cBhvr>
                                      <p:to>
                                        <p:strVal val="visible"/>
                                      </p:to>
                                    </p:set>
                                    <p:anim calcmode="lin" valueType="num">
                                      <p:cBhvr additive="base">
                                        <p:cTn id="57" dur="500"/>
                                        <p:tgtEl>
                                          <p:spTgt spid="40"/>
                                        </p:tgtEl>
                                        <p:attrNameLst>
                                          <p:attrName>ppt_y</p:attrName>
                                        </p:attrNameLst>
                                      </p:cBhvr>
                                      <p:tavLst>
                                        <p:tav tm="0">
                                          <p:val>
                                            <p:strVal val="#ppt_y+#ppt_h*1.125000"/>
                                          </p:val>
                                        </p:tav>
                                        <p:tav tm="100000">
                                          <p:val>
                                            <p:strVal val="#ppt_y"/>
                                          </p:val>
                                        </p:tav>
                                      </p:tavLst>
                                    </p:anim>
                                    <p:animEffect transition="in" filter="wipe(up)">
                                      <p:cBhvr>
                                        <p:cTn id="58" dur="500"/>
                                        <p:tgtEl>
                                          <p:spTgt spid="40"/>
                                        </p:tgtEl>
                                      </p:cBhvr>
                                    </p:animEffect>
                                  </p:childTnLst>
                                </p:cTn>
                              </p:par>
                            </p:childTnLst>
                          </p:cTn>
                        </p:par>
                        <p:par>
                          <p:cTn id="59" fill="hold">
                            <p:stCondLst>
                              <p:cond delay="5500"/>
                            </p:stCondLst>
                            <p:childTnLst>
                              <p:par>
                                <p:cTn id="60" presetID="12" presetClass="entr" presetSubtype="4" fill="hold" grpId="0" nodeType="afterEffect">
                                  <p:stCondLst>
                                    <p:cond delay="0"/>
                                  </p:stCondLst>
                                  <p:childTnLst>
                                    <p:set>
                                      <p:cBhvr>
                                        <p:cTn id="61" dur="1" fill="hold">
                                          <p:stCondLst>
                                            <p:cond delay="0"/>
                                          </p:stCondLst>
                                        </p:cTn>
                                        <p:tgtEl>
                                          <p:spTgt spid="41"/>
                                        </p:tgtEl>
                                        <p:attrNameLst>
                                          <p:attrName>style.visibility</p:attrName>
                                        </p:attrNameLst>
                                      </p:cBhvr>
                                      <p:to>
                                        <p:strVal val="visible"/>
                                      </p:to>
                                    </p:set>
                                    <p:anim calcmode="lin" valueType="num">
                                      <p:cBhvr additive="base">
                                        <p:cTn id="62" dur="500"/>
                                        <p:tgtEl>
                                          <p:spTgt spid="41"/>
                                        </p:tgtEl>
                                        <p:attrNameLst>
                                          <p:attrName>ppt_y</p:attrName>
                                        </p:attrNameLst>
                                      </p:cBhvr>
                                      <p:tavLst>
                                        <p:tav tm="0">
                                          <p:val>
                                            <p:strVal val="#ppt_y+#ppt_h*1.125000"/>
                                          </p:val>
                                        </p:tav>
                                        <p:tav tm="100000">
                                          <p:val>
                                            <p:strVal val="#ppt_y"/>
                                          </p:val>
                                        </p:tav>
                                      </p:tavLst>
                                    </p:anim>
                                    <p:animEffect transition="in" filter="wipe(up)">
                                      <p:cBhvr>
                                        <p:cTn id="63" dur="500"/>
                                        <p:tgtEl>
                                          <p:spTgt spid="41"/>
                                        </p:tgtEl>
                                      </p:cBhvr>
                                    </p:animEffect>
                                  </p:childTnLst>
                                </p:cTn>
                              </p:par>
                            </p:childTnLst>
                          </p:cTn>
                        </p:par>
                        <p:par>
                          <p:cTn id="64" fill="hold">
                            <p:stCondLst>
                              <p:cond delay="6000"/>
                            </p:stCondLst>
                            <p:childTnLst>
                              <p:par>
                                <p:cTn id="65" presetID="12" presetClass="entr" presetSubtype="4" fill="hold" nodeType="afterEffect">
                                  <p:stCondLst>
                                    <p:cond delay="0"/>
                                  </p:stCondLst>
                                  <p:childTnLst>
                                    <p:set>
                                      <p:cBhvr>
                                        <p:cTn id="66" dur="1" fill="hold">
                                          <p:stCondLst>
                                            <p:cond delay="0"/>
                                          </p:stCondLst>
                                        </p:cTn>
                                        <p:tgtEl>
                                          <p:spTgt spid="42"/>
                                        </p:tgtEl>
                                        <p:attrNameLst>
                                          <p:attrName>style.visibility</p:attrName>
                                        </p:attrNameLst>
                                      </p:cBhvr>
                                      <p:to>
                                        <p:strVal val="visible"/>
                                      </p:to>
                                    </p:set>
                                    <p:anim calcmode="lin" valueType="num">
                                      <p:cBhvr additive="base">
                                        <p:cTn id="67" dur="500"/>
                                        <p:tgtEl>
                                          <p:spTgt spid="42"/>
                                        </p:tgtEl>
                                        <p:attrNameLst>
                                          <p:attrName>ppt_y</p:attrName>
                                        </p:attrNameLst>
                                      </p:cBhvr>
                                      <p:tavLst>
                                        <p:tav tm="0">
                                          <p:val>
                                            <p:strVal val="#ppt_y+#ppt_h*1.125000"/>
                                          </p:val>
                                        </p:tav>
                                        <p:tav tm="100000">
                                          <p:val>
                                            <p:strVal val="#ppt_y"/>
                                          </p:val>
                                        </p:tav>
                                      </p:tavLst>
                                    </p:anim>
                                    <p:animEffect transition="in" filter="wipe(up)">
                                      <p:cBhvr>
                                        <p:cTn id="68" dur="500"/>
                                        <p:tgtEl>
                                          <p:spTgt spid="42"/>
                                        </p:tgtEl>
                                      </p:cBhvr>
                                    </p:animEffect>
                                  </p:childTnLst>
                                </p:cTn>
                              </p:par>
                            </p:childTnLst>
                          </p:cTn>
                        </p:par>
                        <p:par>
                          <p:cTn id="69" fill="hold">
                            <p:stCondLst>
                              <p:cond delay="6500"/>
                            </p:stCondLst>
                            <p:childTnLst>
                              <p:par>
                                <p:cTn id="70" presetID="2" presetClass="entr" presetSubtype="4" fill="hold" grpId="0" nodeType="after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fill="hold"/>
                                        <p:tgtEl>
                                          <p:spTgt spid="46"/>
                                        </p:tgtEl>
                                        <p:attrNameLst>
                                          <p:attrName>ppt_x</p:attrName>
                                        </p:attrNameLst>
                                      </p:cBhvr>
                                      <p:tavLst>
                                        <p:tav tm="0">
                                          <p:val>
                                            <p:strVal val="#ppt_x"/>
                                          </p:val>
                                        </p:tav>
                                        <p:tav tm="100000">
                                          <p:val>
                                            <p:strVal val="#ppt_x"/>
                                          </p:val>
                                        </p:tav>
                                      </p:tavLst>
                                    </p:anim>
                                    <p:anim calcmode="lin" valueType="num">
                                      <p:cBhvr additive="base">
                                        <p:cTn id="73" dur="500" fill="hold"/>
                                        <p:tgtEl>
                                          <p:spTgt spid="46"/>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47"/>
                                        </p:tgtEl>
                                        <p:attrNameLst>
                                          <p:attrName>style.visibility</p:attrName>
                                        </p:attrNameLst>
                                      </p:cBhvr>
                                      <p:to>
                                        <p:strVal val="visible"/>
                                      </p:to>
                                    </p:set>
                                    <p:anim calcmode="lin" valueType="num">
                                      <p:cBhvr additive="base">
                                        <p:cTn id="77" dur="500" fill="hold"/>
                                        <p:tgtEl>
                                          <p:spTgt spid="47"/>
                                        </p:tgtEl>
                                        <p:attrNameLst>
                                          <p:attrName>ppt_x</p:attrName>
                                        </p:attrNameLst>
                                      </p:cBhvr>
                                      <p:tavLst>
                                        <p:tav tm="0">
                                          <p:val>
                                            <p:strVal val="#ppt_x"/>
                                          </p:val>
                                        </p:tav>
                                        <p:tav tm="100000">
                                          <p:val>
                                            <p:strVal val="#ppt_x"/>
                                          </p:val>
                                        </p:tav>
                                      </p:tavLst>
                                    </p:anim>
                                    <p:anim calcmode="lin" valueType="num">
                                      <p:cBhvr additive="base">
                                        <p:cTn id="78" dur="500" fill="hold"/>
                                        <p:tgtEl>
                                          <p:spTgt spid="47"/>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fill="hold" grpId="0" nodeType="afterEffect">
                                  <p:stCondLst>
                                    <p:cond delay="0"/>
                                  </p:stCondLst>
                                  <p:childTnLst>
                                    <p:set>
                                      <p:cBhvr>
                                        <p:cTn id="81" dur="1" fill="hold">
                                          <p:stCondLst>
                                            <p:cond delay="0"/>
                                          </p:stCondLst>
                                        </p:cTn>
                                        <p:tgtEl>
                                          <p:spTgt spid="49"/>
                                        </p:tgtEl>
                                        <p:attrNameLst>
                                          <p:attrName>style.visibility</p:attrName>
                                        </p:attrNameLst>
                                      </p:cBhvr>
                                      <p:to>
                                        <p:strVal val="visible"/>
                                      </p:to>
                                    </p:set>
                                    <p:anim calcmode="lin" valueType="num">
                                      <p:cBhvr additive="base">
                                        <p:cTn id="82" dur="500" fill="hold"/>
                                        <p:tgtEl>
                                          <p:spTgt spid="49"/>
                                        </p:tgtEl>
                                        <p:attrNameLst>
                                          <p:attrName>ppt_x</p:attrName>
                                        </p:attrNameLst>
                                      </p:cBhvr>
                                      <p:tavLst>
                                        <p:tav tm="0">
                                          <p:val>
                                            <p:strVal val="#ppt_x"/>
                                          </p:val>
                                        </p:tav>
                                        <p:tav tm="100000">
                                          <p:val>
                                            <p:strVal val="#ppt_x"/>
                                          </p:val>
                                        </p:tav>
                                      </p:tavLst>
                                    </p:anim>
                                    <p:anim calcmode="lin" valueType="num">
                                      <p:cBhvr additive="base">
                                        <p:cTn id="83" dur="500" fill="hold"/>
                                        <p:tgtEl>
                                          <p:spTgt spid="49"/>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fill="hold" grpId="0" nodeType="afterEffect">
                                  <p:stCondLst>
                                    <p:cond delay="0"/>
                                  </p:stCondLst>
                                  <p:childTnLst>
                                    <p:set>
                                      <p:cBhvr>
                                        <p:cTn id="86" dur="1" fill="hold">
                                          <p:stCondLst>
                                            <p:cond delay="0"/>
                                          </p:stCondLst>
                                        </p:cTn>
                                        <p:tgtEl>
                                          <p:spTgt spid="50"/>
                                        </p:tgtEl>
                                        <p:attrNameLst>
                                          <p:attrName>style.visibility</p:attrName>
                                        </p:attrNameLst>
                                      </p:cBhvr>
                                      <p:to>
                                        <p:strVal val="visible"/>
                                      </p:to>
                                    </p:set>
                                    <p:anim calcmode="lin" valueType="num">
                                      <p:cBhvr additive="base">
                                        <p:cTn id="87" dur="500" fill="hold"/>
                                        <p:tgtEl>
                                          <p:spTgt spid="50"/>
                                        </p:tgtEl>
                                        <p:attrNameLst>
                                          <p:attrName>ppt_x</p:attrName>
                                        </p:attrNameLst>
                                      </p:cBhvr>
                                      <p:tavLst>
                                        <p:tav tm="0">
                                          <p:val>
                                            <p:strVal val="#ppt_x"/>
                                          </p:val>
                                        </p:tav>
                                        <p:tav tm="100000">
                                          <p:val>
                                            <p:strVal val="#ppt_x"/>
                                          </p:val>
                                        </p:tav>
                                      </p:tavLst>
                                    </p:anim>
                                    <p:anim calcmode="lin" valueType="num">
                                      <p:cBhvr additive="base">
                                        <p:cTn id="88" dur="500" fill="hold"/>
                                        <p:tgtEl>
                                          <p:spTgt spid="50"/>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fill="hold" grpId="0" nodeType="afterEffect">
                                  <p:stCondLst>
                                    <p:cond delay="0"/>
                                  </p:stCondLst>
                                  <p:childTnLst>
                                    <p:set>
                                      <p:cBhvr>
                                        <p:cTn id="91" dur="1" fill="hold">
                                          <p:stCondLst>
                                            <p:cond delay="0"/>
                                          </p:stCondLst>
                                        </p:cTn>
                                        <p:tgtEl>
                                          <p:spTgt spid="52"/>
                                        </p:tgtEl>
                                        <p:attrNameLst>
                                          <p:attrName>style.visibility</p:attrName>
                                        </p:attrNameLst>
                                      </p:cBhvr>
                                      <p:to>
                                        <p:strVal val="visible"/>
                                      </p:to>
                                    </p:set>
                                    <p:anim calcmode="lin" valueType="num">
                                      <p:cBhvr additive="base">
                                        <p:cTn id="92" dur="500" fill="hold"/>
                                        <p:tgtEl>
                                          <p:spTgt spid="52"/>
                                        </p:tgtEl>
                                        <p:attrNameLst>
                                          <p:attrName>ppt_x</p:attrName>
                                        </p:attrNameLst>
                                      </p:cBhvr>
                                      <p:tavLst>
                                        <p:tav tm="0">
                                          <p:val>
                                            <p:strVal val="#ppt_x"/>
                                          </p:val>
                                        </p:tav>
                                        <p:tav tm="100000">
                                          <p:val>
                                            <p:strVal val="#ppt_x"/>
                                          </p:val>
                                        </p:tav>
                                      </p:tavLst>
                                    </p:anim>
                                    <p:anim calcmode="lin" valueType="num">
                                      <p:cBhvr additive="base">
                                        <p:cTn id="93" dur="500" fill="hold"/>
                                        <p:tgtEl>
                                          <p:spTgt spid="52"/>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fill="hold" grpId="0" nodeType="afterEffect">
                                  <p:stCondLst>
                                    <p:cond delay="0"/>
                                  </p:stCondLst>
                                  <p:childTnLst>
                                    <p:set>
                                      <p:cBhvr>
                                        <p:cTn id="96" dur="1" fill="hold">
                                          <p:stCondLst>
                                            <p:cond delay="0"/>
                                          </p:stCondLst>
                                        </p:cTn>
                                        <p:tgtEl>
                                          <p:spTgt spid="53"/>
                                        </p:tgtEl>
                                        <p:attrNameLst>
                                          <p:attrName>style.visibility</p:attrName>
                                        </p:attrNameLst>
                                      </p:cBhvr>
                                      <p:to>
                                        <p:strVal val="visible"/>
                                      </p:to>
                                    </p:set>
                                    <p:anim calcmode="lin" valueType="num">
                                      <p:cBhvr additive="base">
                                        <p:cTn id="97" dur="500" fill="hold"/>
                                        <p:tgtEl>
                                          <p:spTgt spid="53"/>
                                        </p:tgtEl>
                                        <p:attrNameLst>
                                          <p:attrName>ppt_x</p:attrName>
                                        </p:attrNameLst>
                                      </p:cBhvr>
                                      <p:tavLst>
                                        <p:tav tm="0">
                                          <p:val>
                                            <p:strVal val="#ppt_x"/>
                                          </p:val>
                                        </p:tav>
                                        <p:tav tm="100000">
                                          <p:val>
                                            <p:strVal val="#ppt_x"/>
                                          </p:val>
                                        </p:tav>
                                      </p:tavLst>
                                    </p:anim>
                                    <p:anim calcmode="lin" valueType="num">
                                      <p:cBhvr additive="base">
                                        <p:cTn id="98" dur="500" fill="hold"/>
                                        <p:tgtEl>
                                          <p:spTgt spid="53"/>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fill="hold" grpId="0" nodeType="afterEffect">
                                  <p:stCondLst>
                                    <p:cond delay="0"/>
                                  </p:stCondLst>
                                  <p:childTnLst>
                                    <p:set>
                                      <p:cBhvr>
                                        <p:cTn id="101" dur="1" fill="hold">
                                          <p:stCondLst>
                                            <p:cond delay="0"/>
                                          </p:stCondLst>
                                        </p:cTn>
                                        <p:tgtEl>
                                          <p:spTgt spid="55"/>
                                        </p:tgtEl>
                                        <p:attrNameLst>
                                          <p:attrName>style.visibility</p:attrName>
                                        </p:attrNameLst>
                                      </p:cBhvr>
                                      <p:to>
                                        <p:strVal val="visible"/>
                                      </p:to>
                                    </p:set>
                                    <p:anim calcmode="lin" valueType="num">
                                      <p:cBhvr additive="base">
                                        <p:cTn id="102" dur="500" fill="hold"/>
                                        <p:tgtEl>
                                          <p:spTgt spid="55"/>
                                        </p:tgtEl>
                                        <p:attrNameLst>
                                          <p:attrName>ppt_x</p:attrName>
                                        </p:attrNameLst>
                                      </p:cBhvr>
                                      <p:tavLst>
                                        <p:tav tm="0">
                                          <p:val>
                                            <p:strVal val="#ppt_x"/>
                                          </p:val>
                                        </p:tav>
                                        <p:tav tm="100000">
                                          <p:val>
                                            <p:strVal val="#ppt_x"/>
                                          </p:val>
                                        </p:tav>
                                      </p:tavLst>
                                    </p:anim>
                                    <p:anim calcmode="lin" valueType="num">
                                      <p:cBhvr additive="base">
                                        <p:cTn id="103" dur="500" fill="hold"/>
                                        <p:tgtEl>
                                          <p:spTgt spid="55"/>
                                        </p:tgtEl>
                                        <p:attrNameLst>
                                          <p:attrName>ppt_y</p:attrName>
                                        </p:attrNameLst>
                                      </p:cBhvr>
                                      <p:tavLst>
                                        <p:tav tm="0">
                                          <p:val>
                                            <p:strVal val="1+#ppt_h/2"/>
                                          </p:val>
                                        </p:tav>
                                        <p:tav tm="100000">
                                          <p:val>
                                            <p:strVal val="#ppt_y"/>
                                          </p:val>
                                        </p:tav>
                                      </p:tavLst>
                                    </p:anim>
                                  </p:childTnLst>
                                </p:cTn>
                              </p:par>
                            </p:childTnLst>
                          </p:cTn>
                        </p:par>
                        <p:par>
                          <p:cTn id="104" fill="hold">
                            <p:stCondLst>
                              <p:cond delay="10000"/>
                            </p:stCondLst>
                            <p:childTnLst>
                              <p:par>
                                <p:cTn id="105" presetID="2" presetClass="entr" presetSubtype="4" fill="hold" grpId="0" nodeType="after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additive="base">
                                        <p:cTn id="107" dur="500" fill="hold"/>
                                        <p:tgtEl>
                                          <p:spTgt spid="56"/>
                                        </p:tgtEl>
                                        <p:attrNameLst>
                                          <p:attrName>ppt_x</p:attrName>
                                        </p:attrNameLst>
                                      </p:cBhvr>
                                      <p:tavLst>
                                        <p:tav tm="0">
                                          <p:val>
                                            <p:strVal val="#ppt_x"/>
                                          </p:val>
                                        </p:tav>
                                        <p:tav tm="100000">
                                          <p:val>
                                            <p:strVal val="#ppt_x"/>
                                          </p:val>
                                        </p:tav>
                                      </p:tavLst>
                                    </p:anim>
                                    <p:anim calcmode="lin" valueType="num">
                                      <p:cBhvr additive="base">
                                        <p:cTn id="108" dur="500" fill="hold"/>
                                        <p:tgtEl>
                                          <p:spTgt spid="5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animBg="1"/>
      <p:bldP spid="24" grpId="0" animBg="1"/>
      <p:bldP spid="25" grpId="0" animBg="1"/>
      <p:bldP spid="31" grpId="0" animBg="1"/>
      <p:bldP spid="41" grpId="0" animBg="1"/>
      <p:bldP spid="46" grpId="0"/>
      <p:bldP spid="47" grpId="0"/>
      <p:bldP spid="49" grpId="0"/>
      <p:bldP spid="50" grpId="0"/>
      <p:bldP spid="52" grpId="0"/>
      <p:bldP spid="53" grpId="0"/>
      <p:bldP spid="5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0" name="直接连接符 19"/>
          <p:cNvCxnSpPr/>
          <p:nvPr/>
        </p:nvCxnSpPr>
        <p:spPr>
          <a:xfrm>
            <a:off x="4572000" y="1108075"/>
            <a:ext cx="0" cy="32988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4219575" y="2254250"/>
            <a:ext cx="704850" cy="706438"/>
          </a:xfrm>
          <a:prstGeom prst="ellipse">
            <a:avLst/>
          </a:prstGeom>
          <a:solidFill>
            <a:schemeClr val="accent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mn-lt"/>
              <a:ea typeface="+mn-ea"/>
              <a:cs typeface="+mn-cs"/>
            </a:endParaRPr>
          </a:p>
        </p:txBody>
      </p:sp>
      <p:sp>
        <p:nvSpPr>
          <p:cNvPr id="31748" name="TextBox 12"/>
          <p:cNvSpPr txBox="1"/>
          <p:nvPr/>
        </p:nvSpPr>
        <p:spPr>
          <a:xfrm>
            <a:off x="1212850" y="1744663"/>
            <a:ext cx="2698750" cy="891540"/>
          </a:xfrm>
          <a:prstGeom prst="rect">
            <a:avLst/>
          </a:prstGeom>
          <a:noFill/>
          <a:ln w="9525">
            <a:noFill/>
          </a:ln>
        </p:spPr>
        <p:txBody>
          <a:bodyPr>
            <a:sp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stStyle>
          <a:p>
            <a:pPr marL="0" marR="0" lvl="0" indent="0" algn="l"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sym typeface="+mn-ea"/>
              </a:rPr>
              <a:t>点击输入文字描述内容点击输入文字描述内容点击输入文字描述内容点击输入文字描述内容点击输入文字描述内容点击输入文字描</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l" defTabSz="685800" rtl="0" eaLnBrk="1" fontAlgn="auto" latinLnBrk="0" hangingPunct="1">
              <a:lnSpc>
                <a:spcPct val="150000"/>
              </a:lnSpc>
              <a:spcBef>
                <a:spcPts val="0"/>
              </a:spcBef>
              <a:spcAft>
                <a:spcPts val="0"/>
              </a:spcAft>
              <a:buClrTx/>
              <a:buSzTx/>
              <a:buFontTx/>
              <a:buNone/>
              <a:defRPr/>
            </a:pPr>
            <a:endParaRPr lang="zh-CN" altLang="en-US" sz="800" dirty="0">
              <a:sym typeface="Arial" panose="020B0604020202020204" pitchFamily="34" charset="0"/>
            </a:endParaRPr>
          </a:p>
        </p:txBody>
      </p:sp>
      <p:sp>
        <p:nvSpPr>
          <p:cNvPr id="49184" name="TextBox 13"/>
          <p:cNvSpPr txBox="1">
            <a:spLocks noChangeArrowheads="1"/>
          </p:cNvSpPr>
          <p:nvPr/>
        </p:nvSpPr>
        <p:spPr bwMode="auto">
          <a:xfrm>
            <a:off x="1682750" y="1393825"/>
            <a:ext cx="20383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marL="0" marR="0" lvl="0" indent="0" algn="r"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mn-cs"/>
              </a:rPr>
              <a:t>点击添加标题</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Arial" panose="020B0604020202020204" pitchFamily="34" charset="0"/>
              <a:ea typeface="微软雅黑" panose="020B0503020204020204" pitchFamily="34" charset="-122"/>
              <a:cs typeface="+mn-cs"/>
            </a:endParaRPr>
          </a:p>
        </p:txBody>
      </p:sp>
      <p:sp>
        <p:nvSpPr>
          <p:cNvPr id="24" name="TextBox 14"/>
          <p:cNvSpPr txBox="1"/>
          <p:nvPr/>
        </p:nvSpPr>
        <p:spPr bwMode="auto">
          <a:xfrm>
            <a:off x="5172075" y="1408113"/>
            <a:ext cx="2039938" cy="368300"/>
          </a:xfrm>
          <a:prstGeom prst="rect">
            <a:avLst/>
          </a:prstGeom>
          <a:noFill/>
        </p:spPr>
        <p:txBody>
          <a:bodyPr>
            <a:spAutoFit/>
          </a:bodyPr>
          <a:lstStyle>
            <a:defPPr>
              <a:defRPr lang="zh-CN"/>
            </a:defPPr>
            <a:lvl1pPr algn="r">
              <a:spcBef>
                <a:spcPct val="0"/>
              </a:spcBef>
              <a:defRPr sz="2400" b="1">
                <a:gradFill>
                  <a:gsLst>
                    <a:gs pos="0">
                      <a:srgbClr val="BE8C83"/>
                    </a:gs>
                    <a:gs pos="100000">
                      <a:srgbClr val="BE8C83"/>
                    </a:gs>
                    <a:gs pos="50000">
                      <a:srgbClr val="FFEEE2"/>
                    </a:gs>
                  </a:gsLst>
                  <a:lin ang="0" scaled="0"/>
                </a:gradFill>
                <a:latin typeface="微软雅黑" panose="020B0503020204020204" pitchFamily="34" charset="-122"/>
                <a:ea typeface="微软雅黑" panose="020B0503020204020204" pitchFamily="34" charset="-122"/>
              </a:defRPr>
            </a:lvl1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31751" name="TextBox 15"/>
          <p:cNvSpPr txBox="1"/>
          <p:nvPr/>
        </p:nvSpPr>
        <p:spPr>
          <a:xfrm>
            <a:off x="5189538" y="1768475"/>
            <a:ext cx="2741612" cy="708660"/>
          </a:xfrm>
          <a:prstGeom prst="rect">
            <a:avLst/>
          </a:prstGeom>
          <a:noFill/>
          <a:ln w="9525">
            <a:noFill/>
          </a:ln>
        </p:spPr>
        <p:txBody>
          <a:bodyPr>
            <a:sp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stStyle>
          <a:p>
            <a:pPr marL="0" marR="0" lvl="0" indent="0" algn="l"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sym typeface="+mn-ea"/>
              </a:rPr>
              <a:t>点击输入文字描述内容点击输入文字描述内容点击输入文字描述内容点击输入文字描述内容点击输入文字描述内容点击输入文字描</a:t>
            </a:r>
            <a:endParaRPr lang="zh-CN" altLang="en-US" sz="800" dirty="0">
              <a:sym typeface="Arial" panose="020B0604020202020204" pitchFamily="34" charset="0"/>
            </a:endParaRPr>
          </a:p>
        </p:txBody>
      </p:sp>
      <p:sp>
        <p:nvSpPr>
          <p:cNvPr id="26" name="矩形 25"/>
          <p:cNvSpPr/>
          <p:nvPr/>
        </p:nvSpPr>
        <p:spPr bwMode="auto">
          <a:xfrm>
            <a:off x="2144713" y="3268663"/>
            <a:ext cx="1584325" cy="188913"/>
          </a:xfrm>
          <a:prstGeom prst="rect">
            <a:avLst/>
          </a:pr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27" name="矩形 26"/>
          <p:cNvSpPr/>
          <p:nvPr/>
        </p:nvSpPr>
        <p:spPr bwMode="auto">
          <a:xfrm>
            <a:off x="1512888" y="3568700"/>
            <a:ext cx="2209800" cy="188913"/>
          </a:xfrm>
          <a:prstGeom prst="rect">
            <a:avLst/>
          </a:prstGeom>
          <a:solidFill>
            <a:schemeClr val="accent2"/>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28" name="矩形 27"/>
          <p:cNvSpPr/>
          <p:nvPr/>
        </p:nvSpPr>
        <p:spPr bwMode="auto">
          <a:xfrm>
            <a:off x="1931988" y="3894138"/>
            <a:ext cx="1800225" cy="190500"/>
          </a:xfrm>
          <a:prstGeom prst="rect">
            <a:avLst/>
          </a:pr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29" name="TextBox 19"/>
          <p:cNvSpPr txBox="1"/>
          <p:nvPr/>
        </p:nvSpPr>
        <p:spPr bwMode="auto">
          <a:xfrm>
            <a:off x="2409825" y="3268663"/>
            <a:ext cx="1030288" cy="2190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mn-ea"/>
                <a:cs typeface="+mn-cs"/>
              </a:rPr>
              <a:t>点击输入文本内容</a:t>
            </a:r>
            <a:endPar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mn-ea"/>
              <a:cs typeface="+mn-cs"/>
            </a:endParaRPr>
          </a:p>
        </p:txBody>
      </p:sp>
      <p:sp>
        <p:nvSpPr>
          <p:cNvPr id="30" name="TextBox 20"/>
          <p:cNvSpPr txBox="1"/>
          <p:nvPr/>
        </p:nvSpPr>
        <p:spPr bwMode="auto">
          <a:xfrm>
            <a:off x="2409825" y="3568700"/>
            <a:ext cx="1030288" cy="2190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mn-ea"/>
                <a:cs typeface="+mn-cs"/>
              </a:rPr>
              <a:t>点击输入文本内容</a:t>
            </a:r>
            <a:endPar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mn-ea"/>
              <a:cs typeface="+mn-cs"/>
            </a:endParaRPr>
          </a:p>
        </p:txBody>
      </p:sp>
      <p:sp>
        <p:nvSpPr>
          <p:cNvPr id="31" name="TextBox 21"/>
          <p:cNvSpPr txBox="1"/>
          <p:nvPr/>
        </p:nvSpPr>
        <p:spPr bwMode="auto">
          <a:xfrm>
            <a:off x="2409825" y="3898900"/>
            <a:ext cx="1030288" cy="2190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点击输入文本内容</a:t>
            </a:r>
            <a:endPar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8" name="矩形 37"/>
          <p:cNvSpPr/>
          <p:nvPr/>
        </p:nvSpPr>
        <p:spPr bwMode="auto">
          <a:xfrm>
            <a:off x="1787525" y="4233863"/>
            <a:ext cx="1944688" cy="188913"/>
          </a:xfrm>
          <a:prstGeom prst="rect">
            <a:avLst/>
          </a:prstGeom>
          <a:solidFill>
            <a:schemeClr val="accent2"/>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39" name="TextBox 21"/>
          <p:cNvSpPr txBox="1"/>
          <p:nvPr/>
        </p:nvSpPr>
        <p:spPr bwMode="auto">
          <a:xfrm>
            <a:off x="2409825" y="4238625"/>
            <a:ext cx="1030288" cy="2190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点击输入文本内容</a:t>
            </a:r>
            <a:endPar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bwMode="auto">
          <a:xfrm>
            <a:off x="5292725" y="3294063"/>
            <a:ext cx="1584325" cy="188913"/>
          </a:xfrm>
          <a:prstGeom prst="rect">
            <a:avLst/>
          </a:pr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33" name="矩形 32"/>
          <p:cNvSpPr/>
          <p:nvPr/>
        </p:nvSpPr>
        <p:spPr bwMode="auto">
          <a:xfrm>
            <a:off x="5302250" y="3594100"/>
            <a:ext cx="2209800" cy="188913"/>
          </a:xfrm>
          <a:prstGeom prst="rect">
            <a:avLst/>
          </a:prstGeom>
          <a:solidFill>
            <a:schemeClr val="accent2"/>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34" name="矩形 33"/>
          <p:cNvSpPr/>
          <p:nvPr/>
        </p:nvSpPr>
        <p:spPr bwMode="auto">
          <a:xfrm>
            <a:off x="5292725" y="3911600"/>
            <a:ext cx="1800225" cy="190500"/>
          </a:xfrm>
          <a:prstGeom prst="rect">
            <a:avLst/>
          </a:pr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40" name="矩形 39"/>
          <p:cNvSpPr/>
          <p:nvPr/>
        </p:nvSpPr>
        <p:spPr bwMode="auto">
          <a:xfrm>
            <a:off x="5302250" y="4221163"/>
            <a:ext cx="2052638" cy="188913"/>
          </a:xfrm>
          <a:prstGeom prst="rect">
            <a:avLst/>
          </a:prstGeom>
          <a:solidFill>
            <a:schemeClr val="accent2"/>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42" name="TextBox 19"/>
          <p:cNvSpPr txBox="1"/>
          <p:nvPr/>
        </p:nvSpPr>
        <p:spPr bwMode="auto">
          <a:xfrm>
            <a:off x="5508625" y="3273425"/>
            <a:ext cx="1030288" cy="2190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点击输入文本内容</a:t>
            </a:r>
            <a:endPar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43" name="TextBox 20"/>
          <p:cNvSpPr txBox="1"/>
          <p:nvPr/>
        </p:nvSpPr>
        <p:spPr bwMode="auto">
          <a:xfrm>
            <a:off x="5508625" y="3589338"/>
            <a:ext cx="1030288" cy="2190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点击输入文本内容</a:t>
            </a:r>
            <a:endPar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44" name="TextBox 21"/>
          <p:cNvSpPr txBox="1"/>
          <p:nvPr/>
        </p:nvSpPr>
        <p:spPr bwMode="auto">
          <a:xfrm>
            <a:off x="5508625" y="3911600"/>
            <a:ext cx="1030288" cy="2190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点击输入文本内容</a:t>
            </a:r>
            <a:endPar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45" name="TextBox 21"/>
          <p:cNvSpPr txBox="1"/>
          <p:nvPr/>
        </p:nvSpPr>
        <p:spPr bwMode="auto">
          <a:xfrm>
            <a:off x="5508625" y="4219575"/>
            <a:ext cx="1030288" cy="219075"/>
          </a:xfrm>
          <a:prstGeom prst="rect">
            <a:avLst/>
          </a:prstGeom>
          <a:noFill/>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点击输入文本内容</a:t>
            </a:r>
            <a:endParaRPr kumimoji="0" lang="zh-CN" altLang="en-US" sz="825" b="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2" name="文本框 1"/>
          <p:cNvSpPr txBox="1"/>
          <p:nvPr/>
        </p:nvSpPr>
        <p:spPr>
          <a:xfrm>
            <a:off x="4298950" y="2397125"/>
            <a:ext cx="546100" cy="461963"/>
          </a:xfrm>
          <a:prstGeom prst="rect">
            <a:avLst/>
          </a:prstGeom>
          <a:noFill/>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lumMod val="85000"/>
                    <a:lumOff val="15000"/>
                  </a:schemeClr>
                </a:solidFill>
                <a:effectLst/>
                <a:uLnTx/>
                <a:uFillTx/>
                <a:latin typeface="Impact" panose="020B0806030902050204" pitchFamily="34" charset="0"/>
                <a:ea typeface="+mn-ea"/>
                <a:cs typeface="+mn-cs"/>
              </a:rPr>
              <a:t>VS</a:t>
            </a:r>
            <a:endParaRPr kumimoji="0" lang="zh-CN" altLang="en-US" sz="2400" b="0" i="0" u="none" strike="noStrike" kern="1200" cap="none" spc="0" normalizeH="0" baseline="0" noProof="0" dirty="0">
              <a:ln>
                <a:noFill/>
              </a:ln>
              <a:solidFill>
                <a:schemeClr val="tx1">
                  <a:lumMod val="85000"/>
                  <a:lumOff val="15000"/>
                </a:schemeClr>
              </a:solidFill>
              <a:effectLst/>
              <a:uLnTx/>
              <a:uFillTx/>
              <a:latin typeface="Impact" panose="020B0806030902050204" pitchFamily="34" charset="0"/>
              <a:ea typeface="+mn-ea"/>
              <a:cs typeface="+mn-cs"/>
            </a:endParaRPr>
          </a:p>
        </p:txBody>
      </p:sp>
      <p:sp>
        <p:nvSpPr>
          <p:cNvPr id="31769"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41" name="直接连接符 40"/>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 calcmode="lin" valueType="num">
                                      <p:cBhvr>
                                        <p:cTn id="14" dur="500" fill="hold"/>
                                        <p:tgtEl>
                                          <p:spTgt spid="21"/>
                                        </p:tgtEl>
                                        <p:attrNameLst>
                                          <p:attrName>style.rotation</p:attrName>
                                        </p:attrNameLst>
                                      </p:cBhvr>
                                      <p:tavLst>
                                        <p:tav tm="0">
                                          <p:val>
                                            <p:fltVal val="360"/>
                                          </p:val>
                                        </p:tav>
                                        <p:tav tm="100000">
                                          <p:val>
                                            <p:fltVal val="0"/>
                                          </p:val>
                                        </p:tav>
                                      </p:tavLst>
                                    </p:anim>
                                    <p:animEffect transition="in" filter="fade">
                                      <p:cBhvr>
                                        <p:cTn id="15" dur="500"/>
                                        <p:tgtEl>
                                          <p:spTgt spid="21"/>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par>
                          <p:cTn id="22" fill="hold">
                            <p:stCondLst>
                              <p:cond delay="1000"/>
                            </p:stCondLst>
                            <p:childTnLst>
                              <p:par>
                                <p:cTn id="23" presetID="12" presetClass="entr" presetSubtype="4" fill="hold" grpId="0" nodeType="afterEffect">
                                  <p:stCondLst>
                                    <p:cond delay="0"/>
                                  </p:stCondLst>
                                  <p:childTnLst>
                                    <p:set>
                                      <p:cBhvr>
                                        <p:cTn id="24" dur="1" fill="hold">
                                          <p:stCondLst>
                                            <p:cond delay="0"/>
                                          </p:stCondLst>
                                        </p:cTn>
                                        <p:tgtEl>
                                          <p:spTgt spid="49184"/>
                                        </p:tgtEl>
                                        <p:attrNameLst>
                                          <p:attrName>style.visibility</p:attrName>
                                        </p:attrNameLst>
                                      </p:cBhvr>
                                      <p:to>
                                        <p:strVal val="visible"/>
                                      </p:to>
                                    </p:set>
                                    <p:anim calcmode="lin" valueType="num">
                                      <p:cBhvr additive="base">
                                        <p:cTn id="25" dur="500"/>
                                        <p:tgtEl>
                                          <p:spTgt spid="49184"/>
                                        </p:tgtEl>
                                        <p:attrNameLst>
                                          <p:attrName>ppt_y</p:attrName>
                                        </p:attrNameLst>
                                      </p:cBhvr>
                                      <p:tavLst>
                                        <p:tav tm="0">
                                          <p:val>
                                            <p:strVal val="#ppt_y+#ppt_h*1.125000"/>
                                          </p:val>
                                        </p:tav>
                                        <p:tav tm="100000">
                                          <p:val>
                                            <p:strVal val="#ppt_y"/>
                                          </p:val>
                                        </p:tav>
                                      </p:tavLst>
                                    </p:anim>
                                    <p:animEffect transition="in" filter="wipe(up)">
                                      <p:cBhvr>
                                        <p:cTn id="26" dur="500"/>
                                        <p:tgtEl>
                                          <p:spTgt spid="49184"/>
                                        </p:tgtEl>
                                      </p:cBhvr>
                                    </p:animEffect>
                                  </p:childTnLst>
                                </p:cTn>
                              </p:par>
                            </p:childTnLst>
                          </p:cTn>
                        </p:par>
                        <p:par>
                          <p:cTn id="27" fill="hold">
                            <p:stCondLst>
                              <p:cond delay="1500"/>
                            </p:stCondLst>
                            <p:childTnLst>
                              <p:par>
                                <p:cTn id="28" presetID="12" presetClass="entr" presetSubtype="4" fill="hold" grpId="0" nodeType="afterEffect">
                                  <p:stCondLst>
                                    <p:cond delay="0"/>
                                  </p:stCondLst>
                                  <p:childTnLst>
                                    <p:set>
                                      <p:cBhvr>
                                        <p:cTn id="29" dur="1" fill="hold">
                                          <p:stCondLst>
                                            <p:cond delay="0"/>
                                          </p:stCondLst>
                                        </p:cTn>
                                        <p:tgtEl>
                                          <p:spTgt spid="31748"/>
                                        </p:tgtEl>
                                        <p:attrNameLst>
                                          <p:attrName>style.visibility</p:attrName>
                                        </p:attrNameLst>
                                      </p:cBhvr>
                                      <p:to>
                                        <p:strVal val="visible"/>
                                      </p:to>
                                    </p:set>
                                    <p:anim calcmode="lin" valueType="num">
                                      <p:cBhvr additive="base">
                                        <p:cTn id="30" dur="500"/>
                                        <p:tgtEl>
                                          <p:spTgt spid="31748"/>
                                        </p:tgtEl>
                                        <p:attrNameLst>
                                          <p:attrName>ppt_y</p:attrName>
                                        </p:attrNameLst>
                                      </p:cBhvr>
                                      <p:tavLst>
                                        <p:tav tm="0">
                                          <p:val>
                                            <p:strVal val="#ppt_y+#ppt_h*1.125000"/>
                                          </p:val>
                                        </p:tav>
                                        <p:tav tm="100000">
                                          <p:val>
                                            <p:strVal val="#ppt_y"/>
                                          </p:val>
                                        </p:tav>
                                      </p:tavLst>
                                    </p:anim>
                                    <p:animEffect transition="in" filter="wipe(up)">
                                      <p:cBhvr>
                                        <p:cTn id="31" dur="500"/>
                                        <p:tgtEl>
                                          <p:spTgt spid="31748"/>
                                        </p:tgtEl>
                                      </p:cBhvr>
                                    </p:animEffect>
                                  </p:childTnLst>
                                </p:cTn>
                              </p:par>
                            </p:childTnLst>
                          </p:cTn>
                        </p:par>
                        <p:par>
                          <p:cTn id="32" fill="hold">
                            <p:stCondLst>
                              <p:cond delay="2000"/>
                            </p:stCondLst>
                            <p:childTnLst>
                              <p:par>
                                <p:cTn id="33" presetID="12" presetClass="entr" presetSubtype="4"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additive="base">
                                        <p:cTn id="35" dur="500"/>
                                        <p:tgtEl>
                                          <p:spTgt spid="24"/>
                                        </p:tgtEl>
                                        <p:attrNameLst>
                                          <p:attrName>ppt_y</p:attrName>
                                        </p:attrNameLst>
                                      </p:cBhvr>
                                      <p:tavLst>
                                        <p:tav tm="0">
                                          <p:val>
                                            <p:strVal val="#ppt_y+#ppt_h*1.125000"/>
                                          </p:val>
                                        </p:tav>
                                        <p:tav tm="100000">
                                          <p:val>
                                            <p:strVal val="#ppt_y"/>
                                          </p:val>
                                        </p:tav>
                                      </p:tavLst>
                                    </p:anim>
                                    <p:animEffect transition="in" filter="wipe(up)">
                                      <p:cBhvr>
                                        <p:cTn id="36" dur="500"/>
                                        <p:tgtEl>
                                          <p:spTgt spid="24"/>
                                        </p:tgtEl>
                                      </p:cBhvr>
                                    </p:animEffect>
                                  </p:childTnLst>
                                </p:cTn>
                              </p:par>
                            </p:childTnLst>
                          </p:cTn>
                        </p:par>
                        <p:par>
                          <p:cTn id="37" fill="hold">
                            <p:stCondLst>
                              <p:cond delay="2500"/>
                            </p:stCondLst>
                            <p:childTnLst>
                              <p:par>
                                <p:cTn id="38" presetID="12" presetClass="entr" presetSubtype="4" fill="hold" grpId="0" nodeType="afterEffect">
                                  <p:stCondLst>
                                    <p:cond delay="0"/>
                                  </p:stCondLst>
                                  <p:childTnLst>
                                    <p:set>
                                      <p:cBhvr>
                                        <p:cTn id="39" dur="1" fill="hold">
                                          <p:stCondLst>
                                            <p:cond delay="0"/>
                                          </p:stCondLst>
                                        </p:cTn>
                                        <p:tgtEl>
                                          <p:spTgt spid="31751"/>
                                        </p:tgtEl>
                                        <p:attrNameLst>
                                          <p:attrName>style.visibility</p:attrName>
                                        </p:attrNameLst>
                                      </p:cBhvr>
                                      <p:to>
                                        <p:strVal val="visible"/>
                                      </p:to>
                                    </p:set>
                                    <p:anim calcmode="lin" valueType="num">
                                      <p:cBhvr additive="base">
                                        <p:cTn id="40" dur="500"/>
                                        <p:tgtEl>
                                          <p:spTgt spid="31751"/>
                                        </p:tgtEl>
                                        <p:attrNameLst>
                                          <p:attrName>ppt_y</p:attrName>
                                        </p:attrNameLst>
                                      </p:cBhvr>
                                      <p:tavLst>
                                        <p:tav tm="0">
                                          <p:val>
                                            <p:strVal val="#ppt_y+#ppt_h*1.125000"/>
                                          </p:val>
                                        </p:tav>
                                        <p:tav tm="100000">
                                          <p:val>
                                            <p:strVal val="#ppt_y"/>
                                          </p:val>
                                        </p:tav>
                                      </p:tavLst>
                                    </p:anim>
                                    <p:animEffect transition="in" filter="wipe(up)">
                                      <p:cBhvr>
                                        <p:cTn id="41" dur="500"/>
                                        <p:tgtEl>
                                          <p:spTgt spid="31751"/>
                                        </p:tgtEl>
                                      </p:cBhvr>
                                    </p:animEffect>
                                  </p:childTnLst>
                                </p:cTn>
                              </p:par>
                            </p:childTnLst>
                          </p:cTn>
                        </p:par>
                        <p:par>
                          <p:cTn id="42" fill="hold">
                            <p:stCondLst>
                              <p:cond delay="3000"/>
                            </p:stCondLst>
                            <p:childTnLst>
                              <p:par>
                                <p:cTn id="43" presetID="54" presetClass="entr" presetSubtype="0" accel="100000" fill="hold" grpId="0" nodeType="after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strVal val="#ppt_w*0.05"/>
                                          </p:val>
                                        </p:tav>
                                        <p:tav tm="100000">
                                          <p:val>
                                            <p:strVal val="#ppt_w"/>
                                          </p:val>
                                        </p:tav>
                                      </p:tavLst>
                                    </p:anim>
                                    <p:anim calcmode="lin" valueType="num">
                                      <p:cBhvr>
                                        <p:cTn id="46" dur="500" fill="hold"/>
                                        <p:tgtEl>
                                          <p:spTgt spid="26"/>
                                        </p:tgtEl>
                                        <p:attrNameLst>
                                          <p:attrName>ppt_h</p:attrName>
                                        </p:attrNameLst>
                                      </p:cBhvr>
                                      <p:tavLst>
                                        <p:tav tm="0">
                                          <p:val>
                                            <p:strVal val="#ppt_h"/>
                                          </p:val>
                                        </p:tav>
                                        <p:tav tm="100000">
                                          <p:val>
                                            <p:strVal val="#ppt_h"/>
                                          </p:val>
                                        </p:tav>
                                      </p:tavLst>
                                    </p:anim>
                                    <p:anim calcmode="lin" valueType="num">
                                      <p:cBhvr>
                                        <p:cTn id="47" dur="500" fill="hold"/>
                                        <p:tgtEl>
                                          <p:spTgt spid="26"/>
                                        </p:tgtEl>
                                        <p:attrNameLst>
                                          <p:attrName>ppt_x</p:attrName>
                                        </p:attrNameLst>
                                      </p:cBhvr>
                                      <p:tavLst>
                                        <p:tav tm="0">
                                          <p:val>
                                            <p:strVal val="#ppt_x-.2"/>
                                          </p:val>
                                        </p:tav>
                                        <p:tav tm="100000">
                                          <p:val>
                                            <p:strVal val="#ppt_x"/>
                                          </p:val>
                                        </p:tav>
                                      </p:tavLst>
                                    </p:anim>
                                    <p:anim calcmode="lin" valueType="num">
                                      <p:cBhvr>
                                        <p:cTn id="48" dur="500" fill="hold"/>
                                        <p:tgtEl>
                                          <p:spTgt spid="26"/>
                                        </p:tgtEl>
                                        <p:attrNameLst>
                                          <p:attrName>ppt_y</p:attrName>
                                        </p:attrNameLst>
                                      </p:cBhvr>
                                      <p:tavLst>
                                        <p:tav tm="0">
                                          <p:val>
                                            <p:strVal val="#ppt_y"/>
                                          </p:val>
                                        </p:tav>
                                        <p:tav tm="100000">
                                          <p:val>
                                            <p:strVal val="#ppt_y"/>
                                          </p:val>
                                        </p:tav>
                                      </p:tavLst>
                                    </p:anim>
                                    <p:animEffect transition="in" filter="fade">
                                      <p:cBhvr>
                                        <p:cTn id="49" dur="500"/>
                                        <p:tgtEl>
                                          <p:spTgt spid="26"/>
                                        </p:tgtEl>
                                      </p:cBhvr>
                                    </p:animEffect>
                                  </p:childTnLst>
                                </p:cTn>
                              </p:par>
                              <p:par>
                                <p:cTn id="50" presetID="54" presetClass="entr" presetSubtype="0" accel="100000"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p:cTn id="52" dur="500" fill="hold"/>
                                        <p:tgtEl>
                                          <p:spTgt spid="27"/>
                                        </p:tgtEl>
                                        <p:attrNameLst>
                                          <p:attrName>ppt_w</p:attrName>
                                        </p:attrNameLst>
                                      </p:cBhvr>
                                      <p:tavLst>
                                        <p:tav tm="0">
                                          <p:val>
                                            <p:strVal val="#ppt_w*0.05"/>
                                          </p:val>
                                        </p:tav>
                                        <p:tav tm="100000">
                                          <p:val>
                                            <p:strVal val="#ppt_w"/>
                                          </p:val>
                                        </p:tav>
                                      </p:tavLst>
                                    </p:anim>
                                    <p:anim calcmode="lin" valueType="num">
                                      <p:cBhvr>
                                        <p:cTn id="53" dur="500" fill="hold"/>
                                        <p:tgtEl>
                                          <p:spTgt spid="27"/>
                                        </p:tgtEl>
                                        <p:attrNameLst>
                                          <p:attrName>ppt_h</p:attrName>
                                        </p:attrNameLst>
                                      </p:cBhvr>
                                      <p:tavLst>
                                        <p:tav tm="0">
                                          <p:val>
                                            <p:strVal val="#ppt_h"/>
                                          </p:val>
                                        </p:tav>
                                        <p:tav tm="100000">
                                          <p:val>
                                            <p:strVal val="#ppt_h"/>
                                          </p:val>
                                        </p:tav>
                                      </p:tavLst>
                                    </p:anim>
                                    <p:anim calcmode="lin" valueType="num">
                                      <p:cBhvr>
                                        <p:cTn id="54" dur="500" fill="hold"/>
                                        <p:tgtEl>
                                          <p:spTgt spid="27"/>
                                        </p:tgtEl>
                                        <p:attrNameLst>
                                          <p:attrName>ppt_x</p:attrName>
                                        </p:attrNameLst>
                                      </p:cBhvr>
                                      <p:tavLst>
                                        <p:tav tm="0">
                                          <p:val>
                                            <p:strVal val="#ppt_x-.2"/>
                                          </p:val>
                                        </p:tav>
                                        <p:tav tm="100000">
                                          <p:val>
                                            <p:strVal val="#ppt_x"/>
                                          </p:val>
                                        </p:tav>
                                      </p:tavLst>
                                    </p:anim>
                                    <p:anim calcmode="lin" valueType="num">
                                      <p:cBhvr>
                                        <p:cTn id="55" dur="500" fill="hold"/>
                                        <p:tgtEl>
                                          <p:spTgt spid="27"/>
                                        </p:tgtEl>
                                        <p:attrNameLst>
                                          <p:attrName>ppt_y</p:attrName>
                                        </p:attrNameLst>
                                      </p:cBhvr>
                                      <p:tavLst>
                                        <p:tav tm="0">
                                          <p:val>
                                            <p:strVal val="#ppt_y"/>
                                          </p:val>
                                        </p:tav>
                                        <p:tav tm="100000">
                                          <p:val>
                                            <p:strVal val="#ppt_y"/>
                                          </p:val>
                                        </p:tav>
                                      </p:tavLst>
                                    </p:anim>
                                    <p:animEffect transition="in" filter="fade">
                                      <p:cBhvr>
                                        <p:cTn id="56" dur="500"/>
                                        <p:tgtEl>
                                          <p:spTgt spid="27"/>
                                        </p:tgtEl>
                                      </p:cBhvr>
                                    </p:animEffect>
                                  </p:childTnLst>
                                </p:cTn>
                              </p:par>
                              <p:par>
                                <p:cTn id="57" presetID="54" presetClass="entr" presetSubtype="0" accel="10000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p:cTn id="59" dur="500" fill="hold"/>
                                        <p:tgtEl>
                                          <p:spTgt spid="28"/>
                                        </p:tgtEl>
                                        <p:attrNameLst>
                                          <p:attrName>ppt_w</p:attrName>
                                        </p:attrNameLst>
                                      </p:cBhvr>
                                      <p:tavLst>
                                        <p:tav tm="0">
                                          <p:val>
                                            <p:strVal val="#ppt_w*0.05"/>
                                          </p:val>
                                        </p:tav>
                                        <p:tav tm="100000">
                                          <p:val>
                                            <p:strVal val="#ppt_w"/>
                                          </p:val>
                                        </p:tav>
                                      </p:tavLst>
                                    </p:anim>
                                    <p:anim calcmode="lin" valueType="num">
                                      <p:cBhvr>
                                        <p:cTn id="60" dur="500" fill="hold"/>
                                        <p:tgtEl>
                                          <p:spTgt spid="28"/>
                                        </p:tgtEl>
                                        <p:attrNameLst>
                                          <p:attrName>ppt_h</p:attrName>
                                        </p:attrNameLst>
                                      </p:cBhvr>
                                      <p:tavLst>
                                        <p:tav tm="0">
                                          <p:val>
                                            <p:strVal val="#ppt_h"/>
                                          </p:val>
                                        </p:tav>
                                        <p:tav tm="100000">
                                          <p:val>
                                            <p:strVal val="#ppt_h"/>
                                          </p:val>
                                        </p:tav>
                                      </p:tavLst>
                                    </p:anim>
                                    <p:anim calcmode="lin" valueType="num">
                                      <p:cBhvr>
                                        <p:cTn id="61" dur="500" fill="hold"/>
                                        <p:tgtEl>
                                          <p:spTgt spid="28"/>
                                        </p:tgtEl>
                                        <p:attrNameLst>
                                          <p:attrName>ppt_x</p:attrName>
                                        </p:attrNameLst>
                                      </p:cBhvr>
                                      <p:tavLst>
                                        <p:tav tm="0">
                                          <p:val>
                                            <p:strVal val="#ppt_x-.2"/>
                                          </p:val>
                                        </p:tav>
                                        <p:tav tm="100000">
                                          <p:val>
                                            <p:strVal val="#ppt_x"/>
                                          </p:val>
                                        </p:tav>
                                      </p:tavLst>
                                    </p:anim>
                                    <p:anim calcmode="lin" valueType="num">
                                      <p:cBhvr>
                                        <p:cTn id="62" dur="500" fill="hold"/>
                                        <p:tgtEl>
                                          <p:spTgt spid="28"/>
                                        </p:tgtEl>
                                        <p:attrNameLst>
                                          <p:attrName>ppt_y</p:attrName>
                                        </p:attrNameLst>
                                      </p:cBhvr>
                                      <p:tavLst>
                                        <p:tav tm="0">
                                          <p:val>
                                            <p:strVal val="#ppt_y"/>
                                          </p:val>
                                        </p:tav>
                                        <p:tav tm="100000">
                                          <p:val>
                                            <p:strVal val="#ppt_y"/>
                                          </p:val>
                                        </p:tav>
                                      </p:tavLst>
                                    </p:anim>
                                    <p:animEffect transition="in" filter="fade">
                                      <p:cBhvr>
                                        <p:cTn id="63" dur="500"/>
                                        <p:tgtEl>
                                          <p:spTgt spid="28"/>
                                        </p:tgtEl>
                                      </p:cBhvr>
                                    </p:animEffect>
                                  </p:childTnLst>
                                </p:cTn>
                              </p:par>
                              <p:par>
                                <p:cTn id="64" presetID="54" presetClass="entr" presetSubtype="0" accel="100000"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 calcmode="lin" valueType="num">
                                      <p:cBhvr>
                                        <p:cTn id="66" dur="500" fill="hold"/>
                                        <p:tgtEl>
                                          <p:spTgt spid="29"/>
                                        </p:tgtEl>
                                        <p:attrNameLst>
                                          <p:attrName>ppt_w</p:attrName>
                                        </p:attrNameLst>
                                      </p:cBhvr>
                                      <p:tavLst>
                                        <p:tav tm="0">
                                          <p:val>
                                            <p:strVal val="#ppt_w*0.05"/>
                                          </p:val>
                                        </p:tav>
                                        <p:tav tm="100000">
                                          <p:val>
                                            <p:strVal val="#ppt_w"/>
                                          </p:val>
                                        </p:tav>
                                      </p:tavLst>
                                    </p:anim>
                                    <p:anim calcmode="lin" valueType="num">
                                      <p:cBhvr>
                                        <p:cTn id="67" dur="500" fill="hold"/>
                                        <p:tgtEl>
                                          <p:spTgt spid="29"/>
                                        </p:tgtEl>
                                        <p:attrNameLst>
                                          <p:attrName>ppt_h</p:attrName>
                                        </p:attrNameLst>
                                      </p:cBhvr>
                                      <p:tavLst>
                                        <p:tav tm="0">
                                          <p:val>
                                            <p:strVal val="#ppt_h"/>
                                          </p:val>
                                        </p:tav>
                                        <p:tav tm="100000">
                                          <p:val>
                                            <p:strVal val="#ppt_h"/>
                                          </p:val>
                                        </p:tav>
                                      </p:tavLst>
                                    </p:anim>
                                    <p:anim calcmode="lin" valueType="num">
                                      <p:cBhvr>
                                        <p:cTn id="68" dur="500" fill="hold"/>
                                        <p:tgtEl>
                                          <p:spTgt spid="29"/>
                                        </p:tgtEl>
                                        <p:attrNameLst>
                                          <p:attrName>ppt_x</p:attrName>
                                        </p:attrNameLst>
                                      </p:cBhvr>
                                      <p:tavLst>
                                        <p:tav tm="0">
                                          <p:val>
                                            <p:strVal val="#ppt_x-.2"/>
                                          </p:val>
                                        </p:tav>
                                        <p:tav tm="100000">
                                          <p:val>
                                            <p:strVal val="#ppt_x"/>
                                          </p:val>
                                        </p:tav>
                                      </p:tavLst>
                                    </p:anim>
                                    <p:anim calcmode="lin" valueType="num">
                                      <p:cBhvr>
                                        <p:cTn id="69" dur="500" fill="hold"/>
                                        <p:tgtEl>
                                          <p:spTgt spid="29"/>
                                        </p:tgtEl>
                                        <p:attrNameLst>
                                          <p:attrName>ppt_y</p:attrName>
                                        </p:attrNameLst>
                                      </p:cBhvr>
                                      <p:tavLst>
                                        <p:tav tm="0">
                                          <p:val>
                                            <p:strVal val="#ppt_y"/>
                                          </p:val>
                                        </p:tav>
                                        <p:tav tm="100000">
                                          <p:val>
                                            <p:strVal val="#ppt_y"/>
                                          </p:val>
                                        </p:tav>
                                      </p:tavLst>
                                    </p:anim>
                                    <p:animEffect transition="in" filter="fade">
                                      <p:cBhvr>
                                        <p:cTn id="70" dur="500"/>
                                        <p:tgtEl>
                                          <p:spTgt spid="29"/>
                                        </p:tgtEl>
                                      </p:cBhvr>
                                    </p:animEffect>
                                  </p:childTnLst>
                                </p:cTn>
                              </p:par>
                              <p:par>
                                <p:cTn id="71" presetID="54" presetClass="entr" presetSubtype="0" accel="10000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p:cTn id="73" dur="500" fill="hold"/>
                                        <p:tgtEl>
                                          <p:spTgt spid="30"/>
                                        </p:tgtEl>
                                        <p:attrNameLst>
                                          <p:attrName>ppt_w</p:attrName>
                                        </p:attrNameLst>
                                      </p:cBhvr>
                                      <p:tavLst>
                                        <p:tav tm="0">
                                          <p:val>
                                            <p:strVal val="#ppt_w*0.05"/>
                                          </p:val>
                                        </p:tav>
                                        <p:tav tm="100000">
                                          <p:val>
                                            <p:strVal val="#ppt_w"/>
                                          </p:val>
                                        </p:tav>
                                      </p:tavLst>
                                    </p:anim>
                                    <p:anim calcmode="lin" valueType="num">
                                      <p:cBhvr>
                                        <p:cTn id="74" dur="500" fill="hold"/>
                                        <p:tgtEl>
                                          <p:spTgt spid="30"/>
                                        </p:tgtEl>
                                        <p:attrNameLst>
                                          <p:attrName>ppt_h</p:attrName>
                                        </p:attrNameLst>
                                      </p:cBhvr>
                                      <p:tavLst>
                                        <p:tav tm="0">
                                          <p:val>
                                            <p:strVal val="#ppt_h"/>
                                          </p:val>
                                        </p:tav>
                                        <p:tav tm="100000">
                                          <p:val>
                                            <p:strVal val="#ppt_h"/>
                                          </p:val>
                                        </p:tav>
                                      </p:tavLst>
                                    </p:anim>
                                    <p:anim calcmode="lin" valueType="num">
                                      <p:cBhvr>
                                        <p:cTn id="75" dur="500" fill="hold"/>
                                        <p:tgtEl>
                                          <p:spTgt spid="30"/>
                                        </p:tgtEl>
                                        <p:attrNameLst>
                                          <p:attrName>ppt_x</p:attrName>
                                        </p:attrNameLst>
                                      </p:cBhvr>
                                      <p:tavLst>
                                        <p:tav tm="0">
                                          <p:val>
                                            <p:strVal val="#ppt_x-.2"/>
                                          </p:val>
                                        </p:tav>
                                        <p:tav tm="100000">
                                          <p:val>
                                            <p:strVal val="#ppt_x"/>
                                          </p:val>
                                        </p:tav>
                                      </p:tavLst>
                                    </p:anim>
                                    <p:anim calcmode="lin" valueType="num">
                                      <p:cBhvr>
                                        <p:cTn id="76" dur="500" fill="hold"/>
                                        <p:tgtEl>
                                          <p:spTgt spid="30"/>
                                        </p:tgtEl>
                                        <p:attrNameLst>
                                          <p:attrName>ppt_y</p:attrName>
                                        </p:attrNameLst>
                                      </p:cBhvr>
                                      <p:tavLst>
                                        <p:tav tm="0">
                                          <p:val>
                                            <p:strVal val="#ppt_y"/>
                                          </p:val>
                                        </p:tav>
                                        <p:tav tm="100000">
                                          <p:val>
                                            <p:strVal val="#ppt_y"/>
                                          </p:val>
                                        </p:tav>
                                      </p:tavLst>
                                    </p:anim>
                                    <p:animEffect transition="in" filter="fade">
                                      <p:cBhvr>
                                        <p:cTn id="77" dur="500"/>
                                        <p:tgtEl>
                                          <p:spTgt spid="30"/>
                                        </p:tgtEl>
                                      </p:cBhvr>
                                    </p:animEffect>
                                  </p:childTnLst>
                                </p:cTn>
                              </p:par>
                              <p:par>
                                <p:cTn id="78" presetID="54" presetClass="entr" presetSubtype="0" accel="100000" fill="hold" grpId="0" nodeType="withEffect">
                                  <p:stCondLst>
                                    <p:cond delay="0"/>
                                  </p:stCondLst>
                                  <p:childTnLst>
                                    <p:set>
                                      <p:cBhvr>
                                        <p:cTn id="79" dur="1" fill="hold">
                                          <p:stCondLst>
                                            <p:cond delay="0"/>
                                          </p:stCondLst>
                                        </p:cTn>
                                        <p:tgtEl>
                                          <p:spTgt spid="31"/>
                                        </p:tgtEl>
                                        <p:attrNameLst>
                                          <p:attrName>style.visibility</p:attrName>
                                        </p:attrNameLst>
                                      </p:cBhvr>
                                      <p:to>
                                        <p:strVal val="visible"/>
                                      </p:to>
                                    </p:set>
                                    <p:anim calcmode="lin" valueType="num">
                                      <p:cBhvr>
                                        <p:cTn id="80" dur="500" fill="hold"/>
                                        <p:tgtEl>
                                          <p:spTgt spid="31"/>
                                        </p:tgtEl>
                                        <p:attrNameLst>
                                          <p:attrName>ppt_w</p:attrName>
                                        </p:attrNameLst>
                                      </p:cBhvr>
                                      <p:tavLst>
                                        <p:tav tm="0">
                                          <p:val>
                                            <p:strVal val="#ppt_w*0.05"/>
                                          </p:val>
                                        </p:tav>
                                        <p:tav tm="100000">
                                          <p:val>
                                            <p:strVal val="#ppt_w"/>
                                          </p:val>
                                        </p:tav>
                                      </p:tavLst>
                                    </p:anim>
                                    <p:anim calcmode="lin" valueType="num">
                                      <p:cBhvr>
                                        <p:cTn id="81" dur="500" fill="hold"/>
                                        <p:tgtEl>
                                          <p:spTgt spid="31"/>
                                        </p:tgtEl>
                                        <p:attrNameLst>
                                          <p:attrName>ppt_h</p:attrName>
                                        </p:attrNameLst>
                                      </p:cBhvr>
                                      <p:tavLst>
                                        <p:tav tm="0">
                                          <p:val>
                                            <p:strVal val="#ppt_h"/>
                                          </p:val>
                                        </p:tav>
                                        <p:tav tm="100000">
                                          <p:val>
                                            <p:strVal val="#ppt_h"/>
                                          </p:val>
                                        </p:tav>
                                      </p:tavLst>
                                    </p:anim>
                                    <p:anim calcmode="lin" valueType="num">
                                      <p:cBhvr>
                                        <p:cTn id="82" dur="500" fill="hold"/>
                                        <p:tgtEl>
                                          <p:spTgt spid="31"/>
                                        </p:tgtEl>
                                        <p:attrNameLst>
                                          <p:attrName>ppt_x</p:attrName>
                                        </p:attrNameLst>
                                      </p:cBhvr>
                                      <p:tavLst>
                                        <p:tav tm="0">
                                          <p:val>
                                            <p:strVal val="#ppt_x-.2"/>
                                          </p:val>
                                        </p:tav>
                                        <p:tav tm="100000">
                                          <p:val>
                                            <p:strVal val="#ppt_x"/>
                                          </p:val>
                                        </p:tav>
                                      </p:tavLst>
                                    </p:anim>
                                    <p:anim calcmode="lin" valueType="num">
                                      <p:cBhvr>
                                        <p:cTn id="83" dur="500" fill="hold"/>
                                        <p:tgtEl>
                                          <p:spTgt spid="31"/>
                                        </p:tgtEl>
                                        <p:attrNameLst>
                                          <p:attrName>ppt_y</p:attrName>
                                        </p:attrNameLst>
                                      </p:cBhvr>
                                      <p:tavLst>
                                        <p:tav tm="0">
                                          <p:val>
                                            <p:strVal val="#ppt_y"/>
                                          </p:val>
                                        </p:tav>
                                        <p:tav tm="100000">
                                          <p:val>
                                            <p:strVal val="#ppt_y"/>
                                          </p:val>
                                        </p:tav>
                                      </p:tavLst>
                                    </p:anim>
                                    <p:animEffect transition="in" filter="fade">
                                      <p:cBhvr>
                                        <p:cTn id="84" dur="500"/>
                                        <p:tgtEl>
                                          <p:spTgt spid="31"/>
                                        </p:tgtEl>
                                      </p:cBhvr>
                                    </p:animEffect>
                                  </p:childTnLst>
                                </p:cTn>
                              </p:par>
                              <p:par>
                                <p:cTn id="85" presetID="54" presetClass="entr" presetSubtype="0" accel="100000" fill="hold" grpId="0" nodeType="with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p:cTn id="87" dur="500" fill="hold"/>
                                        <p:tgtEl>
                                          <p:spTgt spid="38"/>
                                        </p:tgtEl>
                                        <p:attrNameLst>
                                          <p:attrName>ppt_w</p:attrName>
                                        </p:attrNameLst>
                                      </p:cBhvr>
                                      <p:tavLst>
                                        <p:tav tm="0">
                                          <p:val>
                                            <p:strVal val="#ppt_w*0.05"/>
                                          </p:val>
                                        </p:tav>
                                        <p:tav tm="100000">
                                          <p:val>
                                            <p:strVal val="#ppt_w"/>
                                          </p:val>
                                        </p:tav>
                                      </p:tavLst>
                                    </p:anim>
                                    <p:anim calcmode="lin" valueType="num">
                                      <p:cBhvr>
                                        <p:cTn id="88" dur="500" fill="hold"/>
                                        <p:tgtEl>
                                          <p:spTgt spid="38"/>
                                        </p:tgtEl>
                                        <p:attrNameLst>
                                          <p:attrName>ppt_h</p:attrName>
                                        </p:attrNameLst>
                                      </p:cBhvr>
                                      <p:tavLst>
                                        <p:tav tm="0">
                                          <p:val>
                                            <p:strVal val="#ppt_h"/>
                                          </p:val>
                                        </p:tav>
                                        <p:tav tm="100000">
                                          <p:val>
                                            <p:strVal val="#ppt_h"/>
                                          </p:val>
                                        </p:tav>
                                      </p:tavLst>
                                    </p:anim>
                                    <p:anim calcmode="lin" valueType="num">
                                      <p:cBhvr>
                                        <p:cTn id="89" dur="500" fill="hold"/>
                                        <p:tgtEl>
                                          <p:spTgt spid="38"/>
                                        </p:tgtEl>
                                        <p:attrNameLst>
                                          <p:attrName>ppt_x</p:attrName>
                                        </p:attrNameLst>
                                      </p:cBhvr>
                                      <p:tavLst>
                                        <p:tav tm="0">
                                          <p:val>
                                            <p:strVal val="#ppt_x-.2"/>
                                          </p:val>
                                        </p:tav>
                                        <p:tav tm="100000">
                                          <p:val>
                                            <p:strVal val="#ppt_x"/>
                                          </p:val>
                                        </p:tav>
                                      </p:tavLst>
                                    </p:anim>
                                    <p:anim calcmode="lin" valueType="num">
                                      <p:cBhvr>
                                        <p:cTn id="90" dur="500" fill="hold"/>
                                        <p:tgtEl>
                                          <p:spTgt spid="38"/>
                                        </p:tgtEl>
                                        <p:attrNameLst>
                                          <p:attrName>ppt_y</p:attrName>
                                        </p:attrNameLst>
                                      </p:cBhvr>
                                      <p:tavLst>
                                        <p:tav tm="0">
                                          <p:val>
                                            <p:strVal val="#ppt_y"/>
                                          </p:val>
                                        </p:tav>
                                        <p:tav tm="100000">
                                          <p:val>
                                            <p:strVal val="#ppt_y"/>
                                          </p:val>
                                        </p:tav>
                                      </p:tavLst>
                                    </p:anim>
                                    <p:animEffect transition="in" filter="fade">
                                      <p:cBhvr>
                                        <p:cTn id="91" dur="500"/>
                                        <p:tgtEl>
                                          <p:spTgt spid="38"/>
                                        </p:tgtEl>
                                      </p:cBhvr>
                                    </p:animEffect>
                                  </p:childTnLst>
                                </p:cTn>
                              </p:par>
                              <p:par>
                                <p:cTn id="92" presetID="54" presetClass="entr" presetSubtype="0" accel="100000" fill="hold" grpId="0" nodeType="withEffect">
                                  <p:stCondLst>
                                    <p:cond delay="0"/>
                                  </p:stCondLst>
                                  <p:childTnLst>
                                    <p:set>
                                      <p:cBhvr>
                                        <p:cTn id="93" dur="1" fill="hold">
                                          <p:stCondLst>
                                            <p:cond delay="0"/>
                                          </p:stCondLst>
                                        </p:cTn>
                                        <p:tgtEl>
                                          <p:spTgt spid="39"/>
                                        </p:tgtEl>
                                        <p:attrNameLst>
                                          <p:attrName>style.visibility</p:attrName>
                                        </p:attrNameLst>
                                      </p:cBhvr>
                                      <p:to>
                                        <p:strVal val="visible"/>
                                      </p:to>
                                    </p:set>
                                    <p:anim calcmode="lin" valueType="num">
                                      <p:cBhvr>
                                        <p:cTn id="94" dur="500" fill="hold"/>
                                        <p:tgtEl>
                                          <p:spTgt spid="39"/>
                                        </p:tgtEl>
                                        <p:attrNameLst>
                                          <p:attrName>ppt_w</p:attrName>
                                        </p:attrNameLst>
                                      </p:cBhvr>
                                      <p:tavLst>
                                        <p:tav tm="0">
                                          <p:val>
                                            <p:strVal val="#ppt_w*0.05"/>
                                          </p:val>
                                        </p:tav>
                                        <p:tav tm="100000">
                                          <p:val>
                                            <p:strVal val="#ppt_w"/>
                                          </p:val>
                                        </p:tav>
                                      </p:tavLst>
                                    </p:anim>
                                    <p:anim calcmode="lin" valueType="num">
                                      <p:cBhvr>
                                        <p:cTn id="95" dur="500" fill="hold"/>
                                        <p:tgtEl>
                                          <p:spTgt spid="39"/>
                                        </p:tgtEl>
                                        <p:attrNameLst>
                                          <p:attrName>ppt_h</p:attrName>
                                        </p:attrNameLst>
                                      </p:cBhvr>
                                      <p:tavLst>
                                        <p:tav tm="0">
                                          <p:val>
                                            <p:strVal val="#ppt_h"/>
                                          </p:val>
                                        </p:tav>
                                        <p:tav tm="100000">
                                          <p:val>
                                            <p:strVal val="#ppt_h"/>
                                          </p:val>
                                        </p:tav>
                                      </p:tavLst>
                                    </p:anim>
                                    <p:anim calcmode="lin" valueType="num">
                                      <p:cBhvr>
                                        <p:cTn id="96" dur="500" fill="hold"/>
                                        <p:tgtEl>
                                          <p:spTgt spid="39"/>
                                        </p:tgtEl>
                                        <p:attrNameLst>
                                          <p:attrName>ppt_x</p:attrName>
                                        </p:attrNameLst>
                                      </p:cBhvr>
                                      <p:tavLst>
                                        <p:tav tm="0">
                                          <p:val>
                                            <p:strVal val="#ppt_x-.2"/>
                                          </p:val>
                                        </p:tav>
                                        <p:tav tm="100000">
                                          <p:val>
                                            <p:strVal val="#ppt_x"/>
                                          </p:val>
                                        </p:tav>
                                      </p:tavLst>
                                    </p:anim>
                                    <p:anim calcmode="lin" valueType="num">
                                      <p:cBhvr>
                                        <p:cTn id="97" dur="500" fill="hold"/>
                                        <p:tgtEl>
                                          <p:spTgt spid="39"/>
                                        </p:tgtEl>
                                        <p:attrNameLst>
                                          <p:attrName>ppt_y</p:attrName>
                                        </p:attrNameLst>
                                      </p:cBhvr>
                                      <p:tavLst>
                                        <p:tav tm="0">
                                          <p:val>
                                            <p:strVal val="#ppt_y"/>
                                          </p:val>
                                        </p:tav>
                                        <p:tav tm="100000">
                                          <p:val>
                                            <p:strVal val="#ppt_y"/>
                                          </p:val>
                                        </p:tav>
                                      </p:tavLst>
                                    </p:anim>
                                    <p:animEffect transition="in" filter="fade">
                                      <p:cBhvr>
                                        <p:cTn id="98" dur="500"/>
                                        <p:tgtEl>
                                          <p:spTgt spid="39"/>
                                        </p:tgtEl>
                                      </p:cBhvr>
                                    </p:animEffect>
                                  </p:childTnLst>
                                </p:cTn>
                              </p:par>
                            </p:childTnLst>
                          </p:cTn>
                        </p:par>
                        <p:par>
                          <p:cTn id="99" fill="hold">
                            <p:stCondLst>
                              <p:cond delay="3500"/>
                            </p:stCondLst>
                            <p:childTnLst>
                              <p:par>
                                <p:cTn id="100" presetID="54" presetClass="entr" presetSubtype="0" accel="100000" fill="hold" grpId="0" nodeType="afterEffect">
                                  <p:stCondLst>
                                    <p:cond delay="0"/>
                                  </p:stCondLst>
                                  <p:childTnLst>
                                    <p:set>
                                      <p:cBhvr>
                                        <p:cTn id="101" dur="1" fill="hold">
                                          <p:stCondLst>
                                            <p:cond delay="0"/>
                                          </p:stCondLst>
                                        </p:cTn>
                                        <p:tgtEl>
                                          <p:spTgt spid="32"/>
                                        </p:tgtEl>
                                        <p:attrNameLst>
                                          <p:attrName>style.visibility</p:attrName>
                                        </p:attrNameLst>
                                      </p:cBhvr>
                                      <p:to>
                                        <p:strVal val="visible"/>
                                      </p:to>
                                    </p:set>
                                    <p:anim calcmode="lin" valueType="num">
                                      <p:cBhvr>
                                        <p:cTn id="102" dur="500" fill="hold"/>
                                        <p:tgtEl>
                                          <p:spTgt spid="32"/>
                                        </p:tgtEl>
                                        <p:attrNameLst>
                                          <p:attrName>ppt_w</p:attrName>
                                        </p:attrNameLst>
                                      </p:cBhvr>
                                      <p:tavLst>
                                        <p:tav tm="0">
                                          <p:val>
                                            <p:strVal val="#ppt_w*0.05"/>
                                          </p:val>
                                        </p:tav>
                                        <p:tav tm="100000">
                                          <p:val>
                                            <p:strVal val="#ppt_w"/>
                                          </p:val>
                                        </p:tav>
                                      </p:tavLst>
                                    </p:anim>
                                    <p:anim calcmode="lin" valueType="num">
                                      <p:cBhvr>
                                        <p:cTn id="103" dur="500" fill="hold"/>
                                        <p:tgtEl>
                                          <p:spTgt spid="32"/>
                                        </p:tgtEl>
                                        <p:attrNameLst>
                                          <p:attrName>ppt_h</p:attrName>
                                        </p:attrNameLst>
                                      </p:cBhvr>
                                      <p:tavLst>
                                        <p:tav tm="0">
                                          <p:val>
                                            <p:strVal val="#ppt_h"/>
                                          </p:val>
                                        </p:tav>
                                        <p:tav tm="100000">
                                          <p:val>
                                            <p:strVal val="#ppt_h"/>
                                          </p:val>
                                        </p:tav>
                                      </p:tavLst>
                                    </p:anim>
                                    <p:anim calcmode="lin" valueType="num">
                                      <p:cBhvr>
                                        <p:cTn id="104" dur="500" fill="hold"/>
                                        <p:tgtEl>
                                          <p:spTgt spid="32"/>
                                        </p:tgtEl>
                                        <p:attrNameLst>
                                          <p:attrName>ppt_x</p:attrName>
                                        </p:attrNameLst>
                                      </p:cBhvr>
                                      <p:tavLst>
                                        <p:tav tm="0">
                                          <p:val>
                                            <p:strVal val="#ppt_x-.2"/>
                                          </p:val>
                                        </p:tav>
                                        <p:tav tm="100000">
                                          <p:val>
                                            <p:strVal val="#ppt_x"/>
                                          </p:val>
                                        </p:tav>
                                      </p:tavLst>
                                    </p:anim>
                                    <p:anim calcmode="lin" valueType="num">
                                      <p:cBhvr>
                                        <p:cTn id="105" dur="500" fill="hold"/>
                                        <p:tgtEl>
                                          <p:spTgt spid="32"/>
                                        </p:tgtEl>
                                        <p:attrNameLst>
                                          <p:attrName>ppt_y</p:attrName>
                                        </p:attrNameLst>
                                      </p:cBhvr>
                                      <p:tavLst>
                                        <p:tav tm="0">
                                          <p:val>
                                            <p:strVal val="#ppt_y"/>
                                          </p:val>
                                        </p:tav>
                                        <p:tav tm="100000">
                                          <p:val>
                                            <p:strVal val="#ppt_y"/>
                                          </p:val>
                                        </p:tav>
                                      </p:tavLst>
                                    </p:anim>
                                    <p:animEffect transition="in" filter="fade">
                                      <p:cBhvr>
                                        <p:cTn id="106" dur="500"/>
                                        <p:tgtEl>
                                          <p:spTgt spid="32"/>
                                        </p:tgtEl>
                                      </p:cBhvr>
                                    </p:animEffect>
                                  </p:childTnLst>
                                </p:cTn>
                              </p:par>
                              <p:par>
                                <p:cTn id="107" presetID="54" presetClass="entr" presetSubtype="0" accel="100000" fill="hold" grpId="0" nodeType="withEffect">
                                  <p:stCondLst>
                                    <p:cond delay="0"/>
                                  </p:stCondLst>
                                  <p:childTnLst>
                                    <p:set>
                                      <p:cBhvr>
                                        <p:cTn id="108" dur="1" fill="hold">
                                          <p:stCondLst>
                                            <p:cond delay="0"/>
                                          </p:stCondLst>
                                        </p:cTn>
                                        <p:tgtEl>
                                          <p:spTgt spid="33"/>
                                        </p:tgtEl>
                                        <p:attrNameLst>
                                          <p:attrName>style.visibility</p:attrName>
                                        </p:attrNameLst>
                                      </p:cBhvr>
                                      <p:to>
                                        <p:strVal val="visible"/>
                                      </p:to>
                                    </p:set>
                                    <p:anim calcmode="lin" valueType="num">
                                      <p:cBhvr>
                                        <p:cTn id="109" dur="500" fill="hold"/>
                                        <p:tgtEl>
                                          <p:spTgt spid="33"/>
                                        </p:tgtEl>
                                        <p:attrNameLst>
                                          <p:attrName>ppt_w</p:attrName>
                                        </p:attrNameLst>
                                      </p:cBhvr>
                                      <p:tavLst>
                                        <p:tav tm="0">
                                          <p:val>
                                            <p:strVal val="#ppt_w*0.05"/>
                                          </p:val>
                                        </p:tav>
                                        <p:tav tm="100000">
                                          <p:val>
                                            <p:strVal val="#ppt_w"/>
                                          </p:val>
                                        </p:tav>
                                      </p:tavLst>
                                    </p:anim>
                                    <p:anim calcmode="lin" valueType="num">
                                      <p:cBhvr>
                                        <p:cTn id="110" dur="500" fill="hold"/>
                                        <p:tgtEl>
                                          <p:spTgt spid="33"/>
                                        </p:tgtEl>
                                        <p:attrNameLst>
                                          <p:attrName>ppt_h</p:attrName>
                                        </p:attrNameLst>
                                      </p:cBhvr>
                                      <p:tavLst>
                                        <p:tav tm="0">
                                          <p:val>
                                            <p:strVal val="#ppt_h"/>
                                          </p:val>
                                        </p:tav>
                                        <p:tav tm="100000">
                                          <p:val>
                                            <p:strVal val="#ppt_h"/>
                                          </p:val>
                                        </p:tav>
                                      </p:tavLst>
                                    </p:anim>
                                    <p:anim calcmode="lin" valueType="num">
                                      <p:cBhvr>
                                        <p:cTn id="111" dur="500" fill="hold"/>
                                        <p:tgtEl>
                                          <p:spTgt spid="33"/>
                                        </p:tgtEl>
                                        <p:attrNameLst>
                                          <p:attrName>ppt_x</p:attrName>
                                        </p:attrNameLst>
                                      </p:cBhvr>
                                      <p:tavLst>
                                        <p:tav tm="0">
                                          <p:val>
                                            <p:strVal val="#ppt_x-.2"/>
                                          </p:val>
                                        </p:tav>
                                        <p:tav tm="100000">
                                          <p:val>
                                            <p:strVal val="#ppt_x"/>
                                          </p:val>
                                        </p:tav>
                                      </p:tavLst>
                                    </p:anim>
                                    <p:anim calcmode="lin" valueType="num">
                                      <p:cBhvr>
                                        <p:cTn id="112" dur="500" fill="hold"/>
                                        <p:tgtEl>
                                          <p:spTgt spid="33"/>
                                        </p:tgtEl>
                                        <p:attrNameLst>
                                          <p:attrName>ppt_y</p:attrName>
                                        </p:attrNameLst>
                                      </p:cBhvr>
                                      <p:tavLst>
                                        <p:tav tm="0">
                                          <p:val>
                                            <p:strVal val="#ppt_y"/>
                                          </p:val>
                                        </p:tav>
                                        <p:tav tm="100000">
                                          <p:val>
                                            <p:strVal val="#ppt_y"/>
                                          </p:val>
                                        </p:tav>
                                      </p:tavLst>
                                    </p:anim>
                                    <p:animEffect transition="in" filter="fade">
                                      <p:cBhvr>
                                        <p:cTn id="113" dur="500"/>
                                        <p:tgtEl>
                                          <p:spTgt spid="33"/>
                                        </p:tgtEl>
                                      </p:cBhvr>
                                    </p:animEffect>
                                  </p:childTnLst>
                                </p:cTn>
                              </p:par>
                              <p:par>
                                <p:cTn id="114" presetID="54" presetClass="entr" presetSubtype="0" accel="100000" fill="hold" grpId="0" nodeType="withEffect">
                                  <p:stCondLst>
                                    <p:cond delay="0"/>
                                  </p:stCondLst>
                                  <p:childTnLst>
                                    <p:set>
                                      <p:cBhvr>
                                        <p:cTn id="115" dur="1" fill="hold">
                                          <p:stCondLst>
                                            <p:cond delay="0"/>
                                          </p:stCondLst>
                                        </p:cTn>
                                        <p:tgtEl>
                                          <p:spTgt spid="34"/>
                                        </p:tgtEl>
                                        <p:attrNameLst>
                                          <p:attrName>style.visibility</p:attrName>
                                        </p:attrNameLst>
                                      </p:cBhvr>
                                      <p:to>
                                        <p:strVal val="visible"/>
                                      </p:to>
                                    </p:set>
                                    <p:anim calcmode="lin" valueType="num">
                                      <p:cBhvr>
                                        <p:cTn id="116" dur="500" fill="hold"/>
                                        <p:tgtEl>
                                          <p:spTgt spid="34"/>
                                        </p:tgtEl>
                                        <p:attrNameLst>
                                          <p:attrName>ppt_w</p:attrName>
                                        </p:attrNameLst>
                                      </p:cBhvr>
                                      <p:tavLst>
                                        <p:tav tm="0">
                                          <p:val>
                                            <p:strVal val="#ppt_w*0.05"/>
                                          </p:val>
                                        </p:tav>
                                        <p:tav tm="100000">
                                          <p:val>
                                            <p:strVal val="#ppt_w"/>
                                          </p:val>
                                        </p:tav>
                                      </p:tavLst>
                                    </p:anim>
                                    <p:anim calcmode="lin" valueType="num">
                                      <p:cBhvr>
                                        <p:cTn id="117" dur="500" fill="hold"/>
                                        <p:tgtEl>
                                          <p:spTgt spid="34"/>
                                        </p:tgtEl>
                                        <p:attrNameLst>
                                          <p:attrName>ppt_h</p:attrName>
                                        </p:attrNameLst>
                                      </p:cBhvr>
                                      <p:tavLst>
                                        <p:tav tm="0">
                                          <p:val>
                                            <p:strVal val="#ppt_h"/>
                                          </p:val>
                                        </p:tav>
                                        <p:tav tm="100000">
                                          <p:val>
                                            <p:strVal val="#ppt_h"/>
                                          </p:val>
                                        </p:tav>
                                      </p:tavLst>
                                    </p:anim>
                                    <p:anim calcmode="lin" valueType="num">
                                      <p:cBhvr>
                                        <p:cTn id="118" dur="500" fill="hold"/>
                                        <p:tgtEl>
                                          <p:spTgt spid="34"/>
                                        </p:tgtEl>
                                        <p:attrNameLst>
                                          <p:attrName>ppt_x</p:attrName>
                                        </p:attrNameLst>
                                      </p:cBhvr>
                                      <p:tavLst>
                                        <p:tav tm="0">
                                          <p:val>
                                            <p:strVal val="#ppt_x-.2"/>
                                          </p:val>
                                        </p:tav>
                                        <p:tav tm="100000">
                                          <p:val>
                                            <p:strVal val="#ppt_x"/>
                                          </p:val>
                                        </p:tav>
                                      </p:tavLst>
                                    </p:anim>
                                    <p:anim calcmode="lin" valueType="num">
                                      <p:cBhvr>
                                        <p:cTn id="119" dur="500" fill="hold"/>
                                        <p:tgtEl>
                                          <p:spTgt spid="34"/>
                                        </p:tgtEl>
                                        <p:attrNameLst>
                                          <p:attrName>ppt_y</p:attrName>
                                        </p:attrNameLst>
                                      </p:cBhvr>
                                      <p:tavLst>
                                        <p:tav tm="0">
                                          <p:val>
                                            <p:strVal val="#ppt_y"/>
                                          </p:val>
                                        </p:tav>
                                        <p:tav tm="100000">
                                          <p:val>
                                            <p:strVal val="#ppt_y"/>
                                          </p:val>
                                        </p:tav>
                                      </p:tavLst>
                                    </p:anim>
                                    <p:animEffect transition="in" filter="fade">
                                      <p:cBhvr>
                                        <p:cTn id="120" dur="500"/>
                                        <p:tgtEl>
                                          <p:spTgt spid="34"/>
                                        </p:tgtEl>
                                      </p:cBhvr>
                                    </p:animEffect>
                                  </p:childTnLst>
                                </p:cTn>
                              </p:par>
                              <p:par>
                                <p:cTn id="121" presetID="54" presetClass="entr" presetSubtype="0" accel="100000" fill="hold" grpId="0" nodeType="withEffect">
                                  <p:stCondLst>
                                    <p:cond delay="0"/>
                                  </p:stCondLst>
                                  <p:childTnLst>
                                    <p:set>
                                      <p:cBhvr>
                                        <p:cTn id="122" dur="1" fill="hold">
                                          <p:stCondLst>
                                            <p:cond delay="0"/>
                                          </p:stCondLst>
                                        </p:cTn>
                                        <p:tgtEl>
                                          <p:spTgt spid="40"/>
                                        </p:tgtEl>
                                        <p:attrNameLst>
                                          <p:attrName>style.visibility</p:attrName>
                                        </p:attrNameLst>
                                      </p:cBhvr>
                                      <p:to>
                                        <p:strVal val="visible"/>
                                      </p:to>
                                    </p:set>
                                    <p:anim calcmode="lin" valueType="num">
                                      <p:cBhvr>
                                        <p:cTn id="123" dur="500" fill="hold"/>
                                        <p:tgtEl>
                                          <p:spTgt spid="40"/>
                                        </p:tgtEl>
                                        <p:attrNameLst>
                                          <p:attrName>ppt_w</p:attrName>
                                        </p:attrNameLst>
                                      </p:cBhvr>
                                      <p:tavLst>
                                        <p:tav tm="0">
                                          <p:val>
                                            <p:strVal val="#ppt_w*0.05"/>
                                          </p:val>
                                        </p:tav>
                                        <p:tav tm="100000">
                                          <p:val>
                                            <p:strVal val="#ppt_w"/>
                                          </p:val>
                                        </p:tav>
                                      </p:tavLst>
                                    </p:anim>
                                    <p:anim calcmode="lin" valueType="num">
                                      <p:cBhvr>
                                        <p:cTn id="124" dur="500" fill="hold"/>
                                        <p:tgtEl>
                                          <p:spTgt spid="40"/>
                                        </p:tgtEl>
                                        <p:attrNameLst>
                                          <p:attrName>ppt_h</p:attrName>
                                        </p:attrNameLst>
                                      </p:cBhvr>
                                      <p:tavLst>
                                        <p:tav tm="0">
                                          <p:val>
                                            <p:strVal val="#ppt_h"/>
                                          </p:val>
                                        </p:tav>
                                        <p:tav tm="100000">
                                          <p:val>
                                            <p:strVal val="#ppt_h"/>
                                          </p:val>
                                        </p:tav>
                                      </p:tavLst>
                                    </p:anim>
                                    <p:anim calcmode="lin" valueType="num">
                                      <p:cBhvr>
                                        <p:cTn id="125" dur="500" fill="hold"/>
                                        <p:tgtEl>
                                          <p:spTgt spid="40"/>
                                        </p:tgtEl>
                                        <p:attrNameLst>
                                          <p:attrName>ppt_x</p:attrName>
                                        </p:attrNameLst>
                                      </p:cBhvr>
                                      <p:tavLst>
                                        <p:tav tm="0">
                                          <p:val>
                                            <p:strVal val="#ppt_x-.2"/>
                                          </p:val>
                                        </p:tav>
                                        <p:tav tm="100000">
                                          <p:val>
                                            <p:strVal val="#ppt_x"/>
                                          </p:val>
                                        </p:tav>
                                      </p:tavLst>
                                    </p:anim>
                                    <p:anim calcmode="lin" valueType="num">
                                      <p:cBhvr>
                                        <p:cTn id="126" dur="500" fill="hold"/>
                                        <p:tgtEl>
                                          <p:spTgt spid="40"/>
                                        </p:tgtEl>
                                        <p:attrNameLst>
                                          <p:attrName>ppt_y</p:attrName>
                                        </p:attrNameLst>
                                      </p:cBhvr>
                                      <p:tavLst>
                                        <p:tav tm="0">
                                          <p:val>
                                            <p:strVal val="#ppt_y"/>
                                          </p:val>
                                        </p:tav>
                                        <p:tav tm="100000">
                                          <p:val>
                                            <p:strVal val="#ppt_y"/>
                                          </p:val>
                                        </p:tav>
                                      </p:tavLst>
                                    </p:anim>
                                    <p:animEffect transition="in" filter="fade">
                                      <p:cBhvr>
                                        <p:cTn id="127" dur="500"/>
                                        <p:tgtEl>
                                          <p:spTgt spid="40"/>
                                        </p:tgtEl>
                                      </p:cBhvr>
                                    </p:animEffect>
                                  </p:childTnLst>
                                </p:cTn>
                              </p:par>
                              <p:par>
                                <p:cTn id="128" presetID="54" presetClass="entr" presetSubtype="0" accel="100000" fill="hold" grpId="0" nodeType="withEffect">
                                  <p:stCondLst>
                                    <p:cond delay="0"/>
                                  </p:stCondLst>
                                  <p:childTnLst>
                                    <p:set>
                                      <p:cBhvr>
                                        <p:cTn id="129" dur="1" fill="hold">
                                          <p:stCondLst>
                                            <p:cond delay="0"/>
                                          </p:stCondLst>
                                        </p:cTn>
                                        <p:tgtEl>
                                          <p:spTgt spid="42"/>
                                        </p:tgtEl>
                                        <p:attrNameLst>
                                          <p:attrName>style.visibility</p:attrName>
                                        </p:attrNameLst>
                                      </p:cBhvr>
                                      <p:to>
                                        <p:strVal val="visible"/>
                                      </p:to>
                                    </p:set>
                                    <p:anim calcmode="lin" valueType="num">
                                      <p:cBhvr>
                                        <p:cTn id="130" dur="500" fill="hold"/>
                                        <p:tgtEl>
                                          <p:spTgt spid="42"/>
                                        </p:tgtEl>
                                        <p:attrNameLst>
                                          <p:attrName>ppt_w</p:attrName>
                                        </p:attrNameLst>
                                      </p:cBhvr>
                                      <p:tavLst>
                                        <p:tav tm="0">
                                          <p:val>
                                            <p:strVal val="#ppt_w*0.05"/>
                                          </p:val>
                                        </p:tav>
                                        <p:tav tm="100000">
                                          <p:val>
                                            <p:strVal val="#ppt_w"/>
                                          </p:val>
                                        </p:tav>
                                      </p:tavLst>
                                    </p:anim>
                                    <p:anim calcmode="lin" valueType="num">
                                      <p:cBhvr>
                                        <p:cTn id="131" dur="500" fill="hold"/>
                                        <p:tgtEl>
                                          <p:spTgt spid="42"/>
                                        </p:tgtEl>
                                        <p:attrNameLst>
                                          <p:attrName>ppt_h</p:attrName>
                                        </p:attrNameLst>
                                      </p:cBhvr>
                                      <p:tavLst>
                                        <p:tav tm="0">
                                          <p:val>
                                            <p:strVal val="#ppt_h"/>
                                          </p:val>
                                        </p:tav>
                                        <p:tav tm="100000">
                                          <p:val>
                                            <p:strVal val="#ppt_h"/>
                                          </p:val>
                                        </p:tav>
                                      </p:tavLst>
                                    </p:anim>
                                    <p:anim calcmode="lin" valueType="num">
                                      <p:cBhvr>
                                        <p:cTn id="132" dur="500" fill="hold"/>
                                        <p:tgtEl>
                                          <p:spTgt spid="42"/>
                                        </p:tgtEl>
                                        <p:attrNameLst>
                                          <p:attrName>ppt_x</p:attrName>
                                        </p:attrNameLst>
                                      </p:cBhvr>
                                      <p:tavLst>
                                        <p:tav tm="0">
                                          <p:val>
                                            <p:strVal val="#ppt_x-.2"/>
                                          </p:val>
                                        </p:tav>
                                        <p:tav tm="100000">
                                          <p:val>
                                            <p:strVal val="#ppt_x"/>
                                          </p:val>
                                        </p:tav>
                                      </p:tavLst>
                                    </p:anim>
                                    <p:anim calcmode="lin" valueType="num">
                                      <p:cBhvr>
                                        <p:cTn id="133" dur="500" fill="hold"/>
                                        <p:tgtEl>
                                          <p:spTgt spid="42"/>
                                        </p:tgtEl>
                                        <p:attrNameLst>
                                          <p:attrName>ppt_y</p:attrName>
                                        </p:attrNameLst>
                                      </p:cBhvr>
                                      <p:tavLst>
                                        <p:tav tm="0">
                                          <p:val>
                                            <p:strVal val="#ppt_y"/>
                                          </p:val>
                                        </p:tav>
                                        <p:tav tm="100000">
                                          <p:val>
                                            <p:strVal val="#ppt_y"/>
                                          </p:val>
                                        </p:tav>
                                      </p:tavLst>
                                    </p:anim>
                                    <p:animEffect transition="in" filter="fade">
                                      <p:cBhvr>
                                        <p:cTn id="134" dur="500"/>
                                        <p:tgtEl>
                                          <p:spTgt spid="42"/>
                                        </p:tgtEl>
                                      </p:cBhvr>
                                    </p:animEffect>
                                  </p:childTnLst>
                                </p:cTn>
                              </p:par>
                              <p:par>
                                <p:cTn id="135" presetID="54" presetClass="entr" presetSubtype="0" accel="100000" fill="hold" grpId="0" nodeType="withEffect">
                                  <p:stCondLst>
                                    <p:cond delay="0"/>
                                  </p:stCondLst>
                                  <p:childTnLst>
                                    <p:set>
                                      <p:cBhvr>
                                        <p:cTn id="136" dur="1" fill="hold">
                                          <p:stCondLst>
                                            <p:cond delay="0"/>
                                          </p:stCondLst>
                                        </p:cTn>
                                        <p:tgtEl>
                                          <p:spTgt spid="43"/>
                                        </p:tgtEl>
                                        <p:attrNameLst>
                                          <p:attrName>style.visibility</p:attrName>
                                        </p:attrNameLst>
                                      </p:cBhvr>
                                      <p:to>
                                        <p:strVal val="visible"/>
                                      </p:to>
                                    </p:set>
                                    <p:anim calcmode="lin" valueType="num">
                                      <p:cBhvr>
                                        <p:cTn id="137" dur="500" fill="hold"/>
                                        <p:tgtEl>
                                          <p:spTgt spid="43"/>
                                        </p:tgtEl>
                                        <p:attrNameLst>
                                          <p:attrName>ppt_w</p:attrName>
                                        </p:attrNameLst>
                                      </p:cBhvr>
                                      <p:tavLst>
                                        <p:tav tm="0">
                                          <p:val>
                                            <p:strVal val="#ppt_w*0.05"/>
                                          </p:val>
                                        </p:tav>
                                        <p:tav tm="100000">
                                          <p:val>
                                            <p:strVal val="#ppt_w"/>
                                          </p:val>
                                        </p:tav>
                                      </p:tavLst>
                                    </p:anim>
                                    <p:anim calcmode="lin" valueType="num">
                                      <p:cBhvr>
                                        <p:cTn id="138" dur="500" fill="hold"/>
                                        <p:tgtEl>
                                          <p:spTgt spid="43"/>
                                        </p:tgtEl>
                                        <p:attrNameLst>
                                          <p:attrName>ppt_h</p:attrName>
                                        </p:attrNameLst>
                                      </p:cBhvr>
                                      <p:tavLst>
                                        <p:tav tm="0">
                                          <p:val>
                                            <p:strVal val="#ppt_h"/>
                                          </p:val>
                                        </p:tav>
                                        <p:tav tm="100000">
                                          <p:val>
                                            <p:strVal val="#ppt_h"/>
                                          </p:val>
                                        </p:tav>
                                      </p:tavLst>
                                    </p:anim>
                                    <p:anim calcmode="lin" valueType="num">
                                      <p:cBhvr>
                                        <p:cTn id="139" dur="500" fill="hold"/>
                                        <p:tgtEl>
                                          <p:spTgt spid="43"/>
                                        </p:tgtEl>
                                        <p:attrNameLst>
                                          <p:attrName>ppt_x</p:attrName>
                                        </p:attrNameLst>
                                      </p:cBhvr>
                                      <p:tavLst>
                                        <p:tav tm="0">
                                          <p:val>
                                            <p:strVal val="#ppt_x-.2"/>
                                          </p:val>
                                        </p:tav>
                                        <p:tav tm="100000">
                                          <p:val>
                                            <p:strVal val="#ppt_x"/>
                                          </p:val>
                                        </p:tav>
                                      </p:tavLst>
                                    </p:anim>
                                    <p:anim calcmode="lin" valueType="num">
                                      <p:cBhvr>
                                        <p:cTn id="140" dur="500" fill="hold"/>
                                        <p:tgtEl>
                                          <p:spTgt spid="43"/>
                                        </p:tgtEl>
                                        <p:attrNameLst>
                                          <p:attrName>ppt_y</p:attrName>
                                        </p:attrNameLst>
                                      </p:cBhvr>
                                      <p:tavLst>
                                        <p:tav tm="0">
                                          <p:val>
                                            <p:strVal val="#ppt_y"/>
                                          </p:val>
                                        </p:tav>
                                        <p:tav tm="100000">
                                          <p:val>
                                            <p:strVal val="#ppt_y"/>
                                          </p:val>
                                        </p:tav>
                                      </p:tavLst>
                                    </p:anim>
                                    <p:animEffect transition="in" filter="fade">
                                      <p:cBhvr>
                                        <p:cTn id="141" dur="500"/>
                                        <p:tgtEl>
                                          <p:spTgt spid="43"/>
                                        </p:tgtEl>
                                      </p:cBhvr>
                                    </p:animEffect>
                                  </p:childTnLst>
                                </p:cTn>
                              </p:par>
                              <p:par>
                                <p:cTn id="142" presetID="54" presetClass="entr" presetSubtype="0" accel="100000" fill="hold" grpId="0" nodeType="withEffect">
                                  <p:stCondLst>
                                    <p:cond delay="0"/>
                                  </p:stCondLst>
                                  <p:childTnLst>
                                    <p:set>
                                      <p:cBhvr>
                                        <p:cTn id="143" dur="1" fill="hold">
                                          <p:stCondLst>
                                            <p:cond delay="0"/>
                                          </p:stCondLst>
                                        </p:cTn>
                                        <p:tgtEl>
                                          <p:spTgt spid="44"/>
                                        </p:tgtEl>
                                        <p:attrNameLst>
                                          <p:attrName>style.visibility</p:attrName>
                                        </p:attrNameLst>
                                      </p:cBhvr>
                                      <p:to>
                                        <p:strVal val="visible"/>
                                      </p:to>
                                    </p:set>
                                    <p:anim calcmode="lin" valueType="num">
                                      <p:cBhvr>
                                        <p:cTn id="144" dur="500" fill="hold"/>
                                        <p:tgtEl>
                                          <p:spTgt spid="44"/>
                                        </p:tgtEl>
                                        <p:attrNameLst>
                                          <p:attrName>ppt_w</p:attrName>
                                        </p:attrNameLst>
                                      </p:cBhvr>
                                      <p:tavLst>
                                        <p:tav tm="0">
                                          <p:val>
                                            <p:strVal val="#ppt_w*0.05"/>
                                          </p:val>
                                        </p:tav>
                                        <p:tav tm="100000">
                                          <p:val>
                                            <p:strVal val="#ppt_w"/>
                                          </p:val>
                                        </p:tav>
                                      </p:tavLst>
                                    </p:anim>
                                    <p:anim calcmode="lin" valueType="num">
                                      <p:cBhvr>
                                        <p:cTn id="145" dur="500" fill="hold"/>
                                        <p:tgtEl>
                                          <p:spTgt spid="44"/>
                                        </p:tgtEl>
                                        <p:attrNameLst>
                                          <p:attrName>ppt_h</p:attrName>
                                        </p:attrNameLst>
                                      </p:cBhvr>
                                      <p:tavLst>
                                        <p:tav tm="0">
                                          <p:val>
                                            <p:strVal val="#ppt_h"/>
                                          </p:val>
                                        </p:tav>
                                        <p:tav tm="100000">
                                          <p:val>
                                            <p:strVal val="#ppt_h"/>
                                          </p:val>
                                        </p:tav>
                                      </p:tavLst>
                                    </p:anim>
                                    <p:anim calcmode="lin" valueType="num">
                                      <p:cBhvr>
                                        <p:cTn id="146" dur="500" fill="hold"/>
                                        <p:tgtEl>
                                          <p:spTgt spid="44"/>
                                        </p:tgtEl>
                                        <p:attrNameLst>
                                          <p:attrName>ppt_x</p:attrName>
                                        </p:attrNameLst>
                                      </p:cBhvr>
                                      <p:tavLst>
                                        <p:tav tm="0">
                                          <p:val>
                                            <p:strVal val="#ppt_x-.2"/>
                                          </p:val>
                                        </p:tav>
                                        <p:tav tm="100000">
                                          <p:val>
                                            <p:strVal val="#ppt_x"/>
                                          </p:val>
                                        </p:tav>
                                      </p:tavLst>
                                    </p:anim>
                                    <p:anim calcmode="lin" valueType="num">
                                      <p:cBhvr>
                                        <p:cTn id="147" dur="500" fill="hold"/>
                                        <p:tgtEl>
                                          <p:spTgt spid="44"/>
                                        </p:tgtEl>
                                        <p:attrNameLst>
                                          <p:attrName>ppt_y</p:attrName>
                                        </p:attrNameLst>
                                      </p:cBhvr>
                                      <p:tavLst>
                                        <p:tav tm="0">
                                          <p:val>
                                            <p:strVal val="#ppt_y"/>
                                          </p:val>
                                        </p:tav>
                                        <p:tav tm="100000">
                                          <p:val>
                                            <p:strVal val="#ppt_y"/>
                                          </p:val>
                                        </p:tav>
                                      </p:tavLst>
                                    </p:anim>
                                    <p:animEffect transition="in" filter="fade">
                                      <p:cBhvr>
                                        <p:cTn id="148" dur="500"/>
                                        <p:tgtEl>
                                          <p:spTgt spid="44"/>
                                        </p:tgtEl>
                                      </p:cBhvr>
                                    </p:animEffect>
                                  </p:childTnLst>
                                </p:cTn>
                              </p:par>
                              <p:par>
                                <p:cTn id="149" presetID="54" presetClass="entr" presetSubtype="0" accel="100000" fill="hold" grpId="0" nodeType="withEffect">
                                  <p:stCondLst>
                                    <p:cond delay="0"/>
                                  </p:stCondLst>
                                  <p:childTnLst>
                                    <p:set>
                                      <p:cBhvr>
                                        <p:cTn id="150" dur="1" fill="hold">
                                          <p:stCondLst>
                                            <p:cond delay="0"/>
                                          </p:stCondLst>
                                        </p:cTn>
                                        <p:tgtEl>
                                          <p:spTgt spid="45"/>
                                        </p:tgtEl>
                                        <p:attrNameLst>
                                          <p:attrName>style.visibility</p:attrName>
                                        </p:attrNameLst>
                                      </p:cBhvr>
                                      <p:to>
                                        <p:strVal val="visible"/>
                                      </p:to>
                                    </p:set>
                                    <p:anim calcmode="lin" valueType="num">
                                      <p:cBhvr>
                                        <p:cTn id="151" dur="500" fill="hold"/>
                                        <p:tgtEl>
                                          <p:spTgt spid="45"/>
                                        </p:tgtEl>
                                        <p:attrNameLst>
                                          <p:attrName>ppt_w</p:attrName>
                                        </p:attrNameLst>
                                      </p:cBhvr>
                                      <p:tavLst>
                                        <p:tav tm="0">
                                          <p:val>
                                            <p:strVal val="#ppt_w*0.05"/>
                                          </p:val>
                                        </p:tav>
                                        <p:tav tm="100000">
                                          <p:val>
                                            <p:strVal val="#ppt_w"/>
                                          </p:val>
                                        </p:tav>
                                      </p:tavLst>
                                    </p:anim>
                                    <p:anim calcmode="lin" valueType="num">
                                      <p:cBhvr>
                                        <p:cTn id="152" dur="500" fill="hold"/>
                                        <p:tgtEl>
                                          <p:spTgt spid="45"/>
                                        </p:tgtEl>
                                        <p:attrNameLst>
                                          <p:attrName>ppt_h</p:attrName>
                                        </p:attrNameLst>
                                      </p:cBhvr>
                                      <p:tavLst>
                                        <p:tav tm="0">
                                          <p:val>
                                            <p:strVal val="#ppt_h"/>
                                          </p:val>
                                        </p:tav>
                                        <p:tav tm="100000">
                                          <p:val>
                                            <p:strVal val="#ppt_h"/>
                                          </p:val>
                                        </p:tav>
                                      </p:tavLst>
                                    </p:anim>
                                    <p:anim calcmode="lin" valueType="num">
                                      <p:cBhvr>
                                        <p:cTn id="153" dur="500" fill="hold"/>
                                        <p:tgtEl>
                                          <p:spTgt spid="45"/>
                                        </p:tgtEl>
                                        <p:attrNameLst>
                                          <p:attrName>ppt_x</p:attrName>
                                        </p:attrNameLst>
                                      </p:cBhvr>
                                      <p:tavLst>
                                        <p:tav tm="0">
                                          <p:val>
                                            <p:strVal val="#ppt_x-.2"/>
                                          </p:val>
                                        </p:tav>
                                        <p:tav tm="100000">
                                          <p:val>
                                            <p:strVal val="#ppt_x"/>
                                          </p:val>
                                        </p:tav>
                                      </p:tavLst>
                                    </p:anim>
                                    <p:anim calcmode="lin" valueType="num">
                                      <p:cBhvr>
                                        <p:cTn id="154" dur="500" fill="hold"/>
                                        <p:tgtEl>
                                          <p:spTgt spid="45"/>
                                        </p:tgtEl>
                                        <p:attrNameLst>
                                          <p:attrName>ppt_y</p:attrName>
                                        </p:attrNameLst>
                                      </p:cBhvr>
                                      <p:tavLst>
                                        <p:tav tm="0">
                                          <p:val>
                                            <p:strVal val="#ppt_y"/>
                                          </p:val>
                                        </p:tav>
                                        <p:tav tm="100000">
                                          <p:val>
                                            <p:strVal val="#ppt_y"/>
                                          </p:val>
                                        </p:tav>
                                      </p:tavLst>
                                    </p:anim>
                                    <p:animEffect transition="in" filter="fade">
                                      <p:cBhvr>
                                        <p:cTn id="15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31748" grpId="0"/>
      <p:bldP spid="49184" grpId="0"/>
      <p:bldP spid="24" grpId="0"/>
      <p:bldP spid="31751" grpId="0"/>
      <p:bldP spid="26" grpId="0" animBg="1"/>
      <p:bldP spid="27" grpId="0" animBg="1"/>
      <p:bldP spid="28" grpId="0" animBg="1"/>
      <p:bldP spid="29" grpId="0"/>
      <p:bldP spid="30" grpId="0"/>
      <p:bldP spid="31" grpId="0"/>
      <p:bldP spid="38" grpId="0" animBg="1"/>
      <p:bldP spid="39" grpId="0"/>
      <p:bldP spid="32" grpId="0" animBg="1"/>
      <p:bldP spid="33" grpId="0" animBg="1"/>
      <p:bldP spid="34" grpId="0" animBg="1"/>
      <p:bldP spid="40" grpId="0" animBg="1"/>
      <p:bldP spid="42" grpId="0"/>
      <p:bldP spid="43" grpId="0"/>
      <p:bldP spid="44" grpId="0"/>
      <p:bldP spid="45" grpId="0"/>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17575" y="1494155"/>
            <a:ext cx="6871970" cy="3382010"/>
            <a:chOff x="1445" y="2353"/>
            <a:chExt cx="10822" cy="5326"/>
          </a:xfrm>
        </p:grpSpPr>
        <p:sp>
          <p:nvSpPr>
            <p:cNvPr id="5" name="MH_SubTitle_1"/>
            <p:cNvSpPr/>
            <p:nvPr>
              <p:custDataLst>
                <p:tags r:id="rId1"/>
              </p:custDataLst>
            </p:nvPr>
          </p:nvSpPr>
          <p:spPr>
            <a:xfrm>
              <a:off x="1445" y="2353"/>
              <a:ext cx="3405" cy="2458"/>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459000" rIns="0" bIns="0"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schemeClr val="accent1">
                    <a:lumMod val="75000"/>
                  </a:schemeClr>
                </a:solidFill>
                <a:effectLst/>
                <a:uLnTx/>
                <a:uFillTx/>
                <a:latin typeface="+mn-lt"/>
                <a:ea typeface="+mn-ea"/>
                <a:cs typeface="+mn-cs"/>
              </a:endParaRPr>
            </a:p>
          </p:txBody>
        </p:sp>
        <p:sp>
          <p:nvSpPr>
            <p:cNvPr id="6" name="MH_Other_2"/>
            <p:cNvSpPr/>
            <p:nvPr>
              <p:custDataLst>
                <p:tags r:id="rId2"/>
              </p:custDataLst>
            </p:nvPr>
          </p:nvSpPr>
          <p:spPr>
            <a:xfrm>
              <a:off x="2610" y="2470"/>
              <a:ext cx="1073" cy="1053"/>
            </a:xfrm>
            <a:prstGeom prst="diamond">
              <a:avLst/>
            </a:prstGeom>
            <a:solidFill>
              <a:schemeClr val="accent1"/>
            </a:solidFill>
            <a:ln w="15875">
              <a:no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mn-lt"/>
                <a:ea typeface="+mn-ea"/>
                <a:cs typeface="+mn-cs"/>
              </a:endParaRPr>
            </a:p>
          </p:txBody>
        </p:sp>
        <p:sp>
          <p:nvSpPr>
            <p:cNvPr id="8" name="MH_Other_3"/>
            <p:cNvSpPr/>
            <p:nvPr>
              <p:custDataLst>
                <p:tags r:id="rId3"/>
              </p:custDataLst>
            </p:nvPr>
          </p:nvSpPr>
          <p:spPr>
            <a:xfrm>
              <a:off x="2898" y="2743"/>
              <a:ext cx="485" cy="453"/>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FFFFFF"/>
                </a:solidFill>
                <a:effectLst/>
                <a:uLnTx/>
                <a:uFillTx/>
                <a:latin typeface="+mn-lt"/>
                <a:ea typeface="+mn-ea"/>
                <a:cs typeface="+mn-cs"/>
              </a:endParaRPr>
            </a:p>
          </p:txBody>
        </p:sp>
        <p:sp>
          <p:nvSpPr>
            <p:cNvPr id="14" name="MH_Other_4"/>
            <p:cNvSpPr/>
            <p:nvPr>
              <p:custDataLst>
                <p:tags r:id="rId4"/>
              </p:custDataLst>
            </p:nvPr>
          </p:nvSpPr>
          <p:spPr>
            <a:xfrm flipV="1">
              <a:off x="4493" y="6510"/>
              <a:ext cx="1073" cy="1055"/>
            </a:xfrm>
            <a:prstGeom prst="diamond">
              <a:avLst/>
            </a:pr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2055" name="MH_Other_5"/>
            <p:cNvSpPr/>
            <p:nvPr>
              <p:custDataLst>
                <p:tags r:id="rId5"/>
              </p:custDataLst>
            </p:nvPr>
          </p:nvSpPr>
          <p:spPr bwMode="auto">
            <a:xfrm>
              <a:off x="4765" y="6835"/>
              <a:ext cx="480" cy="333"/>
            </a:xfrm>
            <a:custGeom>
              <a:avLst/>
              <a:gdLst>
                <a:gd name="T0" fmla="*/ 2147483646 w 6190"/>
                <a:gd name="T1" fmla="*/ 2147483646 h 4291"/>
                <a:gd name="T2" fmla="*/ 2147483646 w 6190"/>
                <a:gd name="T3" fmla="*/ 2147483646 h 4291"/>
                <a:gd name="T4" fmla="*/ 2147483646 w 6190"/>
                <a:gd name="T5" fmla="*/ 2147483646 h 4291"/>
                <a:gd name="T6" fmla="*/ 2147483646 w 6190"/>
                <a:gd name="T7" fmla="*/ 2147483646 h 4291"/>
                <a:gd name="T8" fmla="*/ 2147483646 w 6190"/>
                <a:gd name="T9" fmla="*/ 2147483646 h 4291"/>
                <a:gd name="T10" fmla="*/ 2147483646 w 6190"/>
                <a:gd name="T11" fmla="*/ 2147483646 h 4291"/>
                <a:gd name="T12" fmla="*/ 2147483646 w 6190"/>
                <a:gd name="T13" fmla="*/ 2147483646 h 4291"/>
                <a:gd name="T14" fmla="*/ 2147483646 w 6190"/>
                <a:gd name="T15" fmla="*/ 2147483646 h 4291"/>
                <a:gd name="T16" fmla="*/ 2147483646 w 6190"/>
                <a:gd name="T17" fmla="*/ 2147483646 h 4291"/>
                <a:gd name="T18" fmla="*/ 2147483646 w 6190"/>
                <a:gd name="T19" fmla="*/ 2147483646 h 4291"/>
                <a:gd name="T20" fmla="*/ 2147483646 w 6190"/>
                <a:gd name="T21" fmla="*/ 2147483646 h 4291"/>
                <a:gd name="T22" fmla="*/ 2147483646 w 6190"/>
                <a:gd name="T23" fmla="*/ 2147483646 h 4291"/>
                <a:gd name="T24" fmla="*/ 2147483646 w 6190"/>
                <a:gd name="T25" fmla="*/ 2147483646 h 4291"/>
                <a:gd name="T26" fmla="*/ 2147483646 w 6190"/>
                <a:gd name="T27" fmla="*/ 2147483646 h 4291"/>
                <a:gd name="T28" fmla="*/ 2147483646 w 6190"/>
                <a:gd name="T29" fmla="*/ 2147483646 h 4291"/>
                <a:gd name="T30" fmla="*/ 2147483646 w 6190"/>
                <a:gd name="T31" fmla="*/ 2147483646 h 4291"/>
                <a:gd name="T32" fmla="*/ 2147483646 w 6190"/>
                <a:gd name="T33" fmla="*/ 2147483646 h 4291"/>
                <a:gd name="T34" fmla="*/ 2147483646 w 6190"/>
                <a:gd name="T35" fmla="*/ 2147483646 h 4291"/>
                <a:gd name="T36" fmla="*/ 2147483646 w 6190"/>
                <a:gd name="T37" fmla="*/ 2147483646 h 4291"/>
                <a:gd name="T38" fmla="*/ 2147483646 w 6190"/>
                <a:gd name="T39" fmla="*/ 2147483646 h 4291"/>
                <a:gd name="T40" fmla="*/ 2147483646 w 6190"/>
                <a:gd name="T41" fmla="*/ 2147483646 h 4291"/>
                <a:gd name="T42" fmla="*/ 2147483646 w 6190"/>
                <a:gd name="T43" fmla="*/ 2147483646 h 4291"/>
                <a:gd name="T44" fmla="*/ 2147483646 w 6190"/>
                <a:gd name="T45" fmla="*/ 2147483646 h 4291"/>
                <a:gd name="T46" fmla="*/ 2147483646 w 6190"/>
                <a:gd name="T47" fmla="*/ 2147483646 h 4291"/>
                <a:gd name="T48" fmla="*/ 2147483646 w 6190"/>
                <a:gd name="T49" fmla="*/ 2147483646 h 4291"/>
                <a:gd name="T50" fmla="*/ 0 w 6190"/>
                <a:gd name="T51" fmla="*/ 2147483646 h 4291"/>
                <a:gd name="T52" fmla="*/ 0 w 6190"/>
                <a:gd name="T53" fmla="*/ 2147483646 h 4291"/>
                <a:gd name="T54" fmla="*/ 2147483646 w 6190"/>
                <a:gd name="T55" fmla="*/ 2147483646 h 4291"/>
                <a:gd name="T56" fmla="*/ 2147483646 w 6190"/>
                <a:gd name="T57" fmla="*/ 2147483646 h 4291"/>
                <a:gd name="T58" fmla="*/ 2147483646 w 6190"/>
                <a:gd name="T59" fmla="*/ 0 h 4291"/>
                <a:gd name="T60" fmla="*/ 2147483646 w 6190"/>
                <a:gd name="T61" fmla="*/ 2147483646 h 4291"/>
                <a:gd name="T62" fmla="*/ 2147483646 w 6190"/>
                <a:gd name="T63" fmla="*/ 2147483646 h 4291"/>
                <a:gd name="T64" fmla="*/ 2147483646 w 6190"/>
                <a:gd name="T65" fmla="*/ 2147483646 h 4291"/>
                <a:gd name="T66" fmla="*/ 2147483646 w 6190"/>
                <a:gd name="T67" fmla="*/ 2147483646 h 4291"/>
                <a:gd name="T68" fmla="*/ 2147483646 w 6190"/>
                <a:gd name="T69" fmla="*/ 2147483646 h 4291"/>
                <a:gd name="T70" fmla="*/ 2147483646 w 6190"/>
                <a:gd name="T71" fmla="*/ 2147483646 h 4291"/>
                <a:gd name="T72" fmla="*/ 2147483646 w 6190"/>
                <a:gd name="T73" fmla="*/ 2147483646 h 4291"/>
                <a:gd name="T74" fmla="*/ 2147483646 w 6190"/>
                <a:gd name="T75" fmla="*/ 2147483646 h 4291"/>
                <a:gd name="T76" fmla="*/ 2147483646 w 6190"/>
                <a:gd name="T77" fmla="*/ 2147483646 h 4291"/>
                <a:gd name="T78" fmla="*/ 2147483646 w 6190"/>
                <a:gd name="T79" fmla="*/ 2147483646 h 4291"/>
                <a:gd name="T80" fmla="*/ 2147483646 w 6190"/>
                <a:gd name="T81" fmla="*/ 2147483646 h 4291"/>
                <a:gd name="T82" fmla="*/ 2147483646 w 6190"/>
                <a:gd name="T83" fmla="*/ 2147483646 h 4291"/>
                <a:gd name="T84" fmla="*/ 2147483646 w 6190"/>
                <a:gd name="T85" fmla="*/ 2147483646 h 4291"/>
                <a:gd name="T86" fmla="*/ 2147483646 w 6190"/>
                <a:gd name="T87" fmla="*/ 2147483646 h 4291"/>
                <a:gd name="T88" fmla="*/ 2147483646 w 6190"/>
                <a:gd name="T89" fmla="*/ 2147483646 h 4291"/>
                <a:gd name="T90" fmla="*/ 2147483646 w 6190"/>
                <a:gd name="T91" fmla="*/ 2147483646 h 4291"/>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190" h="4291">
                  <a:moveTo>
                    <a:pt x="179" y="508"/>
                  </a:moveTo>
                  <a:lnTo>
                    <a:pt x="4027" y="508"/>
                  </a:lnTo>
                  <a:lnTo>
                    <a:pt x="4206" y="508"/>
                  </a:lnTo>
                  <a:lnTo>
                    <a:pt x="4206" y="688"/>
                  </a:lnTo>
                  <a:lnTo>
                    <a:pt x="4206" y="3418"/>
                  </a:lnTo>
                  <a:lnTo>
                    <a:pt x="4206" y="3598"/>
                  </a:lnTo>
                  <a:lnTo>
                    <a:pt x="4027" y="3598"/>
                  </a:lnTo>
                  <a:lnTo>
                    <a:pt x="2568" y="3598"/>
                  </a:lnTo>
                  <a:lnTo>
                    <a:pt x="2568" y="3721"/>
                  </a:lnTo>
                  <a:lnTo>
                    <a:pt x="2634" y="3731"/>
                  </a:lnTo>
                  <a:lnTo>
                    <a:pt x="2698" y="3740"/>
                  </a:lnTo>
                  <a:lnTo>
                    <a:pt x="2764" y="3752"/>
                  </a:lnTo>
                  <a:lnTo>
                    <a:pt x="2829" y="3765"/>
                  </a:lnTo>
                  <a:lnTo>
                    <a:pt x="2895" y="3779"/>
                  </a:lnTo>
                  <a:lnTo>
                    <a:pt x="2961" y="3794"/>
                  </a:lnTo>
                  <a:lnTo>
                    <a:pt x="3026" y="3811"/>
                  </a:lnTo>
                  <a:lnTo>
                    <a:pt x="3092" y="3829"/>
                  </a:lnTo>
                  <a:lnTo>
                    <a:pt x="3157" y="3848"/>
                  </a:lnTo>
                  <a:lnTo>
                    <a:pt x="3223" y="3868"/>
                  </a:lnTo>
                  <a:lnTo>
                    <a:pt x="3288" y="3891"/>
                  </a:lnTo>
                  <a:lnTo>
                    <a:pt x="3354" y="3914"/>
                  </a:lnTo>
                  <a:lnTo>
                    <a:pt x="3419" y="3938"/>
                  </a:lnTo>
                  <a:lnTo>
                    <a:pt x="3485" y="3965"/>
                  </a:lnTo>
                  <a:lnTo>
                    <a:pt x="3550" y="3993"/>
                  </a:lnTo>
                  <a:lnTo>
                    <a:pt x="3616" y="4021"/>
                  </a:lnTo>
                  <a:lnTo>
                    <a:pt x="3616" y="4291"/>
                  </a:lnTo>
                  <a:lnTo>
                    <a:pt x="632" y="4291"/>
                  </a:lnTo>
                  <a:lnTo>
                    <a:pt x="632" y="4021"/>
                  </a:lnTo>
                  <a:lnTo>
                    <a:pt x="696" y="3995"/>
                  </a:lnTo>
                  <a:lnTo>
                    <a:pt x="758" y="3970"/>
                  </a:lnTo>
                  <a:lnTo>
                    <a:pt x="822" y="3946"/>
                  </a:lnTo>
                  <a:lnTo>
                    <a:pt x="885" y="3924"/>
                  </a:lnTo>
                  <a:lnTo>
                    <a:pt x="949" y="3901"/>
                  </a:lnTo>
                  <a:lnTo>
                    <a:pt x="1013" y="3881"/>
                  </a:lnTo>
                  <a:lnTo>
                    <a:pt x="1075" y="3861"/>
                  </a:lnTo>
                  <a:lnTo>
                    <a:pt x="1139" y="3843"/>
                  </a:lnTo>
                  <a:lnTo>
                    <a:pt x="1203" y="3825"/>
                  </a:lnTo>
                  <a:lnTo>
                    <a:pt x="1266" y="3809"/>
                  </a:lnTo>
                  <a:lnTo>
                    <a:pt x="1330" y="3793"/>
                  </a:lnTo>
                  <a:lnTo>
                    <a:pt x="1394" y="3779"/>
                  </a:lnTo>
                  <a:lnTo>
                    <a:pt x="1456" y="3765"/>
                  </a:lnTo>
                  <a:lnTo>
                    <a:pt x="1520" y="3753"/>
                  </a:lnTo>
                  <a:lnTo>
                    <a:pt x="1584" y="3743"/>
                  </a:lnTo>
                  <a:lnTo>
                    <a:pt x="1647" y="3733"/>
                  </a:lnTo>
                  <a:lnTo>
                    <a:pt x="1647" y="3598"/>
                  </a:lnTo>
                  <a:lnTo>
                    <a:pt x="179" y="3598"/>
                  </a:lnTo>
                  <a:lnTo>
                    <a:pt x="0" y="3598"/>
                  </a:lnTo>
                  <a:lnTo>
                    <a:pt x="0" y="3418"/>
                  </a:lnTo>
                  <a:lnTo>
                    <a:pt x="0" y="688"/>
                  </a:lnTo>
                  <a:lnTo>
                    <a:pt x="0" y="508"/>
                  </a:lnTo>
                  <a:lnTo>
                    <a:pt x="179" y="508"/>
                  </a:lnTo>
                  <a:close/>
                  <a:moveTo>
                    <a:pt x="4438" y="4291"/>
                  </a:moveTo>
                  <a:lnTo>
                    <a:pt x="6190" y="4291"/>
                  </a:lnTo>
                  <a:lnTo>
                    <a:pt x="6190" y="0"/>
                  </a:lnTo>
                  <a:lnTo>
                    <a:pt x="4438" y="0"/>
                  </a:lnTo>
                  <a:lnTo>
                    <a:pt x="4438" y="4291"/>
                  </a:lnTo>
                  <a:close/>
                  <a:moveTo>
                    <a:pt x="4659" y="374"/>
                  </a:moveTo>
                  <a:lnTo>
                    <a:pt x="6000" y="374"/>
                  </a:lnTo>
                  <a:lnTo>
                    <a:pt x="6000" y="791"/>
                  </a:lnTo>
                  <a:lnTo>
                    <a:pt x="4659" y="791"/>
                  </a:lnTo>
                  <a:lnTo>
                    <a:pt x="4659" y="374"/>
                  </a:lnTo>
                  <a:close/>
                  <a:moveTo>
                    <a:pt x="4659" y="1025"/>
                  </a:moveTo>
                  <a:lnTo>
                    <a:pt x="6000" y="1025"/>
                  </a:lnTo>
                  <a:lnTo>
                    <a:pt x="6000" y="1444"/>
                  </a:lnTo>
                  <a:lnTo>
                    <a:pt x="4659" y="1444"/>
                  </a:lnTo>
                  <a:lnTo>
                    <a:pt x="4659" y="1025"/>
                  </a:lnTo>
                  <a:close/>
                  <a:moveTo>
                    <a:pt x="4652" y="1798"/>
                  </a:moveTo>
                  <a:lnTo>
                    <a:pt x="5102" y="1798"/>
                  </a:lnTo>
                  <a:lnTo>
                    <a:pt x="5102" y="2121"/>
                  </a:lnTo>
                  <a:lnTo>
                    <a:pt x="4652" y="2121"/>
                  </a:lnTo>
                  <a:lnTo>
                    <a:pt x="4652" y="1798"/>
                  </a:lnTo>
                  <a:close/>
                  <a:moveTo>
                    <a:pt x="4652" y="2317"/>
                  </a:moveTo>
                  <a:lnTo>
                    <a:pt x="5102" y="2317"/>
                  </a:lnTo>
                  <a:lnTo>
                    <a:pt x="5102" y="2640"/>
                  </a:lnTo>
                  <a:lnTo>
                    <a:pt x="4652" y="2640"/>
                  </a:lnTo>
                  <a:lnTo>
                    <a:pt x="4652" y="2317"/>
                  </a:lnTo>
                  <a:close/>
                  <a:moveTo>
                    <a:pt x="3847" y="868"/>
                  </a:moveTo>
                  <a:lnTo>
                    <a:pt x="359" y="868"/>
                  </a:lnTo>
                  <a:lnTo>
                    <a:pt x="359" y="3238"/>
                  </a:lnTo>
                  <a:lnTo>
                    <a:pt x="3847" y="3238"/>
                  </a:lnTo>
                  <a:lnTo>
                    <a:pt x="3847" y="86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chemeClr val="tx1"/>
                </a:solidFill>
                <a:effectLst/>
                <a:uLnTx/>
                <a:uFillTx/>
                <a:latin typeface="+mn-lt"/>
                <a:ea typeface="+mn-ea"/>
                <a:cs typeface="+mn-cs"/>
              </a:endParaRPr>
            </a:p>
          </p:txBody>
        </p:sp>
        <p:sp>
          <p:nvSpPr>
            <p:cNvPr id="20" name="MH_Other_6"/>
            <p:cNvSpPr/>
            <p:nvPr>
              <p:custDataLst>
                <p:tags r:id="rId6"/>
              </p:custDataLst>
            </p:nvPr>
          </p:nvSpPr>
          <p:spPr>
            <a:xfrm flipV="1">
              <a:off x="8200" y="6510"/>
              <a:ext cx="1075" cy="1055"/>
            </a:xfrm>
            <a:prstGeom prst="diamond">
              <a:avLst/>
            </a:prstGeom>
            <a:solidFill>
              <a:schemeClr val="accent1"/>
            </a:solidFill>
            <a:ln w="15875">
              <a:no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mn-lt"/>
                <a:ea typeface="+mn-ea"/>
                <a:cs typeface="+mn-cs"/>
              </a:endParaRPr>
            </a:p>
          </p:txBody>
        </p:sp>
        <p:sp>
          <p:nvSpPr>
            <p:cNvPr id="2057" name="MH_Other_7"/>
            <p:cNvSpPr/>
            <p:nvPr>
              <p:custDataLst>
                <p:tags r:id="rId7"/>
              </p:custDataLst>
            </p:nvPr>
          </p:nvSpPr>
          <p:spPr bwMode="auto">
            <a:xfrm>
              <a:off x="8488" y="6780"/>
              <a:ext cx="468" cy="408"/>
            </a:xfrm>
            <a:custGeom>
              <a:avLst/>
              <a:gdLst>
                <a:gd name="T0" fmla="*/ 2147483646 w 6361"/>
                <a:gd name="T1" fmla="*/ 2147483646 h 5554"/>
                <a:gd name="T2" fmla="*/ 2147483646 w 6361"/>
                <a:gd name="T3" fmla="*/ 2147483646 h 5554"/>
                <a:gd name="T4" fmla="*/ 2147483646 w 6361"/>
                <a:gd name="T5" fmla="*/ 2147483646 h 5554"/>
                <a:gd name="T6" fmla="*/ 2147483646 w 6361"/>
                <a:gd name="T7" fmla="*/ 2147483646 h 5554"/>
                <a:gd name="T8" fmla="*/ 2147483646 w 6361"/>
                <a:gd name="T9" fmla="*/ 2147483646 h 5554"/>
                <a:gd name="T10" fmla="*/ 2147483646 w 6361"/>
                <a:gd name="T11" fmla="*/ 2147483646 h 5554"/>
                <a:gd name="T12" fmla="*/ 2147483646 w 6361"/>
                <a:gd name="T13" fmla="*/ 2147483646 h 5554"/>
                <a:gd name="T14" fmla="*/ 2147483646 w 6361"/>
                <a:gd name="T15" fmla="*/ 2147483646 h 5554"/>
                <a:gd name="T16" fmla="*/ 2147483646 w 6361"/>
                <a:gd name="T17" fmla="*/ 2147483646 h 5554"/>
                <a:gd name="T18" fmla="*/ 2147483646 w 6361"/>
                <a:gd name="T19" fmla="*/ 2147483646 h 5554"/>
                <a:gd name="T20" fmla="*/ 2147483646 w 6361"/>
                <a:gd name="T21" fmla="*/ 2147483646 h 5554"/>
                <a:gd name="T22" fmla="*/ 2147483646 w 6361"/>
                <a:gd name="T23" fmla="*/ 2147483646 h 5554"/>
                <a:gd name="T24" fmla="*/ 2147483646 w 6361"/>
                <a:gd name="T25" fmla="*/ 2147483646 h 5554"/>
                <a:gd name="T26" fmla="*/ 2147483646 w 6361"/>
                <a:gd name="T27" fmla="*/ 2147483646 h 5554"/>
                <a:gd name="T28" fmla="*/ 2147483646 w 6361"/>
                <a:gd name="T29" fmla="*/ 2147483646 h 5554"/>
                <a:gd name="T30" fmla="*/ 2147483646 w 6361"/>
                <a:gd name="T31" fmla="*/ 2147483646 h 5554"/>
                <a:gd name="T32" fmla="*/ 2147483646 w 6361"/>
                <a:gd name="T33" fmla="*/ 2147483646 h 5554"/>
                <a:gd name="T34" fmla="*/ 2147483646 w 6361"/>
                <a:gd name="T35" fmla="*/ 2147483646 h 5554"/>
                <a:gd name="T36" fmla="*/ 2147483646 w 6361"/>
                <a:gd name="T37" fmla="*/ 2147483646 h 5554"/>
                <a:gd name="T38" fmla="*/ 2147483646 w 6361"/>
                <a:gd name="T39" fmla="*/ 2147483646 h 5554"/>
                <a:gd name="T40" fmla="*/ 2147483646 w 6361"/>
                <a:gd name="T41" fmla="*/ 2147483646 h 5554"/>
                <a:gd name="T42" fmla="*/ 2147483646 w 6361"/>
                <a:gd name="T43" fmla="*/ 2147483646 h 5554"/>
                <a:gd name="T44" fmla="*/ 2147483646 w 6361"/>
                <a:gd name="T45" fmla="*/ 2147483646 h 5554"/>
                <a:gd name="T46" fmla="*/ 2147483646 w 6361"/>
                <a:gd name="T47" fmla="*/ 2147483646 h 5554"/>
                <a:gd name="T48" fmla="*/ 2147483646 w 6361"/>
                <a:gd name="T49" fmla="*/ 2147483646 h 5554"/>
                <a:gd name="T50" fmla="*/ 2147483646 w 6361"/>
                <a:gd name="T51" fmla="*/ 2147483646 h 5554"/>
                <a:gd name="T52" fmla="*/ 2147483646 w 6361"/>
                <a:gd name="T53" fmla="*/ 2147483646 h 5554"/>
                <a:gd name="T54" fmla="*/ 2147483646 w 6361"/>
                <a:gd name="T55" fmla="*/ 2147483646 h 5554"/>
                <a:gd name="T56" fmla="*/ 2147483646 w 6361"/>
                <a:gd name="T57" fmla="*/ 2147483646 h 5554"/>
                <a:gd name="T58" fmla="*/ 2147483646 w 6361"/>
                <a:gd name="T59" fmla="*/ 2147483646 h 5554"/>
                <a:gd name="T60" fmla="*/ 2147483646 w 6361"/>
                <a:gd name="T61" fmla="*/ 2147483646 h 5554"/>
                <a:gd name="T62" fmla="*/ 2147483646 w 6361"/>
                <a:gd name="T63" fmla="*/ 2147483646 h 5554"/>
                <a:gd name="T64" fmla="*/ 2147483646 w 6361"/>
                <a:gd name="T65" fmla="*/ 2147483646 h 5554"/>
                <a:gd name="T66" fmla="*/ 2147483646 w 6361"/>
                <a:gd name="T67" fmla="*/ 2147483646 h 5554"/>
                <a:gd name="T68" fmla="*/ 2147483646 w 6361"/>
                <a:gd name="T69" fmla="*/ 2147483646 h 5554"/>
                <a:gd name="T70" fmla="*/ 2147483646 w 6361"/>
                <a:gd name="T71" fmla="*/ 2147483646 h 5554"/>
                <a:gd name="T72" fmla="*/ 2147483646 w 6361"/>
                <a:gd name="T73" fmla="*/ 2147483646 h 5554"/>
                <a:gd name="T74" fmla="*/ 2147483646 w 6361"/>
                <a:gd name="T75" fmla="*/ 2147483646 h 5554"/>
                <a:gd name="T76" fmla="*/ 2147483646 w 6361"/>
                <a:gd name="T77" fmla="*/ 2147483646 h 5554"/>
                <a:gd name="T78" fmla="*/ 2147483646 w 6361"/>
                <a:gd name="T79" fmla="*/ 2147483646 h 5554"/>
                <a:gd name="T80" fmla="*/ 2147483646 w 6361"/>
                <a:gd name="T81" fmla="*/ 2147483646 h 5554"/>
                <a:gd name="T82" fmla="*/ 2147483646 w 6361"/>
                <a:gd name="T83" fmla="*/ 2147483646 h 5554"/>
                <a:gd name="T84" fmla="*/ 2147483646 w 6361"/>
                <a:gd name="T85" fmla="*/ 2147483646 h 5554"/>
                <a:gd name="T86" fmla="*/ 2147483646 w 6361"/>
                <a:gd name="T87" fmla="*/ 2147483646 h 5554"/>
                <a:gd name="T88" fmla="*/ 2147483646 w 6361"/>
                <a:gd name="T89" fmla="*/ 2147483646 h 5554"/>
                <a:gd name="T90" fmla="*/ 2147483646 w 6361"/>
                <a:gd name="T91" fmla="*/ 2147483646 h 5554"/>
                <a:gd name="T92" fmla="*/ 2147483646 w 6361"/>
                <a:gd name="T93" fmla="*/ 2147483646 h 5554"/>
                <a:gd name="T94" fmla="*/ 2147483646 w 6361"/>
                <a:gd name="T95" fmla="*/ 2147483646 h 5554"/>
                <a:gd name="T96" fmla="*/ 2147483646 w 6361"/>
                <a:gd name="T97" fmla="*/ 2147483646 h 5554"/>
                <a:gd name="T98" fmla="*/ 2147483646 w 6361"/>
                <a:gd name="T99" fmla="*/ 2147483646 h 5554"/>
                <a:gd name="T100" fmla="*/ 2147483646 w 6361"/>
                <a:gd name="T101" fmla="*/ 2147483646 h 5554"/>
                <a:gd name="T102" fmla="*/ 2147483646 w 6361"/>
                <a:gd name="T103" fmla="*/ 2147483646 h 5554"/>
                <a:gd name="T104" fmla="*/ 2147483646 w 6361"/>
                <a:gd name="T105" fmla="*/ 2147483646 h 5554"/>
                <a:gd name="T106" fmla="*/ 2147483646 w 6361"/>
                <a:gd name="T107" fmla="*/ 2147483646 h 5554"/>
                <a:gd name="T108" fmla="*/ 2147483646 w 6361"/>
                <a:gd name="T109" fmla="*/ 2147483646 h 5554"/>
                <a:gd name="T110" fmla="*/ 2147483646 w 6361"/>
                <a:gd name="T111" fmla="*/ 2147483646 h 5554"/>
                <a:gd name="T112" fmla="*/ 2147483646 w 6361"/>
                <a:gd name="T113" fmla="*/ 2147483646 h 5554"/>
                <a:gd name="T114" fmla="*/ 2147483646 w 6361"/>
                <a:gd name="T115" fmla="*/ 2147483646 h 5554"/>
                <a:gd name="T116" fmla="*/ 2147483646 w 6361"/>
                <a:gd name="T117" fmla="*/ 2147483646 h 5554"/>
                <a:gd name="T118" fmla="*/ 2147483646 w 6361"/>
                <a:gd name="T119" fmla="*/ 2147483646 h 5554"/>
                <a:gd name="T120" fmla="*/ 2147483646 w 6361"/>
                <a:gd name="T121" fmla="*/ 2147483646 h 555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6361" h="5554">
                  <a:moveTo>
                    <a:pt x="2311" y="2629"/>
                  </a:moveTo>
                  <a:lnTo>
                    <a:pt x="3634" y="2629"/>
                  </a:lnTo>
                  <a:lnTo>
                    <a:pt x="3584" y="2603"/>
                  </a:lnTo>
                  <a:lnTo>
                    <a:pt x="3535" y="2575"/>
                  </a:lnTo>
                  <a:lnTo>
                    <a:pt x="3487" y="2544"/>
                  </a:lnTo>
                  <a:lnTo>
                    <a:pt x="3441" y="2512"/>
                  </a:lnTo>
                  <a:lnTo>
                    <a:pt x="3396" y="2479"/>
                  </a:lnTo>
                  <a:lnTo>
                    <a:pt x="3352" y="2443"/>
                  </a:lnTo>
                  <a:lnTo>
                    <a:pt x="3311" y="2406"/>
                  </a:lnTo>
                  <a:lnTo>
                    <a:pt x="3270" y="2367"/>
                  </a:lnTo>
                  <a:lnTo>
                    <a:pt x="3247" y="2343"/>
                  </a:lnTo>
                  <a:lnTo>
                    <a:pt x="3224" y="2318"/>
                  </a:lnTo>
                  <a:lnTo>
                    <a:pt x="3202" y="2294"/>
                  </a:lnTo>
                  <a:lnTo>
                    <a:pt x="3181" y="2268"/>
                  </a:lnTo>
                  <a:lnTo>
                    <a:pt x="3160" y="2243"/>
                  </a:lnTo>
                  <a:lnTo>
                    <a:pt x="3139" y="2216"/>
                  </a:lnTo>
                  <a:lnTo>
                    <a:pt x="3120" y="2190"/>
                  </a:lnTo>
                  <a:lnTo>
                    <a:pt x="3101" y="2162"/>
                  </a:lnTo>
                  <a:lnTo>
                    <a:pt x="3083" y="2134"/>
                  </a:lnTo>
                  <a:lnTo>
                    <a:pt x="3065" y="2106"/>
                  </a:lnTo>
                  <a:lnTo>
                    <a:pt x="3048" y="2077"/>
                  </a:lnTo>
                  <a:lnTo>
                    <a:pt x="3032" y="2048"/>
                  </a:lnTo>
                  <a:lnTo>
                    <a:pt x="3016" y="2018"/>
                  </a:lnTo>
                  <a:lnTo>
                    <a:pt x="3001" y="1987"/>
                  </a:lnTo>
                  <a:lnTo>
                    <a:pt x="2986" y="1958"/>
                  </a:lnTo>
                  <a:lnTo>
                    <a:pt x="2973" y="1927"/>
                  </a:lnTo>
                  <a:lnTo>
                    <a:pt x="2961" y="1895"/>
                  </a:lnTo>
                  <a:lnTo>
                    <a:pt x="2948" y="1864"/>
                  </a:lnTo>
                  <a:lnTo>
                    <a:pt x="2937" y="1832"/>
                  </a:lnTo>
                  <a:lnTo>
                    <a:pt x="2926" y="1799"/>
                  </a:lnTo>
                  <a:lnTo>
                    <a:pt x="2917" y="1766"/>
                  </a:lnTo>
                  <a:lnTo>
                    <a:pt x="2907" y="1733"/>
                  </a:lnTo>
                  <a:lnTo>
                    <a:pt x="2900" y="1700"/>
                  </a:lnTo>
                  <a:lnTo>
                    <a:pt x="2892" y="1666"/>
                  </a:lnTo>
                  <a:lnTo>
                    <a:pt x="2886" y="1632"/>
                  </a:lnTo>
                  <a:lnTo>
                    <a:pt x="2880" y="1598"/>
                  </a:lnTo>
                  <a:lnTo>
                    <a:pt x="2875" y="1564"/>
                  </a:lnTo>
                  <a:lnTo>
                    <a:pt x="2871" y="1529"/>
                  </a:lnTo>
                  <a:lnTo>
                    <a:pt x="2868" y="1494"/>
                  </a:lnTo>
                  <a:lnTo>
                    <a:pt x="2866" y="1458"/>
                  </a:lnTo>
                  <a:lnTo>
                    <a:pt x="2865" y="1422"/>
                  </a:lnTo>
                  <a:lnTo>
                    <a:pt x="2864" y="1387"/>
                  </a:lnTo>
                  <a:lnTo>
                    <a:pt x="2865" y="1351"/>
                  </a:lnTo>
                  <a:lnTo>
                    <a:pt x="2866" y="1316"/>
                  </a:lnTo>
                  <a:lnTo>
                    <a:pt x="2868" y="1281"/>
                  </a:lnTo>
                  <a:lnTo>
                    <a:pt x="2871" y="1246"/>
                  </a:lnTo>
                  <a:lnTo>
                    <a:pt x="2875" y="1210"/>
                  </a:lnTo>
                  <a:lnTo>
                    <a:pt x="2880" y="1175"/>
                  </a:lnTo>
                  <a:lnTo>
                    <a:pt x="2886" y="1141"/>
                  </a:lnTo>
                  <a:lnTo>
                    <a:pt x="2892" y="1107"/>
                  </a:lnTo>
                  <a:lnTo>
                    <a:pt x="2900" y="1074"/>
                  </a:lnTo>
                  <a:lnTo>
                    <a:pt x="2907" y="1040"/>
                  </a:lnTo>
                  <a:lnTo>
                    <a:pt x="2917" y="1007"/>
                  </a:lnTo>
                  <a:lnTo>
                    <a:pt x="2926" y="975"/>
                  </a:lnTo>
                  <a:lnTo>
                    <a:pt x="2937" y="942"/>
                  </a:lnTo>
                  <a:lnTo>
                    <a:pt x="2948" y="910"/>
                  </a:lnTo>
                  <a:lnTo>
                    <a:pt x="2961" y="878"/>
                  </a:lnTo>
                  <a:lnTo>
                    <a:pt x="2973" y="848"/>
                  </a:lnTo>
                  <a:lnTo>
                    <a:pt x="2986" y="817"/>
                  </a:lnTo>
                  <a:lnTo>
                    <a:pt x="3001" y="786"/>
                  </a:lnTo>
                  <a:lnTo>
                    <a:pt x="3016" y="756"/>
                  </a:lnTo>
                  <a:lnTo>
                    <a:pt x="3032" y="726"/>
                  </a:lnTo>
                  <a:lnTo>
                    <a:pt x="3048" y="697"/>
                  </a:lnTo>
                  <a:lnTo>
                    <a:pt x="3065" y="668"/>
                  </a:lnTo>
                  <a:lnTo>
                    <a:pt x="3083" y="640"/>
                  </a:lnTo>
                  <a:lnTo>
                    <a:pt x="3101" y="612"/>
                  </a:lnTo>
                  <a:lnTo>
                    <a:pt x="3120" y="585"/>
                  </a:lnTo>
                  <a:lnTo>
                    <a:pt x="3139" y="558"/>
                  </a:lnTo>
                  <a:lnTo>
                    <a:pt x="3160" y="531"/>
                  </a:lnTo>
                  <a:lnTo>
                    <a:pt x="3181" y="505"/>
                  </a:lnTo>
                  <a:lnTo>
                    <a:pt x="3202" y="480"/>
                  </a:lnTo>
                  <a:lnTo>
                    <a:pt x="3224" y="455"/>
                  </a:lnTo>
                  <a:lnTo>
                    <a:pt x="3247" y="430"/>
                  </a:lnTo>
                  <a:lnTo>
                    <a:pt x="3270" y="407"/>
                  </a:lnTo>
                  <a:lnTo>
                    <a:pt x="3294" y="383"/>
                  </a:lnTo>
                  <a:lnTo>
                    <a:pt x="3318" y="361"/>
                  </a:lnTo>
                  <a:lnTo>
                    <a:pt x="3343" y="339"/>
                  </a:lnTo>
                  <a:lnTo>
                    <a:pt x="3368" y="317"/>
                  </a:lnTo>
                  <a:lnTo>
                    <a:pt x="3395" y="296"/>
                  </a:lnTo>
                  <a:lnTo>
                    <a:pt x="3421" y="276"/>
                  </a:lnTo>
                  <a:lnTo>
                    <a:pt x="3448" y="257"/>
                  </a:lnTo>
                  <a:lnTo>
                    <a:pt x="3476" y="238"/>
                  </a:lnTo>
                  <a:lnTo>
                    <a:pt x="3503" y="220"/>
                  </a:lnTo>
                  <a:lnTo>
                    <a:pt x="3531" y="201"/>
                  </a:lnTo>
                  <a:lnTo>
                    <a:pt x="3561" y="184"/>
                  </a:lnTo>
                  <a:lnTo>
                    <a:pt x="3590" y="168"/>
                  </a:lnTo>
                  <a:lnTo>
                    <a:pt x="3619" y="153"/>
                  </a:lnTo>
                  <a:lnTo>
                    <a:pt x="3649" y="138"/>
                  </a:lnTo>
                  <a:lnTo>
                    <a:pt x="3680" y="123"/>
                  </a:lnTo>
                  <a:lnTo>
                    <a:pt x="3711" y="110"/>
                  </a:lnTo>
                  <a:lnTo>
                    <a:pt x="3742" y="97"/>
                  </a:lnTo>
                  <a:lnTo>
                    <a:pt x="3774" y="84"/>
                  </a:lnTo>
                  <a:lnTo>
                    <a:pt x="3806" y="74"/>
                  </a:lnTo>
                  <a:lnTo>
                    <a:pt x="3839" y="63"/>
                  </a:lnTo>
                  <a:lnTo>
                    <a:pt x="3870" y="54"/>
                  </a:lnTo>
                  <a:lnTo>
                    <a:pt x="3903" y="44"/>
                  </a:lnTo>
                  <a:lnTo>
                    <a:pt x="3938" y="36"/>
                  </a:lnTo>
                  <a:lnTo>
                    <a:pt x="3971" y="29"/>
                  </a:lnTo>
                  <a:lnTo>
                    <a:pt x="4005" y="23"/>
                  </a:lnTo>
                  <a:lnTo>
                    <a:pt x="4039" y="16"/>
                  </a:lnTo>
                  <a:lnTo>
                    <a:pt x="4074" y="12"/>
                  </a:lnTo>
                  <a:lnTo>
                    <a:pt x="4109" y="8"/>
                  </a:lnTo>
                  <a:lnTo>
                    <a:pt x="4144" y="5"/>
                  </a:lnTo>
                  <a:lnTo>
                    <a:pt x="4179" y="2"/>
                  </a:lnTo>
                  <a:lnTo>
                    <a:pt x="4214" y="1"/>
                  </a:lnTo>
                  <a:lnTo>
                    <a:pt x="4250" y="0"/>
                  </a:lnTo>
                  <a:lnTo>
                    <a:pt x="4286" y="1"/>
                  </a:lnTo>
                  <a:lnTo>
                    <a:pt x="4322" y="2"/>
                  </a:lnTo>
                  <a:lnTo>
                    <a:pt x="4357" y="5"/>
                  </a:lnTo>
                  <a:lnTo>
                    <a:pt x="4392" y="8"/>
                  </a:lnTo>
                  <a:lnTo>
                    <a:pt x="4427" y="12"/>
                  </a:lnTo>
                  <a:lnTo>
                    <a:pt x="4461" y="16"/>
                  </a:lnTo>
                  <a:lnTo>
                    <a:pt x="4495" y="23"/>
                  </a:lnTo>
                  <a:lnTo>
                    <a:pt x="4529" y="29"/>
                  </a:lnTo>
                  <a:lnTo>
                    <a:pt x="4563" y="36"/>
                  </a:lnTo>
                  <a:lnTo>
                    <a:pt x="4596" y="44"/>
                  </a:lnTo>
                  <a:lnTo>
                    <a:pt x="4629" y="54"/>
                  </a:lnTo>
                  <a:lnTo>
                    <a:pt x="4662" y="63"/>
                  </a:lnTo>
                  <a:lnTo>
                    <a:pt x="4695" y="74"/>
                  </a:lnTo>
                  <a:lnTo>
                    <a:pt x="4727" y="84"/>
                  </a:lnTo>
                  <a:lnTo>
                    <a:pt x="4758" y="97"/>
                  </a:lnTo>
                  <a:lnTo>
                    <a:pt x="4790" y="110"/>
                  </a:lnTo>
                  <a:lnTo>
                    <a:pt x="4821" y="123"/>
                  </a:lnTo>
                  <a:lnTo>
                    <a:pt x="4851" y="138"/>
                  </a:lnTo>
                  <a:lnTo>
                    <a:pt x="4882" y="153"/>
                  </a:lnTo>
                  <a:lnTo>
                    <a:pt x="4911" y="168"/>
                  </a:lnTo>
                  <a:lnTo>
                    <a:pt x="4940" y="184"/>
                  </a:lnTo>
                  <a:lnTo>
                    <a:pt x="4969" y="201"/>
                  </a:lnTo>
                  <a:lnTo>
                    <a:pt x="4998" y="220"/>
                  </a:lnTo>
                  <a:lnTo>
                    <a:pt x="5025" y="238"/>
                  </a:lnTo>
                  <a:lnTo>
                    <a:pt x="5053" y="257"/>
                  </a:lnTo>
                  <a:lnTo>
                    <a:pt x="5079" y="276"/>
                  </a:lnTo>
                  <a:lnTo>
                    <a:pt x="5106" y="296"/>
                  </a:lnTo>
                  <a:lnTo>
                    <a:pt x="5132" y="317"/>
                  </a:lnTo>
                  <a:lnTo>
                    <a:pt x="5157" y="339"/>
                  </a:lnTo>
                  <a:lnTo>
                    <a:pt x="5183" y="361"/>
                  </a:lnTo>
                  <a:lnTo>
                    <a:pt x="5206" y="383"/>
                  </a:lnTo>
                  <a:lnTo>
                    <a:pt x="5231" y="407"/>
                  </a:lnTo>
                  <a:lnTo>
                    <a:pt x="5254" y="430"/>
                  </a:lnTo>
                  <a:lnTo>
                    <a:pt x="5276" y="455"/>
                  </a:lnTo>
                  <a:lnTo>
                    <a:pt x="5299" y="480"/>
                  </a:lnTo>
                  <a:lnTo>
                    <a:pt x="5320" y="505"/>
                  </a:lnTo>
                  <a:lnTo>
                    <a:pt x="5340" y="531"/>
                  </a:lnTo>
                  <a:lnTo>
                    <a:pt x="5360" y="558"/>
                  </a:lnTo>
                  <a:lnTo>
                    <a:pt x="5381" y="585"/>
                  </a:lnTo>
                  <a:lnTo>
                    <a:pt x="5400" y="612"/>
                  </a:lnTo>
                  <a:lnTo>
                    <a:pt x="5418" y="640"/>
                  </a:lnTo>
                  <a:lnTo>
                    <a:pt x="5436" y="668"/>
                  </a:lnTo>
                  <a:lnTo>
                    <a:pt x="5453" y="697"/>
                  </a:lnTo>
                  <a:lnTo>
                    <a:pt x="5469" y="726"/>
                  </a:lnTo>
                  <a:lnTo>
                    <a:pt x="5485" y="756"/>
                  </a:lnTo>
                  <a:lnTo>
                    <a:pt x="5500" y="786"/>
                  </a:lnTo>
                  <a:lnTo>
                    <a:pt x="5514" y="817"/>
                  </a:lnTo>
                  <a:lnTo>
                    <a:pt x="5527" y="848"/>
                  </a:lnTo>
                  <a:lnTo>
                    <a:pt x="5540" y="878"/>
                  </a:lnTo>
                  <a:lnTo>
                    <a:pt x="5552" y="910"/>
                  </a:lnTo>
                  <a:lnTo>
                    <a:pt x="5564" y="942"/>
                  </a:lnTo>
                  <a:lnTo>
                    <a:pt x="5574" y="975"/>
                  </a:lnTo>
                  <a:lnTo>
                    <a:pt x="5584" y="1007"/>
                  </a:lnTo>
                  <a:lnTo>
                    <a:pt x="5592" y="1040"/>
                  </a:lnTo>
                  <a:lnTo>
                    <a:pt x="5601" y="1074"/>
                  </a:lnTo>
                  <a:lnTo>
                    <a:pt x="5608" y="1107"/>
                  </a:lnTo>
                  <a:lnTo>
                    <a:pt x="5615" y="1141"/>
                  </a:lnTo>
                  <a:lnTo>
                    <a:pt x="5620" y="1175"/>
                  </a:lnTo>
                  <a:lnTo>
                    <a:pt x="5625" y="1210"/>
                  </a:lnTo>
                  <a:lnTo>
                    <a:pt x="5629" y="1246"/>
                  </a:lnTo>
                  <a:lnTo>
                    <a:pt x="5632" y="1281"/>
                  </a:lnTo>
                  <a:lnTo>
                    <a:pt x="5635" y="1316"/>
                  </a:lnTo>
                  <a:lnTo>
                    <a:pt x="5636" y="1351"/>
                  </a:lnTo>
                  <a:lnTo>
                    <a:pt x="5636" y="1387"/>
                  </a:lnTo>
                  <a:lnTo>
                    <a:pt x="5636" y="1422"/>
                  </a:lnTo>
                  <a:lnTo>
                    <a:pt x="5635" y="1458"/>
                  </a:lnTo>
                  <a:lnTo>
                    <a:pt x="5632" y="1494"/>
                  </a:lnTo>
                  <a:lnTo>
                    <a:pt x="5629" y="1529"/>
                  </a:lnTo>
                  <a:lnTo>
                    <a:pt x="5625" y="1564"/>
                  </a:lnTo>
                  <a:lnTo>
                    <a:pt x="5620" y="1598"/>
                  </a:lnTo>
                  <a:lnTo>
                    <a:pt x="5615" y="1632"/>
                  </a:lnTo>
                  <a:lnTo>
                    <a:pt x="5608" y="1666"/>
                  </a:lnTo>
                  <a:lnTo>
                    <a:pt x="5601" y="1700"/>
                  </a:lnTo>
                  <a:lnTo>
                    <a:pt x="5592" y="1733"/>
                  </a:lnTo>
                  <a:lnTo>
                    <a:pt x="5584" y="1766"/>
                  </a:lnTo>
                  <a:lnTo>
                    <a:pt x="5574" y="1799"/>
                  </a:lnTo>
                  <a:lnTo>
                    <a:pt x="5564" y="1832"/>
                  </a:lnTo>
                  <a:lnTo>
                    <a:pt x="5552" y="1864"/>
                  </a:lnTo>
                  <a:lnTo>
                    <a:pt x="5540" y="1895"/>
                  </a:lnTo>
                  <a:lnTo>
                    <a:pt x="5527" y="1927"/>
                  </a:lnTo>
                  <a:lnTo>
                    <a:pt x="5514" y="1958"/>
                  </a:lnTo>
                  <a:lnTo>
                    <a:pt x="5500" y="1987"/>
                  </a:lnTo>
                  <a:lnTo>
                    <a:pt x="5485" y="2018"/>
                  </a:lnTo>
                  <a:lnTo>
                    <a:pt x="5469" y="2048"/>
                  </a:lnTo>
                  <a:lnTo>
                    <a:pt x="5453" y="2077"/>
                  </a:lnTo>
                  <a:lnTo>
                    <a:pt x="5436" y="2106"/>
                  </a:lnTo>
                  <a:lnTo>
                    <a:pt x="5418" y="2134"/>
                  </a:lnTo>
                  <a:lnTo>
                    <a:pt x="5400" y="2162"/>
                  </a:lnTo>
                  <a:lnTo>
                    <a:pt x="5381" y="2190"/>
                  </a:lnTo>
                  <a:lnTo>
                    <a:pt x="5360" y="2216"/>
                  </a:lnTo>
                  <a:lnTo>
                    <a:pt x="5340" y="2243"/>
                  </a:lnTo>
                  <a:lnTo>
                    <a:pt x="5320" y="2268"/>
                  </a:lnTo>
                  <a:lnTo>
                    <a:pt x="5299" y="2294"/>
                  </a:lnTo>
                  <a:lnTo>
                    <a:pt x="5276" y="2318"/>
                  </a:lnTo>
                  <a:lnTo>
                    <a:pt x="5254" y="2343"/>
                  </a:lnTo>
                  <a:lnTo>
                    <a:pt x="5231" y="2367"/>
                  </a:lnTo>
                  <a:lnTo>
                    <a:pt x="5190" y="2406"/>
                  </a:lnTo>
                  <a:lnTo>
                    <a:pt x="5148" y="2443"/>
                  </a:lnTo>
                  <a:lnTo>
                    <a:pt x="5104" y="2479"/>
                  </a:lnTo>
                  <a:lnTo>
                    <a:pt x="5059" y="2512"/>
                  </a:lnTo>
                  <a:lnTo>
                    <a:pt x="5013" y="2544"/>
                  </a:lnTo>
                  <a:lnTo>
                    <a:pt x="4966" y="2575"/>
                  </a:lnTo>
                  <a:lnTo>
                    <a:pt x="4917" y="2603"/>
                  </a:lnTo>
                  <a:lnTo>
                    <a:pt x="4867" y="2629"/>
                  </a:lnTo>
                  <a:lnTo>
                    <a:pt x="5114" y="2629"/>
                  </a:lnTo>
                  <a:lnTo>
                    <a:pt x="5697" y="2231"/>
                  </a:lnTo>
                  <a:lnTo>
                    <a:pt x="5629" y="2131"/>
                  </a:lnTo>
                  <a:lnTo>
                    <a:pt x="5853" y="1978"/>
                  </a:lnTo>
                  <a:lnTo>
                    <a:pt x="6361" y="2721"/>
                  </a:lnTo>
                  <a:lnTo>
                    <a:pt x="6135" y="2875"/>
                  </a:lnTo>
                  <a:lnTo>
                    <a:pt x="6057" y="2760"/>
                  </a:lnTo>
                  <a:lnTo>
                    <a:pt x="5505" y="3136"/>
                  </a:lnTo>
                  <a:lnTo>
                    <a:pt x="5505" y="5232"/>
                  </a:lnTo>
                  <a:lnTo>
                    <a:pt x="5505" y="5249"/>
                  </a:lnTo>
                  <a:lnTo>
                    <a:pt x="5504" y="5265"/>
                  </a:lnTo>
                  <a:lnTo>
                    <a:pt x="5502" y="5281"/>
                  </a:lnTo>
                  <a:lnTo>
                    <a:pt x="5499" y="5296"/>
                  </a:lnTo>
                  <a:lnTo>
                    <a:pt x="5496" y="5312"/>
                  </a:lnTo>
                  <a:lnTo>
                    <a:pt x="5491" y="5327"/>
                  </a:lnTo>
                  <a:lnTo>
                    <a:pt x="5486" y="5342"/>
                  </a:lnTo>
                  <a:lnTo>
                    <a:pt x="5481" y="5357"/>
                  </a:lnTo>
                  <a:lnTo>
                    <a:pt x="5473" y="5371"/>
                  </a:lnTo>
                  <a:lnTo>
                    <a:pt x="5467" y="5385"/>
                  </a:lnTo>
                  <a:lnTo>
                    <a:pt x="5458" y="5399"/>
                  </a:lnTo>
                  <a:lnTo>
                    <a:pt x="5451" y="5411"/>
                  </a:lnTo>
                  <a:lnTo>
                    <a:pt x="5441" y="5424"/>
                  </a:lnTo>
                  <a:lnTo>
                    <a:pt x="5432" y="5437"/>
                  </a:lnTo>
                  <a:lnTo>
                    <a:pt x="5421" y="5449"/>
                  </a:lnTo>
                  <a:lnTo>
                    <a:pt x="5410" y="5459"/>
                  </a:lnTo>
                  <a:lnTo>
                    <a:pt x="5400" y="5470"/>
                  </a:lnTo>
                  <a:lnTo>
                    <a:pt x="5388" y="5481"/>
                  </a:lnTo>
                  <a:lnTo>
                    <a:pt x="5375" y="5490"/>
                  </a:lnTo>
                  <a:lnTo>
                    <a:pt x="5364" y="5499"/>
                  </a:lnTo>
                  <a:lnTo>
                    <a:pt x="5350" y="5507"/>
                  </a:lnTo>
                  <a:lnTo>
                    <a:pt x="5337" y="5515"/>
                  </a:lnTo>
                  <a:lnTo>
                    <a:pt x="5322" y="5522"/>
                  </a:lnTo>
                  <a:lnTo>
                    <a:pt x="5308" y="5529"/>
                  </a:lnTo>
                  <a:lnTo>
                    <a:pt x="5293" y="5535"/>
                  </a:lnTo>
                  <a:lnTo>
                    <a:pt x="5278" y="5540"/>
                  </a:lnTo>
                  <a:lnTo>
                    <a:pt x="5264" y="5544"/>
                  </a:lnTo>
                  <a:lnTo>
                    <a:pt x="5248" y="5548"/>
                  </a:lnTo>
                  <a:lnTo>
                    <a:pt x="5232" y="5551"/>
                  </a:lnTo>
                  <a:lnTo>
                    <a:pt x="5216" y="5553"/>
                  </a:lnTo>
                  <a:lnTo>
                    <a:pt x="5200" y="5554"/>
                  </a:lnTo>
                  <a:lnTo>
                    <a:pt x="5183" y="5554"/>
                  </a:lnTo>
                  <a:lnTo>
                    <a:pt x="1592" y="5554"/>
                  </a:lnTo>
                  <a:lnTo>
                    <a:pt x="1575" y="5554"/>
                  </a:lnTo>
                  <a:lnTo>
                    <a:pt x="1559" y="5553"/>
                  </a:lnTo>
                  <a:lnTo>
                    <a:pt x="1543" y="5551"/>
                  </a:lnTo>
                  <a:lnTo>
                    <a:pt x="1527" y="5548"/>
                  </a:lnTo>
                  <a:lnTo>
                    <a:pt x="1511" y="5544"/>
                  </a:lnTo>
                  <a:lnTo>
                    <a:pt x="1496" y="5540"/>
                  </a:lnTo>
                  <a:lnTo>
                    <a:pt x="1481" y="5535"/>
                  </a:lnTo>
                  <a:lnTo>
                    <a:pt x="1466" y="5529"/>
                  </a:lnTo>
                  <a:lnTo>
                    <a:pt x="1451" y="5522"/>
                  </a:lnTo>
                  <a:lnTo>
                    <a:pt x="1438" y="5515"/>
                  </a:lnTo>
                  <a:lnTo>
                    <a:pt x="1425" y="5507"/>
                  </a:lnTo>
                  <a:lnTo>
                    <a:pt x="1411" y="5499"/>
                  </a:lnTo>
                  <a:lnTo>
                    <a:pt x="1398" y="5490"/>
                  </a:lnTo>
                  <a:lnTo>
                    <a:pt x="1387" y="5481"/>
                  </a:lnTo>
                  <a:lnTo>
                    <a:pt x="1375" y="5470"/>
                  </a:lnTo>
                  <a:lnTo>
                    <a:pt x="1363" y="5459"/>
                  </a:lnTo>
                  <a:lnTo>
                    <a:pt x="1352" y="5449"/>
                  </a:lnTo>
                  <a:lnTo>
                    <a:pt x="1343" y="5437"/>
                  </a:lnTo>
                  <a:lnTo>
                    <a:pt x="1333" y="5424"/>
                  </a:lnTo>
                  <a:lnTo>
                    <a:pt x="1324" y="5411"/>
                  </a:lnTo>
                  <a:lnTo>
                    <a:pt x="1315" y="5399"/>
                  </a:lnTo>
                  <a:lnTo>
                    <a:pt x="1308" y="5385"/>
                  </a:lnTo>
                  <a:lnTo>
                    <a:pt x="1300" y="5371"/>
                  </a:lnTo>
                  <a:lnTo>
                    <a:pt x="1294" y="5357"/>
                  </a:lnTo>
                  <a:lnTo>
                    <a:pt x="1289" y="5342"/>
                  </a:lnTo>
                  <a:lnTo>
                    <a:pt x="1283" y="5327"/>
                  </a:lnTo>
                  <a:lnTo>
                    <a:pt x="1279" y="5312"/>
                  </a:lnTo>
                  <a:lnTo>
                    <a:pt x="1276" y="5296"/>
                  </a:lnTo>
                  <a:lnTo>
                    <a:pt x="1273" y="5281"/>
                  </a:lnTo>
                  <a:lnTo>
                    <a:pt x="1271" y="5265"/>
                  </a:lnTo>
                  <a:lnTo>
                    <a:pt x="1269" y="5249"/>
                  </a:lnTo>
                  <a:lnTo>
                    <a:pt x="1268" y="5232"/>
                  </a:lnTo>
                  <a:lnTo>
                    <a:pt x="1268" y="4543"/>
                  </a:lnTo>
                  <a:lnTo>
                    <a:pt x="452" y="4543"/>
                  </a:lnTo>
                  <a:lnTo>
                    <a:pt x="452" y="4694"/>
                  </a:lnTo>
                  <a:lnTo>
                    <a:pt x="0" y="4694"/>
                  </a:lnTo>
                  <a:lnTo>
                    <a:pt x="0" y="3209"/>
                  </a:lnTo>
                  <a:lnTo>
                    <a:pt x="452" y="3209"/>
                  </a:lnTo>
                  <a:lnTo>
                    <a:pt x="452" y="3371"/>
                  </a:lnTo>
                  <a:lnTo>
                    <a:pt x="1268" y="3371"/>
                  </a:lnTo>
                  <a:lnTo>
                    <a:pt x="1268" y="2952"/>
                  </a:lnTo>
                  <a:lnTo>
                    <a:pt x="1269" y="2933"/>
                  </a:lnTo>
                  <a:lnTo>
                    <a:pt x="1272" y="2913"/>
                  </a:lnTo>
                  <a:lnTo>
                    <a:pt x="1274" y="2894"/>
                  </a:lnTo>
                  <a:lnTo>
                    <a:pt x="1278" y="2876"/>
                  </a:lnTo>
                  <a:lnTo>
                    <a:pt x="1283" y="2858"/>
                  </a:lnTo>
                  <a:lnTo>
                    <a:pt x="1289" y="2840"/>
                  </a:lnTo>
                  <a:lnTo>
                    <a:pt x="1296" y="2823"/>
                  </a:lnTo>
                  <a:lnTo>
                    <a:pt x="1304" y="2806"/>
                  </a:lnTo>
                  <a:lnTo>
                    <a:pt x="1312" y="2790"/>
                  </a:lnTo>
                  <a:lnTo>
                    <a:pt x="1322" y="2775"/>
                  </a:lnTo>
                  <a:lnTo>
                    <a:pt x="1332" y="2760"/>
                  </a:lnTo>
                  <a:lnTo>
                    <a:pt x="1344" y="2745"/>
                  </a:lnTo>
                  <a:lnTo>
                    <a:pt x="1356" y="2731"/>
                  </a:lnTo>
                  <a:lnTo>
                    <a:pt x="1368" y="2719"/>
                  </a:lnTo>
                  <a:lnTo>
                    <a:pt x="1382" y="2707"/>
                  </a:lnTo>
                  <a:lnTo>
                    <a:pt x="1396" y="2695"/>
                  </a:lnTo>
                  <a:lnTo>
                    <a:pt x="1350" y="2675"/>
                  </a:lnTo>
                  <a:lnTo>
                    <a:pt x="1306" y="2652"/>
                  </a:lnTo>
                  <a:lnTo>
                    <a:pt x="1262" y="2627"/>
                  </a:lnTo>
                  <a:lnTo>
                    <a:pt x="1219" y="2600"/>
                  </a:lnTo>
                  <a:lnTo>
                    <a:pt x="1179" y="2572"/>
                  </a:lnTo>
                  <a:lnTo>
                    <a:pt x="1140" y="2541"/>
                  </a:lnTo>
                  <a:lnTo>
                    <a:pt x="1102" y="2508"/>
                  </a:lnTo>
                  <a:lnTo>
                    <a:pt x="1066" y="2474"/>
                  </a:lnTo>
                  <a:lnTo>
                    <a:pt x="1032" y="2439"/>
                  </a:lnTo>
                  <a:lnTo>
                    <a:pt x="1000" y="2401"/>
                  </a:lnTo>
                  <a:lnTo>
                    <a:pt x="970" y="2363"/>
                  </a:lnTo>
                  <a:lnTo>
                    <a:pt x="942" y="2323"/>
                  </a:lnTo>
                  <a:lnTo>
                    <a:pt x="915" y="2281"/>
                  </a:lnTo>
                  <a:lnTo>
                    <a:pt x="891" y="2239"/>
                  </a:lnTo>
                  <a:lnTo>
                    <a:pt x="868" y="2195"/>
                  </a:lnTo>
                  <a:lnTo>
                    <a:pt x="847" y="2149"/>
                  </a:lnTo>
                  <a:lnTo>
                    <a:pt x="829" y="2103"/>
                  </a:lnTo>
                  <a:lnTo>
                    <a:pt x="813" y="2056"/>
                  </a:lnTo>
                  <a:lnTo>
                    <a:pt x="799" y="2008"/>
                  </a:lnTo>
                  <a:lnTo>
                    <a:pt x="788" y="1958"/>
                  </a:lnTo>
                  <a:lnTo>
                    <a:pt x="783" y="1933"/>
                  </a:lnTo>
                  <a:lnTo>
                    <a:pt x="779" y="1908"/>
                  </a:lnTo>
                  <a:lnTo>
                    <a:pt x="776" y="1882"/>
                  </a:lnTo>
                  <a:lnTo>
                    <a:pt x="772" y="1857"/>
                  </a:lnTo>
                  <a:lnTo>
                    <a:pt x="770" y="1831"/>
                  </a:lnTo>
                  <a:lnTo>
                    <a:pt x="768" y="1804"/>
                  </a:lnTo>
                  <a:lnTo>
                    <a:pt x="767" y="1779"/>
                  </a:lnTo>
                  <a:lnTo>
                    <a:pt x="767" y="1752"/>
                  </a:lnTo>
                  <a:lnTo>
                    <a:pt x="767" y="1726"/>
                  </a:lnTo>
                  <a:lnTo>
                    <a:pt x="768" y="1699"/>
                  </a:lnTo>
                  <a:lnTo>
                    <a:pt x="770" y="1673"/>
                  </a:lnTo>
                  <a:lnTo>
                    <a:pt x="772" y="1648"/>
                  </a:lnTo>
                  <a:lnTo>
                    <a:pt x="776" y="1622"/>
                  </a:lnTo>
                  <a:lnTo>
                    <a:pt x="779" y="1597"/>
                  </a:lnTo>
                  <a:lnTo>
                    <a:pt x="783" y="1571"/>
                  </a:lnTo>
                  <a:lnTo>
                    <a:pt x="788" y="1546"/>
                  </a:lnTo>
                  <a:lnTo>
                    <a:pt x="799" y="1497"/>
                  </a:lnTo>
                  <a:lnTo>
                    <a:pt x="813" y="1449"/>
                  </a:lnTo>
                  <a:lnTo>
                    <a:pt x="829" y="1401"/>
                  </a:lnTo>
                  <a:lnTo>
                    <a:pt x="847" y="1354"/>
                  </a:lnTo>
                  <a:lnTo>
                    <a:pt x="868" y="1309"/>
                  </a:lnTo>
                  <a:lnTo>
                    <a:pt x="891" y="1266"/>
                  </a:lnTo>
                  <a:lnTo>
                    <a:pt x="915" y="1222"/>
                  </a:lnTo>
                  <a:lnTo>
                    <a:pt x="942" y="1181"/>
                  </a:lnTo>
                  <a:lnTo>
                    <a:pt x="970" y="1141"/>
                  </a:lnTo>
                  <a:lnTo>
                    <a:pt x="1000" y="1103"/>
                  </a:lnTo>
                  <a:lnTo>
                    <a:pt x="1032" y="1066"/>
                  </a:lnTo>
                  <a:lnTo>
                    <a:pt x="1066" y="1030"/>
                  </a:lnTo>
                  <a:lnTo>
                    <a:pt x="1101" y="997"/>
                  </a:lnTo>
                  <a:lnTo>
                    <a:pt x="1139" y="964"/>
                  </a:lnTo>
                  <a:lnTo>
                    <a:pt x="1177" y="934"/>
                  </a:lnTo>
                  <a:lnTo>
                    <a:pt x="1217" y="905"/>
                  </a:lnTo>
                  <a:lnTo>
                    <a:pt x="1259" y="878"/>
                  </a:lnTo>
                  <a:lnTo>
                    <a:pt x="1301" y="854"/>
                  </a:lnTo>
                  <a:lnTo>
                    <a:pt x="1346" y="832"/>
                  </a:lnTo>
                  <a:lnTo>
                    <a:pt x="1391" y="811"/>
                  </a:lnTo>
                  <a:lnTo>
                    <a:pt x="1438" y="793"/>
                  </a:lnTo>
                  <a:lnTo>
                    <a:pt x="1484" y="777"/>
                  </a:lnTo>
                  <a:lnTo>
                    <a:pt x="1533" y="763"/>
                  </a:lnTo>
                  <a:lnTo>
                    <a:pt x="1582" y="752"/>
                  </a:lnTo>
                  <a:lnTo>
                    <a:pt x="1608" y="746"/>
                  </a:lnTo>
                  <a:lnTo>
                    <a:pt x="1632" y="742"/>
                  </a:lnTo>
                  <a:lnTo>
                    <a:pt x="1658" y="739"/>
                  </a:lnTo>
                  <a:lnTo>
                    <a:pt x="1683" y="736"/>
                  </a:lnTo>
                  <a:lnTo>
                    <a:pt x="1710" y="734"/>
                  </a:lnTo>
                  <a:lnTo>
                    <a:pt x="1736" y="733"/>
                  </a:lnTo>
                  <a:lnTo>
                    <a:pt x="1762" y="732"/>
                  </a:lnTo>
                  <a:lnTo>
                    <a:pt x="1788" y="730"/>
                  </a:lnTo>
                  <a:lnTo>
                    <a:pt x="1814" y="732"/>
                  </a:lnTo>
                  <a:lnTo>
                    <a:pt x="1841" y="733"/>
                  </a:lnTo>
                  <a:lnTo>
                    <a:pt x="1867" y="734"/>
                  </a:lnTo>
                  <a:lnTo>
                    <a:pt x="1893" y="736"/>
                  </a:lnTo>
                  <a:lnTo>
                    <a:pt x="1919" y="739"/>
                  </a:lnTo>
                  <a:lnTo>
                    <a:pt x="1944" y="742"/>
                  </a:lnTo>
                  <a:lnTo>
                    <a:pt x="1969" y="746"/>
                  </a:lnTo>
                  <a:lnTo>
                    <a:pt x="1994" y="752"/>
                  </a:lnTo>
                  <a:lnTo>
                    <a:pt x="2043" y="763"/>
                  </a:lnTo>
                  <a:lnTo>
                    <a:pt x="2092" y="777"/>
                  </a:lnTo>
                  <a:lnTo>
                    <a:pt x="2139" y="793"/>
                  </a:lnTo>
                  <a:lnTo>
                    <a:pt x="2186" y="811"/>
                  </a:lnTo>
                  <a:lnTo>
                    <a:pt x="2230" y="832"/>
                  </a:lnTo>
                  <a:lnTo>
                    <a:pt x="2275" y="854"/>
                  </a:lnTo>
                  <a:lnTo>
                    <a:pt x="2318" y="878"/>
                  </a:lnTo>
                  <a:lnTo>
                    <a:pt x="2359" y="905"/>
                  </a:lnTo>
                  <a:lnTo>
                    <a:pt x="2399" y="934"/>
                  </a:lnTo>
                  <a:lnTo>
                    <a:pt x="2438" y="964"/>
                  </a:lnTo>
                  <a:lnTo>
                    <a:pt x="2475" y="997"/>
                  </a:lnTo>
                  <a:lnTo>
                    <a:pt x="2510" y="1030"/>
                  </a:lnTo>
                  <a:lnTo>
                    <a:pt x="2544" y="1066"/>
                  </a:lnTo>
                  <a:lnTo>
                    <a:pt x="2576" y="1103"/>
                  </a:lnTo>
                  <a:lnTo>
                    <a:pt x="2606" y="1141"/>
                  </a:lnTo>
                  <a:lnTo>
                    <a:pt x="2635" y="1181"/>
                  </a:lnTo>
                  <a:lnTo>
                    <a:pt x="2661" y="1222"/>
                  </a:lnTo>
                  <a:lnTo>
                    <a:pt x="2686" y="1266"/>
                  </a:lnTo>
                  <a:lnTo>
                    <a:pt x="2708" y="1309"/>
                  </a:lnTo>
                  <a:lnTo>
                    <a:pt x="2729" y="1354"/>
                  </a:lnTo>
                  <a:lnTo>
                    <a:pt x="2748" y="1401"/>
                  </a:lnTo>
                  <a:lnTo>
                    <a:pt x="2764" y="1449"/>
                  </a:lnTo>
                  <a:lnTo>
                    <a:pt x="2778" y="1497"/>
                  </a:lnTo>
                  <a:lnTo>
                    <a:pt x="2788" y="1546"/>
                  </a:lnTo>
                  <a:lnTo>
                    <a:pt x="2793" y="1571"/>
                  </a:lnTo>
                  <a:lnTo>
                    <a:pt x="2798" y="1597"/>
                  </a:lnTo>
                  <a:lnTo>
                    <a:pt x="2801" y="1622"/>
                  </a:lnTo>
                  <a:lnTo>
                    <a:pt x="2804" y="1648"/>
                  </a:lnTo>
                  <a:lnTo>
                    <a:pt x="2806" y="1673"/>
                  </a:lnTo>
                  <a:lnTo>
                    <a:pt x="2808" y="1699"/>
                  </a:lnTo>
                  <a:lnTo>
                    <a:pt x="2809" y="1726"/>
                  </a:lnTo>
                  <a:lnTo>
                    <a:pt x="2809" y="1752"/>
                  </a:lnTo>
                  <a:lnTo>
                    <a:pt x="2809" y="1779"/>
                  </a:lnTo>
                  <a:lnTo>
                    <a:pt x="2808" y="1804"/>
                  </a:lnTo>
                  <a:lnTo>
                    <a:pt x="2806" y="1831"/>
                  </a:lnTo>
                  <a:lnTo>
                    <a:pt x="2804" y="1857"/>
                  </a:lnTo>
                  <a:lnTo>
                    <a:pt x="2801" y="1882"/>
                  </a:lnTo>
                  <a:lnTo>
                    <a:pt x="2798" y="1908"/>
                  </a:lnTo>
                  <a:lnTo>
                    <a:pt x="2793" y="1933"/>
                  </a:lnTo>
                  <a:lnTo>
                    <a:pt x="2788" y="1958"/>
                  </a:lnTo>
                  <a:lnTo>
                    <a:pt x="2778" y="2008"/>
                  </a:lnTo>
                  <a:lnTo>
                    <a:pt x="2764" y="2056"/>
                  </a:lnTo>
                  <a:lnTo>
                    <a:pt x="2748" y="2103"/>
                  </a:lnTo>
                  <a:lnTo>
                    <a:pt x="2729" y="2149"/>
                  </a:lnTo>
                  <a:lnTo>
                    <a:pt x="2708" y="2195"/>
                  </a:lnTo>
                  <a:lnTo>
                    <a:pt x="2686" y="2239"/>
                  </a:lnTo>
                  <a:lnTo>
                    <a:pt x="2661" y="2281"/>
                  </a:lnTo>
                  <a:lnTo>
                    <a:pt x="2635" y="2323"/>
                  </a:lnTo>
                  <a:lnTo>
                    <a:pt x="2606" y="2363"/>
                  </a:lnTo>
                  <a:lnTo>
                    <a:pt x="2576" y="2401"/>
                  </a:lnTo>
                  <a:lnTo>
                    <a:pt x="2544" y="2439"/>
                  </a:lnTo>
                  <a:lnTo>
                    <a:pt x="2510" y="2474"/>
                  </a:lnTo>
                  <a:lnTo>
                    <a:pt x="2488" y="2496"/>
                  </a:lnTo>
                  <a:lnTo>
                    <a:pt x="2465" y="2517"/>
                  </a:lnTo>
                  <a:lnTo>
                    <a:pt x="2440" y="2538"/>
                  </a:lnTo>
                  <a:lnTo>
                    <a:pt x="2416" y="2558"/>
                  </a:lnTo>
                  <a:lnTo>
                    <a:pt x="2390" y="2577"/>
                  </a:lnTo>
                  <a:lnTo>
                    <a:pt x="2365" y="2595"/>
                  </a:lnTo>
                  <a:lnTo>
                    <a:pt x="2338" y="2612"/>
                  </a:lnTo>
                  <a:lnTo>
                    <a:pt x="2311" y="2629"/>
                  </a:lnTo>
                  <a:close/>
                  <a:moveTo>
                    <a:pt x="4969" y="2053"/>
                  </a:moveTo>
                  <a:lnTo>
                    <a:pt x="4437" y="1746"/>
                  </a:lnTo>
                  <a:lnTo>
                    <a:pt x="4437" y="2349"/>
                  </a:lnTo>
                  <a:lnTo>
                    <a:pt x="4473" y="2341"/>
                  </a:lnTo>
                  <a:lnTo>
                    <a:pt x="4509" y="2332"/>
                  </a:lnTo>
                  <a:lnTo>
                    <a:pt x="4544" y="2322"/>
                  </a:lnTo>
                  <a:lnTo>
                    <a:pt x="4579" y="2310"/>
                  </a:lnTo>
                  <a:lnTo>
                    <a:pt x="4613" y="2297"/>
                  </a:lnTo>
                  <a:lnTo>
                    <a:pt x="4647" y="2283"/>
                  </a:lnTo>
                  <a:lnTo>
                    <a:pt x="4680" y="2267"/>
                  </a:lnTo>
                  <a:lnTo>
                    <a:pt x="4712" y="2251"/>
                  </a:lnTo>
                  <a:lnTo>
                    <a:pt x="4744" y="2233"/>
                  </a:lnTo>
                  <a:lnTo>
                    <a:pt x="4775" y="2214"/>
                  </a:lnTo>
                  <a:lnTo>
                    <a:pt x="4805" y="2195"/>
                  </a:lnTo>
                  <a:lnTo>
                    <a:pt x="4835" y="2174"/>
                  </a:lnTo>
                  <a:lnTo>
                    <a:pt x="4862" y="2151"/>
                  </a:lnTo>
                  <a:lnTo>
                    <a:pt x="4890" y="2129"/>
                  </a:lnTo>
                  <a:lnTo>
                    <a:pt x="4917" y="2105"/>
                  </a:lnTo>
                  <a:lnTo>
                    <a:pt x="4943" y="2080"/>
                  </a:lnTo>
                  <a:lnTo>
                    <a:pt x="4969" y="2053"/>
                  </a:lnTo>
                  <a:close/>
                  <a:moveTo>
                    <a:pt x="3870" y="1419"/>
                  </a:moveTo>
                  <a:lnTo>
                    <a:pt x="3314" y="1098"/>
                  </a:lnTo>
                  <a:lnTo>
                    <a:pt x="3304" y="1132"/>
                  </a:lnTo>
                  <a:lnTo>
                    <a:pt x="3296" y="1167"/>
                  </a:lnTo>
                  <a:lnTo>
                    <a:pt x="3288" y="1203"/>
                  </a:lnTo>
                  <a:lnTo>
                    <a:pt x="3282" y="1239"/>
                  </a:lnTo>
                  <a:lnTo>
                    <a:pt x="3277" y="1275"/>
                  </a:lnTo>
                  <a:lnTo>
                    <a:pt x="3273" y="1312"/>
                  </a:lnTo>
                  <a:lnTo>
                    <a:pt x="3271" y="1349"/>
                  </a:lnTo>
                  <a:lnTo>
                    <a:pt x="3270" y="1387"/>
                  </a:lnTo>
                  <a:lnTo>
                    <a:pt x="3271" y="1432"/>
                  </a:lnTo>
                  <a:lnTo>
                    <a:pt x="3275" y="1477"/>
                  </a:lnTo>
                  <a:lnTo>
                    <a:pt x="3280" y="1520"/>
                  </a:lnTo>
                  <a:lnTo>
                    <a:pt x="3286" y="1564"/>
                  </a:lnTo>
                  <a:lnTo>
                    <a:pt x="3295" y="1606"/>
                  </a:lnTo>
                  <a:lnTo>
                    <a:pt x="3305" y="1648"/>
                  </a:lnTo>
                  <a:lnTo>
                    <a:pt x="3318" y="1689"/>
                  </a:lnTo>
                  <a:lnTo>
                    <a:pt x="3332" y="1730"/>
                  </a:lnTo>
                  <a:lnTo>
                    <a:pt x="3870" y="1419"/>
                  </a:lnTo>
                  <a:close/>
                  <a:moveTo>
                    <a:pt x="3493" y="766"/>
                  </a:moveTo>
                  <a:lnTo>
                    <a:pt x="4060" y="1092"/>
                  </a:lnTo>
                  <a:lnTo>
                    <a:pt x="4060" y="426"/>
                  </a:lnTo>
                  <a:lnTo>
                    <a:pt x="4024" y="433"/>
                  </a:lnTo>
                  <a:lnTo>
                    <a:pt x="3988" y="443"/>
                  </a:lnTo>
                  <a:lnTo>
                    <a:pt x="3952" y="454"/>
                  </a:lnTo>
                  <a:lnTo>
                    <a:pt x="3918" y="465"/>
                  </a:lnTo>
                  <a:lnTo>
                    <a:pt x="3884" y="478"/>
                  </a:lnTo>
                  <a:lnTo>
                    <a:pt x="3850" y="492"/>
                  </a:lnTo>
                  <a:lnTo>
                    <a:pt x="3818" y="507"/>
                  </a:lnTo>
                  <a:lnTo>
                    <a:pt x="3786" y="524"/>
                  </a:lnTo>
                  <a:lnTo>
                    <a:pt x="3754" y="542"/>
                  </a:lnTo>
                  <a:lnTo>
                    <a:pt x="3725" y="560"/>
                  </a:lnTo>
                  <a:lnTo>
                    <a:pt x="3695" y="580"/>
                  </a:lnTo>
                  <a:lnTo>
                    <a:pt x="3665" y="601"/>
                  </a:lnTo>
                  <a:lnTo>
                    <a:pt x="3637" y="623"/>
                  </a:lnTo>
                  <a:lnTo>
                    <a:pt x="3610" y="645"/>
                  </a:lnTo>
                  <a:lnTo>
                    <a:pt x="3583" y="670"/>
                  </a:lnTo>
                  <a:lnTo>
                    <a:pt x="3558" y="694"/>
                  </a:lnTo>
                  <a:lnTo>
                    <a:pt x="3525" y="729"/>
                  </a:lnTo>
                  <a:lnTo>
                    <a:pt x="3493" y="766"/>
                  </a:lnTo>
                  <a:close/>
                  <a:moveTo>
                    <a:pt x="4625" y="1419"/>
                  </a:moveTo>
                  <a:lnTo>
                    <a:pt x="5168" y="1732"/>
                  </a:lnTo>
                  <a:lnTo>
                    <a:pt x="5182" y="1692"/>
                  </a:lnTo>
                  <a:lnTo>
                    <a:pt x="5194" y="1650"/>
                  </a:lnTo>
                  <a:lnTo>
                    <a:pt x="5205" y="1607"/>
                  </a:lnTo>
                  <a:lnTo>
                    <a:pt x="5214" y="1565"/>
                  </a:lnTo>
                  <a:lnTo>
                    <a:pt x="5221" y="1521"/>
                  </a:lnTo>
                  <a:lnTo>
                    <a:pt x="5225" y="1477"/>
                  </a:lnTo>
                  <a:lnTo>
                    <a:pt x="5228" y="1432"/>
                  </a:lnTo>
                  <a:lnTo>
                    <a:pt x="5230" y="1387"/>
                  </a:lnTo>
                  <a:lnTo>
                    <a:pt x="5230" y="1349"/>
                  </a:lnTo>
                  <a:lnTo>
                    <a:pt x="5227" y="1312"/>
                  </a:lnTo>
                  <a:lnTo>
                    <a:pt x="5223" y="1274"/>
                  </a:lnTo>
                  <a:lnTo>
                    <a:pt x="5219" y="1238"/>
                  </a:lnTo>
                  <a:lnTo>
                    <a:pt x="5212" y="1201"/>
                  </a:lnTo>
                  <a:lnTo>
                    <a:pt x="5205" y="1166"/>
                  </a:lnTo>
                  <a:lnTo>
                    <a:pt x="5195" y="1131"/>
                  </a:lnTo>
                  <a:lnTo>
                    <a:pt x="5186" y="1096"/>
                  </a:lnTo>
                  <a:lnTo>
                    <a:pt x="4625" y="1419"/>
                  </a:lnTo>
                  <a:close/>
                  <a:moveTo>
                    <a:pt x="4060" y="1746"/>
                  </a:moveTo>
                  <a:lnTo>
                    <a:pt x="3530" y="2051"/>
                  </a:lnTo>
                  <a:lnTo>
                    <a:pt x="3558" y="2080"/>
                  </a:lnTo>
                  <a:lnTo>
                    <a:pt x="3583" y="2105"/>
                  </a:lnTo>
                  <a:lnTo>
                    <a:pt x="3610" y="2128"/>
                  </a:lnTo>
                  <a:lnTo>
                    <a:pt x="3637" y="2151"/>
                  </a:lnTo>
                  <a:lnTo>
                    <a:pt x="3665" y="2173"/>
                  </a:lnTo>
                  <a:lnTo>
                    <a:pt x="3695" y="2194"/>
                  </a:lnTo>
                  <a:lnTo>
                    <a:pt x="3725" y="2214"/>
                  </a:lnTo>
                  <a:lnTo>
                    <a:pt x="3754" y="2232"/>
                  </a:lnTo>
                  <a:lnTo>
                    <a:pt x="3786" y="2250"/>
                  </a:lnTo>
                  <a:lnTo>
                    <a:pt x="3818" y="2266"/>
                  </a:lnTo>
                  <a:lnTo>
                    <a:pt x="3850" y="2282"/>
                  </a:lnTo>
                  <a:lnTo>
                    <a:pt x="3884" y="2296"/>
                  </a:lnTo>
                  <a:lnTo>
                    <a:pt x="3918" y="2309"/>
                  </a:lnTo>
                  <a:lnTo>
                    <a:pt x="3952" y="2321"/>
                  </a:lnTo>
                  <a:lnTo>
                    <a:pt x="3988" y="2331"/>
                  </a:lnTo>
                  <a:lnTo>
                    <a:pt x="4024" y="2341"/>
                  </a:lnTo>
                  <a:lnTo>
                    <a:pt x="4060" y="2348"/>
                  </a:lnTo>
                  <a:lnTo>
                    <a:pt x="4060" y="1746"/>
                  </a:lnTo>
                  <a:close/>
                  <a:moveTo>
                    <a:pt x="4437" y="1092"/>
                  </a:moveTo>
                  <a:lnTo>
                    <a:pt x="5006" y="763"/>
                  </a:lnTo>
                  <a:lnTo>
                    <a:pt x="4975" y="728"/>
                  </a:lnTo>
                  <a:lnTo>
                    <a:pt x="4943" y="694"/>
                  </a:lnTo>
                  <a:lnTo>
                    <a:pt x="4917" y="669"/>
                  </a:lnTo>
                  <a:lnTo>
                    <a:pt x="4890" y="645"/>
                  </a:lnTo>
                  <a:lnTo>
                    <a:pt x="4862" y="622"/>
                  </a:lnTo>
                  <a:lnTo>
                    <a:pt x="4835" y="601"/>
                  </a:lnTo>
                  <a:lnTo>
                    <a:pt x="4805" y="579"/>
                  </a:lnTo>
                  <a:lnTo>
                    <a:pt x="4775" y="559"/>
                  </a:lnTo>
                  <a:lnTo>
                    <a:pt x="4744" y="541"/>
                  </a:lnTo>
                  <a:lnTo>
                    <a:pt x="4712" y="523"/>
                  </a:lnTo>
                  <a:lnTo>
                    <a:pt x="4680" y="506"/>
                  </a:lnTo>
                  <a:lnTo>
                    <a:pt x="4647" y="491"/>
                  </a:lnTo>
                  <a:lnTo>
                    <a:pt x="4613" y="477"/>
                  </a:lnTo>
                  <a:lnTo>
                    <a:pt x="4579" y="463"/>
                  </a:lnTo>
                  <a:lnTo>
                    <a:pt x="4544" y="453"/>
                  </a:lnTo>
                  <a:lnTo>
                    <a:pt x="4509" y="442"/>
                  </a:lnTo>
                  <a:lnTo>
                    <a:pt x="4473" y="432"/>
                  </a:lnTo>
                  <a:lnTo>
                    <a:pt x="4437" y="425"/>
                  </a:lnTo>
                  <a:lnTo>
                    <a:pt x="4437" y="1092"/>
                  </a:lnTo>
                  <a:close/>
                  <a:moveTo>
                    <a:pt x="2318" y="2243"/>
                  </a:moveTo>
                  <a:lnTo>
                    <a:pt x="1925" y="2016"/>
                  </a:lnTo>
                  <a:lnTo>
                    <a:pt x="1925" y="2461"/>
                  </a:lnTo>
                  <a:lnTo>
                    <a:pt x="1953" y="2455"/>
                  </a:lnTo>
                  <a:lnTo>
                    <a:pt x="1979" y="2448"/>
                  </a:lnTo>
                  <a:lnTo>
                    <a:pt x="2005" y="2441"/>
                  </a:lnTo>
                  <a:lnTo>
                    <a:pt x="2030" y="2432"/>
                  </a:lnTo>
                  <a:lnTo>
                    <a:pt x="2056" y="2423"/>
                  </a:lnTo>
                  <a:lnTo>
                    <a:pt x="2080" y="2412"/>
                  </a:lnTo>
                  <a:lnTo>
                    <a:pt x="2105" y="2400"/>
                  </a:lnTo>
                  <a:lnTo>
                    <a:pt x="2128" y="2389"/>
                  </a:lnTo>
                  <a:lnTo>
                    <a:pt x="2152" y="2376"/>
                  </a:lnTo>
                  <a:lnTo>
                    <a:pt x="2175" y="2362"/>
                  </a:lnTo>
                  <a:lnTo>
                    <a:pt x="2196" y="2347"/>
                  </a:lnTo>
                  <a:lnTo>
                    <a:pt x="2219" y="2331"/>
                  </a:lnTo>
                  <a:lnTo>
                    <a:pt x="2239" y="2315"/>
                  </a:lnTo>
                  <a:lnTo>
                    <a:pt x="2260" y="2298"/>
                  </a:lnTo>
                  <a:lnTo>
                    <a:pt x="2279" y="2281"/>
                  </a:lnTo>
                  <a:lnTo>
                    <a:pt x="2299" y="2262"/>
                  </a:lnTo>
                  <a:lnTo>
                    <a:pt x="2318" y="2243"/>
                  </a:lnTo>
                  <a:close/>
                  <a:moveTo>
                    <a:pt x="1509" y="1776"/>
                  </a:moveTo>
                  <a:lnTo>
                    <a:pt x="1098" y="1539"/>
                  </a:lnTo>
                  <a:lnTo>
                    <a:pt x="1092" y="1565"/>
                  </a:lnTo>
                  <a:lnTo>
                    <a:pt x="1084" y="1590"/>
                  </a:lnTo>
                  <a:lnTo>
                    <a:pt x="1079" y="1616"/>
                  </a:lnTo>
                  <a:lnTo>
                    <a:pt x="1075" y="1643"/>
                  </a:lnTo>
                  <a:lnTo>
                    <a:pt x="1072" y="1670"/>
                  </a:lnTo>
                  <a:lnTo>
                    <a:pt x="1068" y="1697"/>
                  </a:lnTo>
                  <a:lnTo>
                    <a:pt x="1067" y="1725"/>
                  </a:lnTo>
                  <a:lnTo>
                    <a:pt x="1066" y="1752"/>
                  </a:lnTo>
                  <a:lnTo>
                    <a:pt x="1067" y="1785"/>
                  </a:lnTo>
                  <a:lnTo>
                    <a:pt x="1069" y="1818"/>
                  </a:lnTo>
                  <a:lnTo>
                    <a:pt x="1074" y="1850"/>
                  </a:lnTo>
                  <a:lnTo>
                    <a:pt x="1078" y="1882"/>
                  </a:lnTo>
                  <a:lnTo>
                    <a:pt x="1084" y="1914"/>
                  </a:lnTo>
                  <a:lnTo>
                    <a:pt x="1093" y="1945"/>
                  </a:lnTo>
                  <a:lnTo>
                    <a:pt x="1101" y="1975"/>
                  </a:lnTo>
                  <a:lnTo>
                    <a:pt x="1112" y="2004"/>
                  </a:lnTo>
                  <a:lnTo>
                    <a:pt x="1509" y="1776"/>
                  </a:lnTo>
                  <a:close/>
                  <a:moveTo>
                    <a:pt x="1230" y="1295"/>
                  </a:moveTo>
                  <a:lnTo>
                    <a:pt x="1647" y="1535"/>
                  </a:lnTo>
                  <a:lnTo>
                    <a:pt x="1647" y="1044"/>
                  </a:lnTo>
                  <a:lnTo>
                    <a:pt x="1621" y="1050"/>
                  </a:lnTo>
                  <a:lnTo>
                    <a:pt x="1595" y="1056"/>
                  </a:lnTo>
                  <a:lnTo>
                    <a:pt x="1569" y="1065"/>
                  </a:lnTo>
                  <a:lnTo>
                    <a:pt x="1544" y="1073"/>
                  </a:lnTo>
                  <a:lnTo>
                    <a:pt x="1519" y="1083"/>
                  </a:lnTo>
                  <a:lnTo>
                    <a:pt x="1494" y="1092"/>
                  </a:lnTo>
                  <a:lnTo>
                    <a:pt x="1470" y="1104"/>
                  </a:lnTo>
                  <a:lnTo>
                    <a:pt x="1446" y="1116"/>
                  </a:lnTo>
                  <a:lnTo>
                    <a:pt x="1424" y="1130"/>
                  </a:lnTo>
                  <a:lnTo>
                    <a:pt x="1400" y="1143"/>
                  </a:lnTo>
                  <a:lnTo>
                    <a:pt x="1379" y="1157"/>
                  </a:lnTo>
                  <a:lnTo>
                    <a:pt x="1358" y="1173"/>
                  </a:lnTo>
                  <a:lnTo>
                    <a:pt x="1337" y="1189"/>
                  </a:lnTo>
                  <a:lnTo>
                    <a:pt x="1316" y="1206"/>
                  </a:lnTo>
                  <a:lnTo>
                    <a:pt x="1297" y="1223"/>
                  </a:lnTo>
                  <a:lnTo>
                    <a:pt x="1278" y="1241"/>
                  </a:lnTo>
                  <a:lnTo>
                    <a:pt x="1254" y="1267"/>
                  </a:lnTo>
                  <a:lnTo>
                    <a:pt x="1230" y="1295"/>
                  </a:lnTo>
                  <a:close/>
                  <a:moveTo>
                    <a:pt x="2064" y="1776"/>
                  </a:moveTo>
                  <a:lnTo>
                    <a:pt x="2464" y="2007"/>
                  </a:lnTo>
                  <a:lnTo>
                    <a:pt x="2474" y="1977"/>
                  </a:lnTo>
                  <a:lnTo>
                    <a:pt x="2484" y="1946"/>
                  </a:lnTo>
                  <a:lnTo>
                    <a:pt x="2491" y="1915"/>
                  </a:lnTo>
                  <a:lnTo>
                    <a:pt x="2498" y="1883"/>
                  </a:lnTo>
                  <a:lnTo>
                    <a:pt x="2503" y="1851"/>
                  </a:lnTo>
                  <a:lnTo>
                    <a:pt x="2507" y="1818"/>
                  </a:lnTo>
                  <a:lnTo>
                    <a:pt x="2509" y="1785"/>
                  </a:lnTo>
                  <a:lnTo>
                    <a:pt x="2510" y="1752"/>
                  </a:lnTo>
                  <a:lnTo>
                    <a:pt x="2509" y="1725"/>
                  </a:lnTo>
                  <a:lnTo>
                    <a:pt x="2508" y="1697"/>
                  </a:lnTo>
                  <a:lnTo>
                    <a:pt x="2505" y="1669"/>
                  </a:lnTo>
                  <a:lnTo>
                    <a:pt x="2502" y="1642"/>
                  </a:lnTo>
                  <a:lnTo>
                    <a:pt x="2497" y="1615"/>
                  </a:lnTo>
                  <a:lnTo>
                    <a:pt x="2491" y="1589"/>
                  </a:lnTo>
                  <a:lnTo>
                    <a:pt x="2485" y="1563"/>
                  </a:lnTo>
                  <a:lnTo>
                    <a:pt x="2477" y="1537"/>
                  </a:lnTo>
                  <a:lnTo>
                    <a:pt x="2064" y="1776"/>
                  </a:lnTo>
                  <a:close/>
                  <a:moveTo>
                    <a:pt x="1647" y="2016"/>
                  </a:moveTo>
                  <a:lnTo>
                    <a:pt x="1258" y="2242"/>
                  </a:lnTo>
                  <a:lnTo>
                    <a:pt x="1278" y="2262"/>
                  </a:lnTo>
                  <a:lnTo>
                    <a:pt x="1297" y="2280"/>
                  </a:lnTo>
                  <a:lnTo>
                    <a:pt x="1316" y="2298"/>
                  </a:lnTo>
                  <a:lnTo>
                    <a:pt x="1337" y="2315"/>
                  </a:lnTo>
                  <a:lnTo>
                    <a:pt x="1358" y="2331"/>
                  </a:lnTo>
                  <a:lnTo>
                    <a:pt x="1379" y="2346"/>
                  </a:lnTo>
                  <a:lnTo>
                    <a:pt x="1400" y="2361"/>
                  </a:lnTo>
                  <a:lnTo>
                    <a:pt x="1424" y="2375"/>
                  </a:lnTo>
                  <a:lnTo>
                    <a:pt x="1446" y="2388"/>
                  </a:lnTo>
                  <a:lnTo>
                    <a:pt x="1470" y="2400"/>
                  </a:lnTo>
                  <a:lnTo>
                    <a:pt x="1494" y="2411"/>
                  </a:lnTo>
                  <a:lnTo>
                    <a:pt x="1519" y="2422"/>
                  </a:lnTo>
                  <a:lnTo>
                    <a:pt x="1544" y="2431"/>
                  </a:lnTo>
                  <a:lnTo>
                    <a:pt x="1569" y="2440"/>
                  </a:lnTo>
                  <a:lnTo>
                    <a:pt x="1595" y="2447"/>
                  </a:lnTo>
                  <a:lnTo>
                    <a:pt x="1621" y="2455"/>
                  </a:lnTo>
                  <a:lnTo>
                    <a:pt x="1647" y="2460"/>
                  </a:lnTo>
                  <a:lnTo>
                    <a:pt x="1647" y="2016"/>
                  </a:lnTo>
                  <a:close/>
                  <a:moveTo>
                    <a:pt x="1925" y="1535"/>
                  </a:moveTo>
                  <a:lnTo>
                    <a:pt x="2345" y="1292"/>
                  </a:lnTo>
                  <a:lnTo>
                    <a:pt x="2322" y="1267"/>
                  </a:lnTo>
                  <a:lnTo>
                    <a:pt x="2299" y="1241"/>
                  </a:lnTo>
                  <a:lnTo>
                    <a:pt x="2279" y="1223"/>
                  </a:lnTo>
                  <a:lnTo>
                    <a:pt x="2260" y="1205"/>
                  </a:lnTo>
                  <a:lnTo>
                    <a:pt x="2239" y="1189"/>
                  </a:lnTo>
                  <a:lnTo>
                    <a:pt x="2219" y="1172"/>
                  </a:lnTo>
                  <a:lnTo>
                    <a:pt x="2196" y="1157"/>
                  </a:lnTo>
                  <a:lnTo>
                    <a:pt x="2175" y="1142"/>
                  </a:lnTo>
                  <a:lnTo>
                    <a:pt x="2152" y="1129"/>
                  </a:lnTo>
                  <a:lnTo>
                    <a:pt x="2128" y="1116"/>
                  </a:lnTo>
                  <a:lnTo>
                    <a:pt x="2105" y="1103"/>
                  </a:lnTo>
                  <a:lnTo>
                    <a:pt x="2080" y="1092"/>
                  </a:lnTo>
                  <a:lnTo>
                    <a:pt x="2056" y="1082"/>
                  </a:lnTo>
                  <a:lnTo>
                    <a:pt x="2030" y="1072"/>
                  </a:lnTo>
                  <a:lnTo>
                    <a:pt x="2005" y="1064"/>
                  </a:lnTo>
                  <a:lnTo>
                    <a:pt x="1979" y="1056"/>
                  </a:lnTo>
                  <a:lnTo>
                    <a:pt x="1953" y="1049"/>
                  </a:lnTo>
                  <a:lnTo>
                    <a:pt x="1925" y="1043"/>
                  </a:lnTo>
                  <a:lnTo>
                    <a:pt x="1925" y="15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tIns="540000" anchor="ct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chemeClr val="tx1"/>
                </a:solidFill>
                <a:effectLst/>
                <a:uLnTx/>
                <a:uFillTx/>
                <a:latin typeface="+mn-lt"/>
                <a:ea typeface="+mn-ea"/>
                <a:cs typeface="+mn-cs"/>
              </a:endParaRPr>
            </a:p>
          </p:txBody>
        </p:sp>
        <p:sp>
          <p:nvSpPr>
            <p:cNvPr id="30" name="MH_SubTitle_2"/>
            <p:cNvSpPr/>
            <p:nvPr>
              <p:custDataLst>
                <p:tags r:id="rId8"/>
              </p:custDataLst>
            </p:nvPr>
          </p:nvSpPr>
          <p:spPr>
            <a:xfrm>
              <a:off x="5155" y="2353"/>
              <a:ext cx="3403" cy="2458"/>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459000" rIns="0" bIns="0"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schemeClr val="accent2">
                    <a:lumMod val="75000"/>
                  </a:schemeClr>
                </a:solidFill>
                <a:effectLst/>
                <a:uLnTx/>
                <a:uFillTx/>
                <a:latin typeface="+mn-lt"/>
                <a:ea typeface="+mn-ea"/>
                <a:cs typeface="+mn-cs"/>
              </a:endParaRPr>
            </a:p>
          </p:txBody>
        </p:sp>
        <p:sp>
          <p:nvSpPr>
            <p:cNvPr id="31" name="MH_Other_11"/>
            <p:cNvSpPr/>
            <p:nvPr>
              <p:custDataLst>
                <p:tags r:id="rId9"/>
              </p:custDataLst>
            </p:nvPr>
          </p:nvSpPr>
          <p:spPr>
            <a:xfrm>
              <a:off x="6318" y="2470"/>
              <a:ext cx="1075" cy="1053"/>
            </a:xfrm>
            <a:prstGeom prst="diamond">
              <a:avLst/>
            </a:prstGeom>
            <a:solidFill>
              <a:schemeClr val="accent2"/>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29" name="MH_Other_12"/>
            <p:cNvSpPr/>
            <p:nvPr>
              <p:custDataLst>
                <p:tags r:id="rId10"/>
              </p:custDataLst>
            </p:nvPr>
          </p:nvSpPr>
          <p:spPr>
            <a:xfrm>
              <a:off x="6620" y="2798"/>
              <a:ext cx="470" cy="373"/>
            </a:xfrm>
            <a:custGeom>
              <a:avLst/>
              <a:gdLst/>
              <a:ahLst/>
              <a:cxnLst/>
              <a:rect l="l" t="t" r="r" b="b"/>
              <a:pathLst>
                <a:path w="936104" h="739561">
                  <a:moveTo>
                    <a:pt x="282640" y="667561"/>
                  </a:moveTo>
                  <a:lnTo>
                    <a:pt x="653465" y="667561"/>
                  </a:lnTo>
                  <a:lnTo>
                    <a:pt x="684077" y="739561"/>
                  </a:lnTo>
                  <a:lnTo>
                    <a:pt x="252028" y="739561"/>
                  </a:lnTo>
                  <a:close/>
                  <a:moveTo>
                    <a:pt x="54052" y="52175"/>
                  </a:moveTo>
                  <a:lnTo>
                    <a:pt x="54052" y="520175"/>
                  </a:lnTo>
                  <a:lnTo>
                    <a:pt x="882052" y="520175"/>
                  </a:lnTo>
                  <a:lnTo>
                    <a:pt x="882052" y="52175"/>
                  </a:lnTo>
                  <a:close/>
                  <a:moveTo>
                    <a:pt x="0" y="0"/>
                  </a:moveTo>
                  <a:lnTo>
                    <a:pt x="936104" y="0"/>
                  </a:lnTo>
                  <a:lnTo>
                    <a:pt x="936104" y="648000"/>
                  </a:lnTo>
                  <a:lnTo>
                    <a:pt x="0" y="648000"/>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bIns="24300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schemeClr val="tx1"/>
                </a:solidFill>
                <a:effectLst/>
                <a:uLnTx/>
                <a:uFillTx/>
                <a:latin typeface="+mn-lt"/>
                <a:ea typeface="+mn-ea"/>
                <a:cs typeface="+mn-cs"/>
              </a:endParaRPr>
            </a:p>
          </p:txBody>
        </p:sp>
        <p:sp>
          <p:nvSpPr>
            <p:cNvPr id="36" name="MH_SubTitle_3"/>
            <p:cNvSpPr/>
            <p:nvPr>
              <p:custDataLst>
                <p:tags r:id="rId11"/>
              </p:custDataLst>
            </p:nvPr>
          </p:nvSpPr>
          <p:spPr>
            <a:xfrm>
              <a:off x="8865" y="2353"/>
              <a:ext cx="3403" cy="2458"/>
            </a:xfrm>
            <a:custGeom>
              <a:avLst/>
              <a:gdLst>
                <a:gd name="connsiteX0" fmla="*/ 1154681 w 2309360"/>
                <a:gd name="connsiteY0" fmla="*/ 0 h 1666434"/>
                <a:gd name="connsiteX1" fmla="*/ 1530338 w 2309360"/>
                <a:gd name="connsiteY1" fmla="*/ 360555 h 1666434"/>
                <a:gd name="connsiteX2" fmla="*/ 2309360 w 2309360"/>
                <a:gd name="connsiteY2" fmla="*/ 360555 h 1666434"/>
                <a:gd name="connsiteX3" fmla="*/ 2309360 w 2309360"/>
                <a:gd name="connsiteY3" fmla="*/ 1666434 h 1666434"/>
                <a:gd name="connsiteX4" fmla="*/ 0 w 2309360"/>
                <a:gd name="connsiteY4" fmla="*/ 1666434 h 1666434"/>
                <a:gd name="connsiteX5" fmla="*/ 0 w 2309360"/>
                <a:gd name="connsiteY5" fmla="*/ 360555 h 1666434"/>
                <a:gd name="connsiteX6" fmla="*/ 779023 w 2309360"/>
                <a:gd name="connsiteY6" fmla="*/ 360555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1154681" y="0"/>
                  </a:moveTo>
                  <a:lnTo>
                    <a:pt x="1530338" y="360555"/>
                  </a:lnTo>
                  <a:lnTo>
                    <a:pt x="2309360" y="360555"/>
                  </a:lnTo>
                  <a:lnTo>
                    <a:pt x="2309360" y="1666434"/>
                  </a:lnTo>
                  <a:lnTo>
                    <a:pt x="0" y="1666434"/>
                  </a:lnTo>
                  <a:lnTo>
                    <a:pt x="0" y="360555"/>
                  </a:lnTo>
                  <a:lnTo>
                    <a:pt x="779023" y="360555"/>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459000" rIns="0" bIns="0"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schemeClr val="accent3">
                    <a:lumMod val="75000"/>
                  </a:schemeClr>
                </a:solidFill>
                <a:effectLst/>
                <a:uLnTx/>
                <a:uFillTx/>
                <a:latin typeface="+mn-lt"/>
                <a:ea typeface="+mn-ea"/>
                <a:cs typeface="+mn-cs"/>
              </a:endParaRPr>
            </a:p>
          </p:txBody>
        </p:sp>
        <p:sp>
          <p:nvSpPr>
            <p:cNvPr id="37" name="MH_Other_14"/>
            <p:cNvSpPr/>
            <p:nvPr>
              <p:custDataLst>
                <p:tags r:id="rId12"/>
              </p:custDataLst>
            </p:nvPr>
          </p:nvSpPr>
          <p:spPr>
            <a:xfrm>
              <a:off x="10028" y="2470"/>
              <a:ext cx="1075" cy="1053"/>
            </a:xfrm>
            <a:prstGeom prst="diamond">
              <a:avLst/>
            </a:prstGeom>
            <a:solidFill>
              <a:schemeClr val="accent1"/>
            </a:solidFill>
            <a:ln w="15875">
              <a:no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white"/>
                </a:solidFill>
                <a:effectLst/>
                <a:uLnTx/>
                <a:uFillTx/>
                <a:latin typeface="+mn-lt"/>
                <a:ea typeface="+mn-ea"/>
                <a:cs typeface="+mn-cs"/>
              </a:endParaRPr>
            </a:p>
          </p:txBody>
        </p:sp>
        <p:sp>
          <p:nvSpPr>
            <p:cNvPr id="35" name="MH_Other_15"/>
            <p:cNvSpPr>
              <a:spLocks noChangeArrowheads="1"/>
            </p:cNvSpPr>
            <p:nvPr>
              <p:custDataLst>
                <p:tags r:id="rId13"/>
              </p:custDataLst>
            </p:nvPr>
          </p:nvSpPr>
          <p:spPr bwMode="auto">
            <a:xfrm>
              <a:off x="10350" y="2758"/>
              <a:ext cx="435" cy="430"/>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FFFFFF"/>
                </a:solidFill>
                <a:effectLst/>
                <a:uLnTx/>
                <a:uFillTx/>
                <a:latin typeface="+mn-lt"/>
                <a:ea typeface="+mn-ea"/>
                <a:cs typeface="+mn-cs"/>
              </a:endParaRPr>
            </a:p>
          </p:txBody>
        </p:sp>
        <p:sp>
          <p:nvSpPr>
            <p:cNvPr id="52" name="MH_SubTitle_4"/>
            <p:cNvSpPr/>
            <p:nvPr>
              <p:custDataLst>
                <p:tags r:id="rId14"/>
              </p:custDataLst>
            </p:nvPr>
          </p:nvSpPr>
          <p:spPr>
            <a:xfrm>
              <a:off x="3330" y="5225"/>
              <a:ext cx="3403" cy="2455"/>
            </a:xfrm>
            <a:custGeom>
              <a:avLst/>
              <a:gdLst>
                <a:gd name="connsiteX0" fmla="*/ 0 w 2309360"/>
                <a:gd name="connsiteY0" fmla="*/ 0 h 1666434"/>
                <a:gd name="connsiteX1" fmla="*/ 2309360 w 2309360"/>
                <a:gd name="connsiteY1" fmla="*/ 0 h 1666434"/>
                <a:gd name="connsiteX2" fmla="*/ 2309360 w 2309360"/>
                <a:gd name="connsiteY2" fmla="*/ 1305879 h 1666434"/>
                <a:gd name="connsiteX3" fmla="*/ 1530338 w 2309360"/>
                <a:gd name="connsiteY3" fmla="*/ 1305879 h 1666434"/>
                <a:gd name="connsiteX4" fmla="*/ 1154681 w 2309360"/>
                <a:gd name="connsiteY4" fmla="*/ 1666434 h 1666434"/>
                <a:gd name="connsiteX5" fmla="*/ 779023 w 2309360"/>
                <a:gd name="connsiteY5" fmla="*/ 1305879 h 1666434"/>
                <a:gd name="connsiteX6" fmla="*/ 0 w 2309360"/>
                <a:gd name="connsiteY6" fmla="*/ 1305879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0" y="0"/>
                  </a:moveTo>
                  <a:lnTo>
                    <a:pt x="2309360" y="0"/>
                  </a:lnTo>
                  <a:lnTo>
                    <a:pt x="2309360" y="1305879"/>
                  </a:lnTo>
                  <a:lnTo>
                    <a:pt x="1530338" y="1305879"/>
                  </a:lnTo>
                  <a:lnTo>
                    <a:pt x="1154681" y="1666434"/>
                  </a:lnTo>
                  <a:lnTo>
                    <a:pt x="779023" y="1305879"/>
                  </a:lnTo>
                  <a:lnTo>
                    <a:pt x="0" y="1305879"/>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459000"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schemeClr val="accent4">
                    <a:lumMod val="75000"/>
                  </a:schemeClr>
                </a:solidFill>
                <a:effectLst/>
                <a:uLnTx/>
                <a:uFillTx/>
                <a:latin typeface="+mn-lt"/>
                <a:ea typeface="+mn-ea"/>
                <a:cs typeface="+mn-cs"/>
              </a:endParaRPr>
            </a:p>
          </p:txBody>
        </p:sp>
        <p:sp>
          <p:nvSpPr>
            <p:cNvPr id="53" name="MH_SubTitle_5"/>
            <p:cNvSpPr/>
            <p:nvPr>
              <p:custDataLst>
                <p:tags r:id="rId15"/>
              </p:custDataLst>
            </p:nvPr>
          </p:nvSpPr>
          <p:spPr>
            <a:xfrm>
              <a:off x="7038" y="5225"/>
              <a:ext cx="3405" cy="2455"/>
            </a:xfrm>
            <a:custGeom>
              <a:avLst/>
              <a:gdLst>
                <a:gd name="connsiteX0" fmla="*/ 0 w 2309360"/>
                <a:gd name="connsiteY0" fmla="*/ 0 h 1666434"/>
                <a:gd name="connsiteX1" fmla="*/ 2309360 w 2309360"/>
                <a:gd name="connsiteY1" fmla="*/ 0 h 1666434"/>
                <a:gd name="connsiteX2" fmla="*/ 2309360 w 2309360"/>
                <a:gd name="connsiteY2" fmla="*/ 1305879 h 1666434"/>
                <a:gd name="connsiteX3" fmla="*/ 1530338 w 2309360"/>
                <a:gd name="connsiteY3" fmla="*/ 1305879 h 1666434"/>
                <a:gd name="connsiteX4" fmla="*/ 1154681 w 2309360"/>
                <a:gd name="connsiteY4" fmla="*/ 1666434 h 1666434"/>
                <a:gd name="connsiteX5" fmla="*/ 779023 w 2309360"/>
                <a:gd name="connsiteY5" fmla="*/ 1305879 h 1666434"/>
                <a:gd name="connsiteX6" fmla="*/ 0 w 2309360"/>
                <a:gd name="connsiteY6" fmla="*/ 1305879 h 1666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360" h="1666434">
                  <a:moveTo>
                    <a:pt x="0" y="0"/>
                  </a:moveTo>
                  <a:lnTo>
                    <a:pt x="2309360" y="0"/>
                  </a:lnTo>
                  <a:lnTo>
                    <a:pt x="2309360" y="1305879"/>
                  </a:lnTo>
                  <a:lnTo>
                    <a:pt x="1530338" y="1305879"/>
                  </a:lnTo>
                  <a:lnTo>
                    <a:pt x="1154681" y="1666434"/>
                  </a:lnTo>
                  <a:lnTo>
                    <a:pt x="779023" y="1305879"/>
                  </a:lnTo>
                  <a:lnTo>
                    <a:pt x="0" y="1305879"/>
                  </a:lnTo>
                  <a:close/>
                </a:path>
              </a:pathLst>
            </a:custGeom>
            <a:noFill/>
            <a:ln w="1905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459000" anchor="ctr">
              <a:normAutofit/>
            </a:bodyPr>
            <a:lstStyle/>
            <a:p>
              <a:pPr marL="0" marR="0" lvl="0" indent="0" algn="ctr" defTabSz="685800" rtl="0" eaLnBrk="1" fontAlgn="auto" latinLnBrk="0" hangingPunct="1">
                <a:lnSpc>
                  <a:spcPct val="120000"/>
                </a:lnSpc>
                <a:spcBef>
                  <a:spcPts val="0"/>
                </a:spcBef>
                <a:spcAft>
                  <a:spcPts val="0"/>
                </a:spcAft>
                <a:buClrTx/>
                <a:buSzTx/>
                <a:buFontTx/>
                <a:buNone/>
                <a:defRPr/>
              </a:pPr>
              <a:endParaRPr kumimoji="0" lang="zh-CN" altLang="en-US" sz="1015" b="0" i="0" u="none" strike="noStrike" kern="1200" cap="none" spc="0" normalizeH="0" baseline="0" noProof="0" dirty="0">
                <a:ln>
                  <a:noFill/>
                </a:ln>
                <a:solidFill>
                  <a:schemeClr val="accent5">
                    <a:lumMod val="75000"/>
                  </a:schemeClr>
                </a:solidFill>
                <a:effectLst/>
                <a:uLnTx/>
                <a:uFillTx/>
                <a:latin typeface="+mn-lt"/>
                <a:ea typeface="+mn-ea"/>
                <a:cs typeface="+mn-cs"/>
              </a:endParaRPr>
            </a:p>
          </p:txBody>
        </p:sp>
        <p:sp>
          <p:nvSpPr>
            <p:cNvPr id="21" name="Text Box 10"/>
            <p:cNvSpPr txBox="1">
              <a:spLocks noChangeArrowheads="1"/>
            </p:cNvSpPr>
            <p:nvPr/>
          </p:nvSpPr>
          <p:spPr bwMode="auto">
            <a:xfrm>
              <a:off x="1570" y="3520"/>
              <a:ext cx="3195" cy="1044"/>
            </a:xfrm>
            <a:prstGeom prst="rect">
              <a:avLst/>
            </a:prstGeom>
            <a:noFill/>
            <a:ln w="9525">
              <a:noFill/>
              <a:miter lim="800000"/>
            </a:ln>
          </p:spPr>
          <p:txBody>
            <a:bodyPr lIns="45720" tIns="22860" rIns="45720" bIns="22860">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rPr>
                <a:t>点击输入文字描述内容点击输入文字描述内容点击输入文字描述内容点击输入文字描述内容点击</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sp>
          <p:nvSpPr>
            <p:cNvPr id="22" name="Text Box 10"/>
            <p:cNvSpPr txBox="1">
              <a:spLocks noChangeArrowheads="1"/>
            </p:cNvSpPr>
            <p:nvPr/>
          </p:nvSpPr>
          <p:spPr bwMode="auto">
            <a:xfrm>
              <a:off x="5245" y="3520"/>
              <a:ext cx="3198" cy="1044"/>
            </a:xfrm>
            <a:prstGeom prst="rect">
              <a:avLst/>
            </a:prstGeom>
            <a:noFill/>
            <a:ln w="9525">
              <a:noFill/>
              <a:miter lim="800000"/>
            </a:ln>
          </p:spPr>
          <p:txBody>
            <a:bodyPr lIns="45720" tIns="22860" rIns="45720" bIns="22860">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a:t>
              </a:r>
              <a:endParaRPr kumimoji="0" lang="en-US" altLang="zh-CN"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endParaRPr>
            </a:p>
          </p:txBody>
        </p:sp>
        <p:sp>
          <p:nvSpPr>
            <p:cNvPr id="23" name="Text Box 10"/>
            <p:cNvSpPr txBox="1">
              <a:spLocks noChangeArrowheads="1"/>
            </p:cNvSpPr>
            <p:nvPr/>
          </p:nvSpPr>
          <p:spPr bwMode="auto">
            <a:xfrm>
              <a:off x="8955" y="3520"/>
              <a:ext cx="3195" cy="1044"/>
            </a:xfrm>
            <a:prstGeom prst="rect">
              <a:avLst/>
            </a:prstGeom>
            <a:noFill/>
            <a:ln w="9525">
              <a:noFill/>
              <a:miter lim="800000"/>
            </a:ln>
          </p:spPr>
          <p:txBody>
            <a:bodyPr lIns="45720" tIns="22860" rIns="45720" bIns="22860">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a:t>
              </a:r>
              <a:endParaRPr kumimoji="0" lang="en-US" altLang="zh-CN"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endParaRPr>
            </a:p>
          </p:txBody>
        </p:sp>
        <p:sp>
          <p:nvSpPr>
            <p:cNvPr id="24" name="Text Box 10"/>
            <p:cNvSpPr txBox="1">
              <a:spLocks noChangeArrowheads="1"/>
            </p:cNvSpPr>
            <p:nvPr/>
          </p:nvSpPr>
          <p:spPr bwMode="auto">
            <a:xfrm>
              <a:off x="3383" y="5408"/>
              <a:ext cx="3198" cy="1044"/>
            </a:xfrm>
            <a:prstGeom prst="rect">
              <a:avLst/>
            </a:prstGeom>
            <a:noFill/>
            <a:ln w="9525">
              <a:noFill/>
              <a:miter lim="800000"/>
            </a:ln>
          </p:spPr>
          <p:txBody>
            <a:bodyPr lIns="45720" tIns="22860" rIns="45720" bIns="22860">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a:t>
              </a:r>
              <a:endParaRPr kumimoji="0" lang="en-US" altLang="zh-CN"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endParaRPr>
            </a:p>
          </p:txBody>
        </p:sp>
        <p:sp>
          <p:nvSpPr>
            <p:cNvPr id="25" name="Text Box 10"/>
            <p:cNvSpPr txBox="1">
              <a:spLocks noChangeArrowheads="1"/>
            </p:cNvSpPr>
            <p:nvPr/>
          </p:nvSpPr>
          <p:spPr bwMode="auto">
            <a:xfrm>
              <a:off x="7093" y="5408"/>
              <a:ext cx="3195" cy="1055"/>
            </a:xfrm>
            <a:prstGeom prst="rect">
              <a:avLst/>
            </a:prstGeom>
            <a:noFill/>
            <a:ln w="9525">
              <a:noFill/>
              <a:miter lim="800000"/>
            </a:ln>
          </p:spPr>
          <p:txBody>
            <a:bodyPr lIns="45720" tIns="22860" rIns="45720" bIns="22860">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您的内容打在这里，或者通过复制您的文本后，在此框中选择粘贴您</a:t>
              </a:r>
              <a:endParaRPr kumimoji="0" lang="en-US" altLang="zh-CN"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rPr>
                <a:t>的内容打在这里</a:t>
              </a:r>
              <a:endParaRPr kumimoji="0" lang="en-US" altLang="zh-CN"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33814" name="文本框 48"/>
          <p:cNvSpPr txBox="1"/>
          <p:nvPr/>
        </p:nvSpPr>
        <p:spPr>
          <a:xfrm>
            <a:off x="144463" y="254000"/>
            <a:ext cx="1760537"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32" name="直接连接符 31"/>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ustDataLst>
      <p:tags r:id="rId16"/>
    </p:custDataLst>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ight Arrow 34"/>
          <p:cNvSpPr/>
          <p:nvPr/>
        </p:nvSpPr>
        <p:spPr>
          <a:xfrm>
            <a:off x="4286250" y="2500313"/>
            <a:ext cx="571500" cy="206375"/>
          </a:xfrm>
          <a:prstGeom prst="rightArrow">
            <a:avLst>
              <a:gd name="adj1" fmla="val 19124"/>
              <a:gd name="adj2" fmla="val 50000"/>
            </a:avLst>
          </a:prstGeom>
          <a:solidFill>
            <a:schemeClr val="accent2"/>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36" name="Right Arrow 35"/>
          <p:cNvSpPr/>
          <p:nvPr/>
        </p:nvSpPr>
        <p:spPr>
          <a:xfrm flipH="1">
            <a:off x="4286250" y="2286000"/>
            <a:ext cx="571500" cy="206375"/>
          </a:xfrm>
          <a:prstGeom prst="rightArrow">
            <a:avLst>
              <a:gd name="adj1" fmla="val 19124"/>
              <a:gd name="adj2" fmla="val 50000"/>
            </a:avLst>
          </a:prstGeom>
          <a:solidFill>
            <a:schemeClr val="accent1"/>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35844" name="Rectangle 36"/>
          <p:cNvSpPr/>
          <p:nvPr/>
        </p:nvSpPr>
        <p:spPr>
          <a:xfrm>
            <a:off x="649288" y="4419600"/>
            <a:ext cx="3214687" cy="822960"/>
          </a:xfrm>
          <a:prstGeom prst="rect">
            <a:avLst/>
          </a:prstGeom>
          <a:noFill/>
          <a:ln w="9525">
            <a:noFill/>
          </a:ln>
        </p:spPr>
        <p:txBody>
          <a:bodyPr>
            <a:spAutoFit/>
          </a:bodyPr>
          <a:lstStyle/>
          <a:p>
            <a:pPr lvl="0" algn="ctr" eaLnBrk="1" hangingPunct="1">
              <a:lnSpc>
                <a:spcPct val="150000"/>
              </a:lnSpc>
              <a:buFont typeface="Arial" panose="020B0604020202020204" pitchFamily="34" charset="0"/>
              <a:buNone/>
            </a:pPr>
            <a:r>
              <a:rPr lang="zh-CN" altLang="en-US" sz="800" dirty="0">
                <a:solidFill>
                  <a:srgbClr val="262626"/>
                </a:solidFill>
                <a:latin typeface="微软雅黑" panose="020B0503020204020204" pitchFamily="34" charset="-122"/>
                <a:ea typeface="微软雅黑" panose="020B0503020204020204" pitchFamily="34" charset="-122"/>
              </a:rPr>
              <a:t>点击输入文字描述内容点击输入文字描述内容点击输入文字描述内容点击输入文字描述内容点击输入文字描述内容点击输入文字描述内容点击输入文字描述内容点击输入文字描述内容</a:t>
            </a:r>
            <a:endParaRPr lang="zh-CN" altLang="en-US" sz="800" dirty="0">
              <a:solidFill>
                <a:srgbClr val="262626"/>
              </a:solidFill>
              <a:latin typeface="微软雅黑" panose="020B0503020204020204" pitchFamily="34" charset="-122"/>
              <a:ea typeface="微软雅黑" panose="020B0503020204020204" pitchFamily="34" charset="-122"/>
            </a:endParaRPr>
          </a:p>
          <a:p>
            <a:pPr lvl="0" algn="ctr" eaLnBrk="1" hangingPunct="1">
              <a:lnSpc>
                <a:spcPct val="150000"/>
              </a:lnSpc>
              <a:buFont typeface="Arial" panose="020B0604020202020204" pitchFamily="34" charset="0"/>
              <a:buNone/>
            </a:pPr>
            <a:endParaRPr lang="zh-CN" altLang="en-US" sz="800" dirty="0">
              <a:solidFill>
                <a:srgbClr val="262626"/>
              </a:solidFill>
              <a:latin typeface="微软雅黑" panose="020B0503020204020204" pitchFamily="34" charset="-122"/>
              <a:ea typeface="微软雅黑" panose="020B0503020204020204" pitchFamily="34" charset="-122"/>
            </a:endParaRPr>
          </a:p>
        </p:txBody>
      </p:sp>
      <p:sp>
        <p:nvSpPr>
          <p:cNvPr id="20" name="Isosceles Triangle 2"/>
          <p:cNvSpPr/>
          <p:nvPr/>
        </p:nvSpPr>
        <p:spPr>
          <a:xfrm>
            <a:off x="928688" y="1571625"/>
            <a:ext cx="1103313" cy="181133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80000"/>
            </a:schemeClr>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mn-lt"/>
              <a:ea typeface="+mn-ea"/>
              <a:cs typeface="+mn-cs"/>
            </a:endParaRPr>
          </a:p>
        </p:txBody>
      </p:sp>
      <p:sp>
        <p:nvSpPr>
          <p:cNvPr id="42" name="Rectangle 41"/>
          <p:cNvSpPr/>
          <p:nvPr/>
        </p:nvSpPr>
        <p:spPr>
          <a:xfrm>
            <a:off x="1162050" y="3498850"/>
            <a:ext cx="466725" cy="2619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90%</a:t>
            </a:r>
            <a:endPar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21" name="Isosceles Triangle 2"/>
          <p:cNvSpPr/>
          <p:nvPr/>
        </p:nvSpPr>
        <p:spPr>
          <a:xfrm>
            <a:off x="1509713" y="2228850"/>
            <a:ext cx="1028700" cy="115411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80000"/>
            </a:schemeClr>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mn-lt"/>
              <a:ea typeface="+mn-ea"/>
              <a:cs typeface="+mn-cs"/>
            </a:endParaRPr>
          </a:p>
        </p:txBody>
      </p:sp>
      <p:sp>
        <p:nvSpPr>
          <p:cNvPr id="43" name="Rectangle 42"/>
          <p:cNvSpPr/>
          <p:nvPr/>
        </p:nvSpPr>
        <p:spPr>
          <a:xfrm>
            <a:off x="1733550" y="3498850"/>
            <a:ext cx="466725" cy="2619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50%</a:t>
            </a:r>
            <a:endPar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22" name="Isosceles Triangle 2"/>
          <p:cNvSpPr/>
          <p:nvPr/>
        </p:nvSpPr>
        <p:spPr>
          <a:xfrm>
            <a:off x="2014538" y="2071688"/>
            <a:ext cx="1200150" cy="131127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80000"/>
            </a:schemeClr>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mn-lt"/>
              <a:ea typeface="+mn-ea"/>
              <a:cs typeface="+mn-cs"/>
            </a:endParaRPr>
          </a:p>
        </p:txBody>
      </p:sp>
      <p:sp>
        <p:nvSpPr>
          <p:cNvPr id="44" name="Rectangle 43"/>
          <p:cNvSpPr/>
          <p:nvPr/>
        </p:nvSpPr>
        <p:spPr>
          <a:xfrm>
            <a:off x="2305050" y="3498850"/>
            <a:ext cx="466725" cy="2619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65%</a:t>
            </a:r>
            <a:endPar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23" name="Isosceles Triangle 2"/>
          <p:cNvSpPr/>
          <p:nvPr/>
        </p:nvSpPr>
        <p:spPr>
          <a:xfrm>
            <a:off x="2614613" y="2357438"/>
            <a:ext cx="1028700" cy="102552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80000"/>
            </a:schemeClr>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mn-lt"/>
              <a:ea typeface="+mn-ea"/>
              <a:cs typeface="+mn-cs"/>
            </a:endParaRPr>
          </a:p>
        </p:txBody>
      </p:sp>
      <p:sp>
        <p:nvSpPr>
          <p:cNvPr id="45" name="Rectangle 44"/>
          <p:cNvSpPr/>
          <p:nvPr/>
        </p:nvSpPr>
        <p:spPr>
          <a:xfrm>
            <a:off x="2876550" y="3498850"/>
            <a:ext cx="466725" cy="2619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40%</a:t>
            </a:r>
            <a:endPar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25" name="Isosceles Triangle 2"/>
          <p:cNvSpPr/>
          <p:nvPr/>
        </p:nvSpPr>
        <p:spPr>
          <a:xfrm>
            <a:off x="5572125" y="1571625"/>
            <a:ext cx="1103313" cy="1811338"/>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80000"/>
            </a:schemeClr>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mn-lt"/>
              <a:ea typeface="+mn-ea"/>
              <a:cs typeface="+mn-cs"/>
            </a:endParaRPr>
          </a:p>
        </p:txBody>
      </p:sp>
      <p:sp>
        <p:nvSpPr>
          <p:cNvPr id="65" name="Rectangle 64"/>
          <p:cNvSpPr/>
          <p:nvPr/>
        </p:nvSpPr>
        <p:spPr>
          <a:xfrm>
            <a:off x="5734050" y="3498850"/>
            <a:ext cx="466725" cy="2619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90%</a:t>
            </a:r>
            <a:endPar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26" name="Isosceles Triangle 2"/>
          <p:cNvSpPr/>
          <p:nvPr/>
        </p:nvSpPr>
        <p:spPr>
          <a:xfrm>
            <a:off x="6153150" y="2214563"/>
            <a:ext cx="1028700" cy="1168400"/>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80000"/>
            </a:schemeClr>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mn-lt"/>
              <a:ea typeface="+mn-ea"/>
              <a:cs typeface="+mn-cs"/>
            </a:endParaRPr>
          </a:p>
        </p:txBody>
      </p:sp>
      <p:sp>
        <p:nvSpPr>
          <p:cNvPr id="66" name="Rectangle 65"/>
          <p:cNvSpPr/>
          <p:nvPr/>
        </p:nvSpPr>
        <p:spPr>
          <a:xfrm>
            <a:off x="6305550" y="3498850"/>
            <a:ext cx="466725" cy="2619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50%</a:t>
            </a:r>
            <a:endPar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27" name="Isosceles Triangle 2"/>
          <p:cNvSpPr/>
          <p:nvPr/>
        </p:nvSpPr>
        <p:spPr>
          <a:xfrm>
            <a:off x="6657975" y="2071688"/>
            <a:ext cx="1200150" cy="1311275"/>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1">
              <a:alpha val="80000"/>
            </a:schemeClr>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mn-lt"/>
              <a:ea typeface="+mn-ea"/>
              <a:cs typeface="+mn-cs"/>
            </a:endParaRPr>
          </a:p>
        </p:txBody>
      </p:sp>
      <p:sp>
        <p:nvSpPr>
          <p:cNvPr id="67" name="Rectangle 66"/>
          <p:cNvSpPr/>
          <p:nvPr/>
        </p:nvSpPr>
        <p:spPr>
          <a:xfrm>
            <a:off x="6877050" y="3498850"/>
            <a:ext cx="466725" cy="2619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65%</a:t>
            </a:r>
            <a:endPar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28" name="Isosceles Triangle 2"/>
          <p:cNvSpPr/>
          <p:nvPr/>
        </p:nvSpPr>
        <p:spPr>
          <a:xfrm>
            <a:off x="7258050" y="1714500"/>
            <a:ext cx="1028700" cy="1668463"/>
          </a:xfrm>
          <a:custGeom>
            <a:avLst/>
            <a:gdLst>
              <a:gd name="connsiteX0" fmla="*/ 0 w 1278647"/>
              <a:gd name="connsiteY0" fmla="*/ 1102282 h 1102282"/>
              <a:gd name="connsiteX1" fmla="*/ 639324 w 1278647"/>
              <a:gd name="connsiteY1" fmla="*/ 0 h 1102282"/>
              <a:gd name="connsiteX2" fmla="*/ 1278647 w 1278647"/>
              <a:gd name="connsiteY2" fmla="*/ 1102282 h 1102282"/>
              <a:gd name="connsiteX3" fmla="*/ 0 w 1278647"/>
              <a:gd name="connsiteY3" fmla="*/ 1102282 h 1102282"/>
              <a:gd name="connsiteX0-1" fmla="*/ 0 w 1278647"/>
              <a:gd name="connsiteY0-2" fmla="*/ 1102282 h 1102282"/>
              <a:gd name="connsiteX1-3" fmla="*/ 639324 w 1278647"/>
              <a:gd name="connsiteY1-4" fmla="*/ 0 h 1102282"/>
              <a:gd name="connsiteX2-5" fmla="*/ 1278647 w 1278647"/>
              <a:gd name="connsiteY2-6" fmla="*/ 1102282 h 1102282"/>
              <a:gd name="connsiteX3-7" fmla="*/ 0 w 1278647"/>
              <a:gd name="connsiteY3-8" fmla="*/ 1102282 h 1102282"/>
              <a:gd name="connsiteX0-9" fmla="*/ 0 w 1278647"/>
              <a:gd name="connsiteY0-10" fmla="*/ 1102284 h 1102284"/>
              <a:gd name="connsiteX1-11" fmla="*/ 639324 w 1278647"/>
              <a:gd name="connsiteY1-12" fmla="*/ 2 h 1102284"/>
              <a:gd name="connsiteX2-13" fmla="*/ 1278647 w 1278647"/>
              <a:gd name="connsiteY2-14" fmla="*/ 1102284 h 1102284"/>
              <a:gd name="connsiteX3-15" fmla="*/ 0 w 1278647"/>
              <a:gd name="connsiteY3-16" fmla="*/ 1102284 h 1102284"/>
            </a:gdLst>
            <a:ahLst/>
            <a:cxnLst>
              <a:cxn ang="0">
                <a:pos x="connsiteX0-1" y="connsiteY0-2"/>
              </a:cxn>
              <a:cxn ang="0">
                <a:pos x="connsiteX1-3" y="connsiteY1-4"/>
              </a:cxn>
              <a:cxn ang="0">
                <a:pos x="connsiteX2-5" y="connsiteY2-6"/>
              </a:cxn>
              <a:cxn ang="0">
                <a:pos x="connsiteX3-7" y="connsiteY3-8"/>
              </a:cxn>
            </a:cxnLst>
            <a:rect l="l" t="t" r="r" b="b"/>
            <a:pathLst>
              <a:path w="1278647" h="1102284">
                <a:moveTo>
                  <a:pt x="0" y="1102284"/>
                </a:moveTo>
                <a:cubicBezTo>
                  <a:pt x="213108" y="734857"/>
                  <a:pt x="133608" y="-1665"/>
                  <a:pt x="639324" y="2"/>
                </a:cubicBezTo>
                <a:cubicBezTo>
                  <a:pt x="1145040" y="1669"/>
                  <a:pt x="1065539" y="734857"/>
                  <a:pt x="1278647" y="1102284"/>
                </a:cubicBezTo>
                <a:lnTo>
                  <a:pt x="0" y="1102284"/>
                </a:lnTo>
                <a:close/>
              </a:path>
            </a:pathLst>
          </a:custGeom>
          <a:solidFill>
            <a:schemeClr val="accent2">
              <a:alpha val="80000"/>
            </a:schemeClr>
          </a:solidFill>
          <a:ln w="12700">
            <a:no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prstClr val="black"/>
              </a:solidFill>
              <a:effectLst/>
              <a:uLnTx/>
              <a:uFillTx/>
              <a:latin typeface="+mn-lt"/>
              <a:ea typeface="+mn-ea"/>
              <a:cs typeface="+mn-cs"/>
            </a:endParaRPr>
          </a:p>
        </p:txBody>
      </p:sp>
      <p:sp>
        <p:nvSpPr>
          <p:cNvPr id="68" name="Rectangle 67"/>
          <p:cNvSpPr/>
          <p:nvPr/>
        </p:nvSpPr>
        <p:spPr>
          <a:xfrm>
            <a:off x="7448550" y="3498850"/>
            <a:ext cx="466725" cy="2619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40%</a:t>
            </a:r>
            <a:endParaRPr kumimoji="0" lang="en-US" sz="11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56" name="Rectangle 64"/>
          <p:cNvSpPr/>
          <p:nvPr/>
        </p:nvSpPr>
        <p:spPr>
          <a:xfrm>
            <a:off x="4295775" y="1920875"/>
            <a:ext cx="582613" cy="307975"/>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schemeClr val="tx1">
                    <a:lumMod val="95000"/>
                    <a:lumOff val="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2014</a:t>
            </a:r>
            <a:endParaRPr kumimoji="0" lang="en-US" sz="1400" b="0" i="0" u="none" strike="noStrike" kern="1200" cap="none" spc="0" normalizeH="0" baseline="0" noProof="0" dirty="0">
              <a:ln>
                <a:noFill/>
              </a:ln>
              <a:solidFill>
                <a:schemeClr val="tx1">
                  <a:lumMod val="95000"/>
                  <a:lumOff val="5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7" name="Rectangle 64"/>
          <p:cNvSpPr/>
          <p:nvPr/>
        </p:nvSpPr>
        <p:spPr>
          <a:xfrm>
            <a:off x="4295775" y="2706688"/>
            <a:ext cx="582613" cy="30638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400" b="0" i="0" u="none" strike="noStrike" kern="1200" cap="none" spc="0" normalizeH="0" baseline="0" noProof="0" dirty="0">
                <a:ln>
                  <a:noFill/>
                </a:ln>
                <a:solidFill>
                  <a:schemeClr val="tx1">
                    <a:lumMod val="95000"/>
                    <a:lumOff val="5000"/>
                  </a:schemeClr>
                </a:solidFill>
                <a:effectLst/>
                <a:uLnTx/>
                <a:uFillTx/>
                <a:latin typeface="Open Sans" panose="020B0606030504020204" pitchFamily="34" charset="0"/>
                <a:ea typeface="Open Sans" panose="020B0606030504020204" pitchFamily="34" charset="0"/>
                <a:cs typeface="Open Sans" panose="020B0606030504020204" pitchFamily="34" charset="0"/>
              </a:rPr>
              <a:t>2015</a:t>
            </a:r>
            <a:endParaRPr kumimoji="0" lang="en-US" sz="1400" b="0" i="0" u="none" strike="noStrike" kern="1200" cap="none" spc="0" normalizeH="0" baseline="0" noProof="0" dirty="0">
              <a:ln>
                <a:noFill/>
              </a:ln>
              <a:solidFill>
                <a:schemeClr val="tx1">
                  <a:lumMod val="95000"/>
                  <a:lumOff val="5000"/>
                </a:scheme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59" name="Group 299"/>
          <p:cNvGrpSpPr/>
          <p:nvPr/>
        </p:nvGrpSpPr>
        <p:grpSpPr>
          <a:xfrm>
            <a:off x="928662" y="3910468"/>
            <a:ext cx="148552" cy="377842"/>
            <a:chOff x="6141009" y="3540977"/>
            <a:chExt cx="85046" cy="216315"/>
          </a:xfrm>
          <a:solidFill>
            <a:schemeClr val="accent1"/>
          </a:solidFill>
        </p:grpSpPr>
        <p:sp>
          <p:nvSpPr>
            <p:cNvPr id="85"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86"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61" name="Group 299"/>
          <p:cNvGrpSpPr/>
          <p:nvPr/>
        </p:nvGrpSpPr>
        <p:grpSpPr>
          <a:xfrm>
            <a:off x="1137587" y="3910468"/>
            <a:ext cx="148552" cy="377842"/>
            <a:chOff x="6141009" y="3540977"/>
            <a:chExt cx="85046" cy="216315"/>
          </a:xfrm>
          <a:solidFill>
            <a:schemeClr val="accent1"/>
          </a:solidFill>
        </p:grpSpPr>
        <p:sp>
          <p:nvSpPr>
            <p:cNvPr id="83"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84"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73" name="Group 299"/>
          <p:cNvGrpSpPr/>
          <p:nvPr/>
        </p:nvGrpSpPr>
        <p:grpSpPr>
          <a:xfrm>
            <a:off x="1346511" y="3910468"/>
            <a:ext cx="148552" cy="377842"/>
            <a:chOff x="6141009" y="3540977"/>
            <a:chExt cx="85046" cy="216315"/>
          </a:xfrm>
          <a:solidFill>
            <a:schemeClr val="accent1"/>
          </a:solidFill>
        </p:grpSpPr>
        <p:sp>
          <p:nvSpPr>
            <p:cNvPr id="81"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8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74" name="Group 299"/>
          <p:cNvGrpSpPr/>
          <p:nvPr/>
        </p:nvGrpSpPr>
        <p:grpSpPr>
          <a:xfrm>
            <a:off x="1555436" y="3910468"/>
            <a:ext cx="148552" cy="377842"/>
            <a:chOff x="6141009" y="3540977"/>
            <a:chExt cx="85046" cy="216315"/>
          </a:xfrm>
          <a:solidFill>
            <a:schemeClr val="accent1"/>
          </a:solidFill>
        </p:grpSpPr>
        <p:sp>
          <p:nvSpPr>
            <p:cNvPr id="79"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80"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75" name="Group 299"/>
          <p:cNvGrpSpPr/>
          <p:nvPr/>
        </p:nvGrpSpPr>
        <p:grpSpPr>
          <a:xfrm>
            <a:off x="1764362" y="3910468"/>
            <a:ext cx="148552" cy="377842"/>
            <a:chOff x="6141009" y="3540977"/>
            <a:chExt cx="85046" cy="216315"/>
          </a:xfrm>
          <a:solidFill>
            <a:schemeClr val="accent1"/>
          </a:solidFill>
        </p:grpSpPr>
        <p:sp>
          <p:nvSpPr>
            <p:cNvPr id="77"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7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87" name="Group 299"/>
          <p:cNvGrpSpPr/>
          <p:nvPr/>
        </p:nvGrpSpPr>
        <p:grpSpPr>
          <a:xfrm>
            <a:off x="1973287" y="3910468"/>
            <a:ext cx="148552" cy="377842"/>
            <a:chOff x="6141009" y="3540977"/>
            <a:chExt cx="85046" cy="216315"/>
          </a:xfrm>
          <a:solidFill>
            <a:schemeClr val="accent1"/>
          </a:solidFill>
        </p:grpSpPr>
        <p:sp>
          <p:nvSpPr>
            <p:cNvPr id="88"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89"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90" name="Group 299"/>
          <p:cNvGrpSpPr/>
          <p:nvPr/>
        </p:nvGrpSpPr>
        <p:grpSpPr>
          <a:xfrm>
            <a:off x="2182211" y="3910468"/>
            <a:ext cx="148552" cy="377842"/>
            <a:chOff x="6141009" y="3540977"/>
            <a:chExt cx="85046" cy="216315"/>
          </a:xfrm>
          <a:solidFill>
            <a:schemeClr val="accent1"/>
          </a:solidFill>
        </p:grpSpPr>
        <p:sp>
          <p:nvSpPr>
            <p:cNvPr id="91"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92"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93" name="Group 299"/>
          <p:cNvGrpSpPr/>
          <p:nvPr/>
        </p:nvGrpSpPr>
        <p:grpSpPr>
          <a:xfrm>
            <a:off x="2391136" y="3910468"/>
            <a:ext cx="148552" cy="377842"/>
            <a:chOff x="6141009" y="3540977"/>
            <a:chExt cx="85046" cy="216315"/>
          </a:xfrm>
          <a:solidFill>
            <a:schemeClr val="accent1"/>
          </a:solidFill>
        </p:grpSpPr>
        <p:sp>
          <p:nvSpPr>
            <p:cNvPr id="94"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95"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96" name="Group 299"/>
          <p:cNvGrpSpPr/>
          <p:nvPr/>
        </p:nvGrpSpPr>
        <p:grpSpPr>
          <a:xfrm>
            <a:off x="2600062" y="3910468"/>
            <a:ext cx="148552" cy="377842"/>
            <a:chOff x="6141009" y="3540977"/>
            <a:chExt cx="85046" cy="216315"/>
          </a:xfrm>
          <a:solidFill>
            <a:schemeClr val="accent1"/>
          </a:solidFill>
        </p:grpSpPr>
        <p:sp>
          <p:nvSpPr>
            <p:cNvPr id="97"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9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99" name="Group 299"/>
          <p:cNvGrpSpPr/>
          <p:nvPr/>
        </p:nvGrpSpPr>
        <p:grpSpPr>
          <a:xfrm>
            <a:off x="2808988" y="3910468"/>
            <a:ext cx="148552" cy="377842"/>
            <a:chOff x="6141009" y="3540977"/>
            <a:chExt cx="85046" cy="216315"/>
          </a:xfrm>
          <a:gradFill>
            <a:gsLst>
              <a:gs pos="100000">
                <a:schemeClr val="bg1">
                  <a:lumMod val="75000"/>
                </a:schemeClr>
              </a:gs>
              <a:gs pos="0">
                <a:schemeClr val="bg1">
                  <a:lumMod val="85000"/>
                </a:schemeClr>
              </a:gs>
            </a:gsLst>
            <a:lin ang="2700000" scaled="1"/>
          </a:gradFill>
        </p:grpSpPr>
        <p:sp>
          <p:nvSpPr>
            <p:cNvPr id="100"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01"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sp>
        <p:nvSpPr>
          <p:cNvPr id="102" name="Rectangle 41"/>
          <p:cNvSpPr/>
          <p:nvPr/>
        </p:nvSpPr>
        <p:spPr>
          <a:xfrm>
            <a:off x="3132138" y="3930650"/>
            <a:ext cx="569913" cy="3381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90%</a:t>
            </a:r>
            <a:endParaRPr kumimoji="0" lang="en-US" sz="16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grpSp>
        <p:nvGrpSpPr>
          <p:cNvPr id="104" name="Group 302"/>
          <p:cNvGrpSpPr>
            <a:grpSpLocks noChangeAspect="1"/>
          </p:cNvGrpSpPr>
          <p:nvPr/>
        </p:nvGrpSpPr>
        <p:grpSpPr>
          <a:xfrm>
            <a:off x="5703446" y="3914890"/>
            <a:ext cx="175272" cy="378000"/>
            <a:chOff x="6138760" y="4271257"/>
            <a:chExt cx="97227" cy="209688"/>
          </a:xfrm>
          <a:solidFill>
            <a:schemeClr val="accent2"/>
          </a:solidFill>
        </p:grpSpPr>
        <p:sp>
          <p:nvSpPr>
            <p:cNvPr id="118"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19"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05" name="Group 302"/>
          <p:cNvGrpSpPr>
            <a:grpSpLocks noChangeAspect="1"/>
          </p:cNvGrpSpPr>
          <p:nvPr/>
        </p:nvGrpSpPr>
        <p:grpSpPr>
          <a:xfrm>
            <a:off x="5900033" y="3914890"/>
            <a:ext cx="175273" cy="378000"/>
            <a:chOff x="6138760" y="4271257"/>
            <a:chExt cx="97227" cy="209688"/>
          </a:xfrm>
          <a:solidFill>
            <a:schemeClr val="accent2"/>
          </a:solidFill>
        </p:grpSpPr>
        <p:sp>
          <p:nvSpPr>
            <p:cNvPr id="116"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17"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06" name="Group 302"/>
          <p:cNvGrpSpPr>
            <a:grpSpLocks noChangeAspect="1"/>
          </p:cNvGrpSpPr>
          <p:nvPr/>
        </p:nvGrpSpPr>
        <p:grpSpPr>
          <a:xfrm>
            <a:off x="6096624" y="3914890"/>
            <a:ext cx="175272" cy="378000"/>
            <a:chOff x="6138760" y="4271257"/>
            <a:chExt cx="97227" cy="209688"/>
          </a:xfrm>
          <a:solidFill>
            <a:schemeClr val="accent2"/>
          </a:solidFill>
        </p:grpSpPr>
        <p:sp>
          <p:nvSpPr>
            <p:cNvPr id="114"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15"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07" name="Group 302"/>
          <p:cNvGrpSpPr>
            <a:grpSpLocks noChangeAspect="1"/>
          </p:cNvGrpSpPr>
          <p:nvPr/>
        </p:nvGrpSpPr>
        <p:grpSpPr>
          <a:xfrm>
            <a:off x="6293213" y="3914890"/>
            <a:ext cx="175272" cy="378000"/>
            <a:chOff x="6138760" y="4271257"/>
            <a:chExt cx="97227" cy="209688"/>
          </a:xfrm>
          <a:solidFill>
            <a:schemeClr val="accent2"/>
          </a:solidFill>
        </p:grpSpPr>
        <p:sp>
          <p:nvSpPr>
            <p:cNvPr id="112"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13"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08" name="Group 302"/>
          <p:cNvGrpSpPr>
            <a:grpSpLocks noChangeAspect="1"/>
          </p:cNvGrpSpPr>
          <p:nvPr/>
        </p:nvGrpSpPr>
        <p:grpSpPr>
          <a:xfrm>
            <a:off x="6489802" y="3914890"/>
            <a:ext cx="175270" cy="378000"/>
            <a:chOff x="6138760" y="4271257"/>
            <a:chExt cx="97227" cy="209688"/>
          </a:xfrm>
          <a:solidFill>
            <a:schemeClr val="accent2"/>
          </a:solidFill>
        </p:grpSpPr>
        <p:sp>
          <p:nvSpPr>
            <p:cNvPr id="110"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11"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20" name="Group 302"/>
          <p:cNvGrpSpPr>
            <a:grpSpLocks noChangeAspect="1"/>
          </p:cNvGrpSpPr>
          <p:nvPr/>
        </p:nvGrpSpPr>
        <p:grpSpPr>
          <a:xfrm>
            <a:off x="6686391" y="3914890"/>
            <a:ext cx="175272" cy="378000"/>
            <a:chOff x="6138760" y="4271257"/>
            <a:chExt cx="97227" cy="209688"/>
          </a:xfrm>
          <a:solidFill>
            <a:schemeClr val="accent2"/>
          </a:solidFill>
        </p:grpSpPr>
        <p:sp>
          <p:nvSpPr>
            <p:cNvPr id="121" name="Oval 58"/>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22"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23" name="Group 302"/>
          <p:cNvGrpSpPr>
            <a:grpSpLocks noChangeAspect="1"/>
          </p:cNvGrpSpPr>
          <p:nvPr/>
        </p:nvGrpSpPr>
        <p:grpSpPr>
          <a:xfrm>
            <a:off x="6882979" y="3914890"/>
            <a:ext cx="175272" cy="378000"/>
            <a:chOff x="6138760" y="4271257"/>
            <a:chExt cx="97227" cy="209688"/>
          </a:xfrm>
          <a:solidFill>
            <a:schemeClr val="accent2"/>
          </a:solidFill>
        </p:grpSpPr>
        <p:sp>
          <p:nvSpPr>
            <p:cNvPr id="124" name="Oval 73"/>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25"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26" name="Group 302"/>
          <p:cNvGrpSpPr>
            <a:grpSpLocks noChangeAspect="1"/>
          </p:cNvGrpSpPr>
          <p:nvPr/>
        </p:nvGrpSpPr>
        <p:grpSpPr>
          <a:xfrm>
            <a:off x="7079569" y="3914890"/>
            <a:ext cx="175272" cy="378000"/>
            <a:chOff x="6138760" y="4271257"/>
            <a:chExt cx="97227" cy="209688"/>
          </a:xfrm>
          <a:gradFill>
            <a:gsLst>
              <a:gs pos="100000">
                <a:schemeClr val="bg1">
                  <a:lumMod val="75000"/>
                </a:schemeClr>
              </a:gs>
              <a:gs pos="0">
                <a:schemeClr val="bg1">
                  <a:lumMod val="85000"/>
                </a:schemeClr>
              </a:gs>
            </a:gsLst>
            <a:lin ang="2700000" scaled="1"/>
          </a:gradFill>
        </p:grpSpPr>
        <p:sp>
          <p:nvSpPr>
            <p:cNvPr id="127" name="Oval 76"/>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28"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29" name="Group 302"/>
          <p:cNvGrpSpPr>
            <a:grpSpLocks noChangeAspect="1"/>
          </p:cNvGrpSpPr>
          <p:nvPr/>
        </p:nvGrpSpPr>
        <p:grpSpPr>
          <a:xfrm>
            <a:off x="7276156" y="3914890"/>
            <a:ext cx="175274" cy="378000"/>
            <a:chOff x="6138760" y="4271257"/>
            <a:chExt cx="97227" cy="209688"/>
          </a:xfrm>
          <a:gradFill>
            <a:gsLst>
              <a:gs pos="100000">
                <a:schemeClr val="bg1">
                  <a:lumMod val="75000"/>
                </a:schemeClr>
              </a:gs>
              <a:gs pos="0">
                <a:schemeClr val="bg1">
                  <a:lumMod val="85000"/>
                </a:schemeClr>
              </a:gs>
            </a:gsLst>
            <a:lin ang="2700000" scaled="1"/>
          </a:gradFill>
        </p:grpSpPr>
        <p:sp>
          <p:nvSpPr>
            <p:cNvPr id="130" name="Oval 79"/>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31"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grpSp>
        <p:nvGrpSpPr>
          <p:cNvPr id="132" name="Group 302"/>
          <p:cNvGrpSpPr>
            <a:grpSpLocks noChangeAspect="1"/>
          </p:cNvGrpSpPr>
          <p:nvPr/>
        </p:nvGrpSpPr>
        <p:grpSpPr>
          <a:xfrm>
            <a:off x="7472746" y="3914890"/>
            <a:ext cx="175272" cy="378000"/>
            <a:chOff x="6138760" y="4271257"/>
            <a:chExt cx="97227" cy="209688"/>
          </a:xfrm>
          <a:gradFill>
            <a:gsLst>
              <a:gs pos="100000">
                <a:schemeClr val="bg1">
                  <a:lumMod val="75000"/>
                </a:schemeClr>
              </a:gs>
              <a:gs pos="0">
                <a:schemeClr val="bg1">
                  <a:lumMod val="85000"/>
                </a:schemeClr>
              </a:gs>
            </a:gsLst>
            <a:lin ang="2700000" scaled="1"/>
          </a:gradFill>
        </p:grpSpPr>
        <p:sp>
          <p:nvSpPr>
            <p:cNvPr id="133" name="Oval 8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sp>
          <p:nvSpPr>
            <p:cNvPr id="134"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solidFill>
                <a:effectLst/>
                <a:uLnTx/>
                <a:uFillTx/>
                <a:latin typeface="+mn-lt"/>
                <a:ea typeface="+mn-ea"/>
                <a:cs typeface="+mn-cs"/>
              </a:endParaRPr>
            </a:p>
          </p:txBody>
        </p:sp>
      </p:grpSp>
      <p:sp>
        <p:nvSpPr>
          <p:cNvPr id="35884" name="Rectangle 36"/>
          <p:cNvSpPr/>
          <p:nvPr/>
        </p:nvSpPr>
        <p:spPr>
          <a:xfrm>
            <a:off x="5291138" y="4419600"/>
            <a:ext cx="3214687" cy="822960"/>
          </a:xfrm>
          <a:prstGeom prst="rect">
            <a:avLst/>
          </a:prstGeom>
          <a:noFill/>
          <a:ln w="9525">
            <a:noFill/>
          </a:ln>
        </p:spPr>
        <p:txBody>
          <a:bodyPr>
            <a:spAutoFit/>
          </a:bodyPr>
          <a:lstStyle/>
          <a:p>
            <a:pPr lvl="0" algn="ctr" eaLnBrk="1" hangingPunct="1">
              <a:lnSpc>
                <a:spcPct val="150000"/>
              </a:lnSpc>
              <a:buFont typeface="Arial" panose="020B0604020202020204" pitchFamily="34" charset="0"/>
              <a:buNone/>
            </a:pPr>
            <a:r>
              <a:rPr lang="zh-CN" altLang="en-US" sz="800" dirty="0">
                <a:solidFill>
                  <a:srgbClr val="262626"/>
                </a:solidFill>
                <a:latin typeface="微软雅黑" panose="020B0503020204020204" pitchFamily="34" charset="-122"/>
                <a:ea typeface="微软雅黑" panose="020B0503020204020204" pitchFamily="34" charset="-122"/>
              </a:rPr>
              <a:t>点击输入文字描述内容点击输入文字描述内容点击输入文字描述内容点击输入文字描述内容点击输入文字描述内容点击输入文字描述内容点击输入文字描述内容点击输入文字描述内容</a:t>
            </a:r>
            <a:endParaRPr lang="zh-CN" altLang="en-US" sz="800" dirty="0">
              <a:solidFill>
                <a:srgbClr val="262626"/>
              </a:solidFill>
              <a:latin typeface="微软雅黑" panose="020B0503020204020204" pitchFamily="34" charset="-122"/>
              <a:ea typeface="微软雅黑" panose="020B0503020204020204" pitchFamily="34" charset="-122"/>
            </a:endParaRPr>
          </a:p>
          <a:p>
            <a:pPr lvl="0" algn="ctr" eaLnBrk="1" hangingPunct="1">
              <a:lnSpc>
                <a:spcPct val="150000"/>
              </a:lnSpc>
              <a:buFont typeface="Arial" panose="020B0604020202020204" pitchFamily="34" charset="0"/>
              <a:buNone/>
            </a:pPr>
            <a:endParaRPr lang="zh-CN" altLang="en-US" sz="800" dirty="0">
              <a:solidFill>
                <a:srgbClr val="262626"/>
              </a:solidFill>
              <a:latin typeface="微软雅黑" panose="020B0503020204020204" pitchFamily="34" charset="-122"/>
              <a:ea typeface="微软雅黑" panose="020B0503020204020204" pitchFamily="34" charset="-122"/>
            </a:endParaRPr>
          </a:p>
        </p:txBody>
      </p:sp>
      <p:sp>
        <p:nvSpPr>
          <p:cNvPr id="136" name="Rectangle 41"/>
          <p:cNvSpPr/>
          <p:nvPr/>
        </p:nvSpPr>
        <p:spPr>
          <a:xfrm>
            <a:off x="7773988" y="3930650"/>
            <a:ext cx="571500" cy="338138"/>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6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rPr>
              <a:t>70%</a:t>
            </a:r>
            <a:endParaRPr kumimoji="0" lang="en-US" sz="1600" b="0" i="0" u="none" strike="noStrike" kern="1200" cap="none" spc="0" normalizeH="0" baseline="0" noProof="0" dirty="0">
              <a:ln>
                <a:noFill/>
              </a:ln>
              <a:solidFill>
                <a:schemeClr val="tx1">
                  <a:lumMod val="95000"/>
                  <a:lumOff val="5000"/>
                </a:schemeClr>
              </a:solidFill>
              <a:effectLst/>
              <a:uLnTx/>
              <a:uFillTx/>
              <a:latin typeface="+mn-lt"/>
              <a:ea typeface="Open Sans" panose="020B0606030504020204" pitchFamily="34" charset="0"/>
              <a:cs typeface="Open Sans" panose="020B0606030504020204" pitchFamily="34" charset="0"/>
            </a:endParaRPr>
          </a:p>
        </p:txBody>
      </p:sp>
      <p:sp>
        <p:nvSpPr>
          <p:cNvPr id="35886" name="文本框 48"/>
          <p:cNvSpPr txBox="1"/>
          <p:nvPr/>
        </p:nvSpPr>
        <p:spPr>
          <a:xfrm>
            <a:off x="144463" y="254000"/>
            <a:ext cx="1724025"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138" name="直接连接符 137"/>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p:tgtEl>
                                          <p:spTgt spid="20"/>
                                        </p:tgtEl>
                                        <p:attrNameLst>
                                          <p:attrName>ppt_y</p:attrName>
                                        </p:attrNameLst>
                                      </p:cBhvr>
                                      <p:tavLst>
                                        <p:tav tm="0">
                                          <p:val>
                                            <p:strVal val="#ppt_y+#ppt_h*1.125000"/>
                                          </p:val>
                                        </p:tav>
                                        <p:tav tm="100000">
                                          <p:val>
                                            <p:strVal val="#ppt_y"/>
                                          </p:val>
                                        </p:tav>
                                      </p:tavLst>
                                    </p:anim>
                                    <p:animEffect transition="in" filter="wipe(up)">
                                      <p:cBhvr>
                                        <p:cTn id="8" dur="500"/>
                                        <p:tgtEl>
                                          <p:spTgt spid="20"/>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p:tgtEl>
                                          <p:spTgt spid="21"/>
                                        </p:tgtEl>
                                        <p:attrNameLst>
                                          <p:attrName>ppt_y</p:attrName>
                                        </p:attrNameLst>
                                      </p:cBhvr>
                                      <p:tavLst>
                                        <p:tav tm="0">
                                          <p:val>
                                            <p:strVal val="#ppt_y+#ppt_h*1.125000"/>
                                          </p:val>
                                        </p:tav>
                                        <p:tav tm="100000">
                                          <p:val>
                                            <p:strVal val="#ppt_y"/>
                                          </p:val>
                                        </p:tav>
                                      </p:tavLst>
                                    </p:anim>
                                    <p:animEffect transition="in" filter="wipe(up)">
                                      <p:cBhvr>
                                        <p:cTn id="12" dur="500"/>
                                        <p:tgtEl>
                                          <p:spTgt spid="21"/>
                                        </p:tgtEl>
                                      </p:cBhvr>
                                    </p:animEffect>
                                  </p:childTnLst>
                                </p:cTn>
                              </p:par>
                              <p:par>
                                <p:cTn id="13" presetID="1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p:tgtEl>
                                          <p:spTgt spid="22"/>
                                        </p:tgtEl>
                                        <p:attrNameLst>
                                          <p:attrName>ppt_y</p:attrName>
                                        </p:attrNameLst>
                                      </p:cBhvr>
                                      <p:tavLst>
                                        <p:tav tm="0">
                                          <p:val>
                                            <p:strVal val="#ppt_y+#ppt_h*1.125000"/>
                                          </p:val>
                                        </p:tav>
                                        <p:tav tm="100000">
                                          <p:val>
                                            <p:strVal val="#ppt_y"/>
                                          </p:val>
                                        </p:tav>
                                      </p:tavLst>
                                    </p:anim>
                                    <p:animEffect transition="in" filter="wipe(up)">
                                      <p:cBhvr>
                                        <p:cTn id="16" dur="500"/>
                                        <p:tgtEl>
                                          <p:spTgt spid="22"/>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 calcmode="lin" valueType="num">
                                      <p:cBhvr additive="base">
                                        <p:cTn id="19" dur="500"/>
                                        <p:tgtEl>
                                          <p:spTgt spid="23"/>
                                        </p:tgtEl>
                                        <p:attrNameLst>
                                          <p:attrName>ppt_y</p:attrName>
                                        </p:attrNameLst>
                                      </p:cBhvr>
                                      <p:tavLst>
                                        <p:tav tm="0">
                                          <p:val>
                                            <p:strVal val="#ppt_y+#ppt_h*1.125000"/>
                                          </p:val>
                                        </p:tav>
                                        <p:tav tm="100000">
                                          <p:val>
                                            <p:strVal val="#ppt_y"/>
                                          </p:val>
                                        </p:tav>
                                      </p:tavLst>
                                    </p:anim>
                                    <p:animEffect transition="in" filter="wipe(up)">
                                      <p:cBhvr>
                                        <p:cTn id="20" dur="500"/>
                                        <p:tgtEl>
                                          <p:spTgt spid="23"/>
                                        </p:tgtEl>
                                      </p:cBhvr>
                                    </p:animEffect>
                                  </p:childTnLst>
                                </p:cTn>
                              </p:par>
                            </p:childTnLst>
                          </p:cTn>
                        </p:par>
                        <p:par>
                          <p:cTn id="21" fill="hold">
                            <p:stCondLst>
                              <p:cond delay="500"/>
                            </p:stCondLst>
                            <p:childTnLst>
                              <p:par>
                                <p:cTn id="22" presetID="12" presetClass="entr" presetSubtype="4" fill="hold" grpId="0" nodeType="afterEffect">
                                  <p:stCondLst>
                                    <p:cond delay="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p:tgtEl>
                                          <p:spTgt spid="25"/>
                                        </p:tgtEl>
                                        <p:attrNameLst>
                                          <p:attrName>ppt_y</p:attrName>
                                        </p:attrNameLst>
                                      </p:cBhvr>
                                      <p:tavLst>
                                        <p:tav tm="0">
                                          <p:val>
                                            <p:strVal val="#ppt_y+#ppt_h*1.125000"/>
                                          </p:val>
                                        </p:tav>
                                        <p:tav tm="100000">
                                          <p:val>
                                            <p:strVal val="#ppt_y"/>
                                          </p:val>
                                        </p:tav>
                                      </p:tavLst>
                                    </p:anim>
                                    <p:animEffect transition="in" filter="wipe(up)">
                                      <p:cBhvr>
                                        <p:cTn id="25" dur="500"/>
                                        <p:tgtEl>
                                          <p:spTgt spid="25"/>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p:tgtEl>
                                          <p:spTgt spid="26"/>
                                        </p:tgtEl>
                                        <p:attrNameLst>
                                          <p:attrName>ppt_y</p:attrName>
                                        </p:attrNameLst>
                                      </p:cBhvr>
                                      <p:tavLst>
                                        <p:tav tm="0">
                                          <p:val>
                                            <p:strVal val="#ppt_y+#ppt_h*1.125000"/>
                                          </p:val>
                                        </p:tav>
                                        <p:tav tm="100000">
                                          <p:val>
                                            <p:strVal val="#ppt_y"/>
                                          </p:val>
                                        </p:tav>
                                      </p:tavLst>
                                    </p:anim>
                                    <p:animEffect transition="in" filter="wipe(up)">
                                      <p:cBhvr>
                                        <p:cTn id="29" dur="500"/>
                                        <p:tgtEl>
                                          <p:spTgt spid="26"/>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additive="base">
                                        <p:cTn id="32" dur="500"/>
                                        <p:tgtEl>
                                          <p:spTgt spid="27"/>
                                        </p:tgtEl>
                                        <p:attrNameLst>
                                          <p:attrName>ppt_y</p:attrName>
                                        </p:attrNameLst>
                                      </p:cBhvr>
                                      <p:tavLst>
                                        <p:tav tm="0">
                                          <p:val>
                                            <p:strVal val="#ppt_y+#ppt_h*1.125000"/>
                                          </p:val>
                                        </p:tav>
                                        <p:tav tm="100000">
                                          <p:val>
                                            <p:strVal val="#ppt_y"/>
                                          </p:val>
                                        </p:tav>
                                      </p:tavLst>
                                    </p:anim>
                                    <p:animEffect transition="in" filter="wipe(up)">
                                      <p:cBhvr>
                                        <p:cTn id="33" dur="500"/>
                                        <p:tgtEl>
                                          <p:spTgt spid="27"/>
                                        </p:tgtEl>
                                      </p:cBhvr>
                                    </p:animEffect>
                                  </p:childTnLst>
                                </p:cTn>
                              </p:par>
                              <p:par>
                                <p:cTn id="34" presetID="12" presetClass="entr" presetSubtype="4"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p:tgtEl>
                                          <p:spTgt spid="28"/>
                                        </p:tgtEl>
                                        <p:attrNameLst>
                                          <p:attrName>ppt_y</p:attrName>
                                        </p:attrNameLst>
                                      </p:cBhvr>
                                      <p:tavLst>
                                        <p:tav tm="0">
                                          <p:val>
                                            <p:strVal val="#ppt_y+#ppt_h*1.125000"/>
                                          </p:val>
                                        </p:tav>
                                        <p:tav tm="100000">
                                          <p:val>
                                            <p:strVal val="#ppt_y"/>
                                          </p:val>
                                        </p:tav>
                                      </p:tavLst>
                                    </p:anim>
                                    <p:animEffect transition="in" filter="wipe(up)">
                                      <p:cBhvr>
                                        <p:cTn id="37" dur="500"/>
                                        <p:tgtEl>
                                          <p:spTgt spid="28"/>
                                        </p:tgtEl>
                                      </p:cBhvr>
                                    </p:animEffect>
                                  </p:childTnLst>
                                </p:cTn>
                              </p:par>
                            </p:childTnLst>
                          </p:cTn>
                        </p:par>
                        <p:par>
                          <p:cTn id="38" fill="hold">
                            <p:stCondLst>
                              <p:cond delay="1000"/>
                            </p:stCondLst>
                            <p:childTnLst>
                              <p:par>
                                <p:cTn id="39" presetID="12" presetClass="entr" presetSubtype="4" fill="hold" grpId="0" nodeType="afterEffect">
                                  <p:stCondLst>
                                    <p:cond delay="0"/>
                                  </p:stCondLst>
                                  <p:childTnLst>
                                    <p:set>
                                      <p:cBhvr>
                                        <p:cTn id="40" dur="1" fill="hold">
                                          <p:stCondLst>
                                            <p:cond delay="0"/>
                                          </p:stCondLst>
                                        </p:cTn>
                                        <p:tgtEl>
                                          <p:spTgt spid="35"/>
                                        </p:tgtEl>
                                        <p:attrNameLst>
                                          <p:attrName>style.visibility</p:attrName>
                                        </p:attrNameLst>
                                      </p:cBhvr>
                                      <p:to>
                                        <p:strVal val="visible"/>
                                      </p:to>
                                    </p:set>
                                    <p:anim calcmode="lin" valueType="num">
                                      <p:cBhvr additive="base">
                                        <p:cTn id="41" dur="500"/>
                                        <p:tgtEl>
                                          <p:spTgt spid="35"/>
                                        </p:tgtEl>
                                        <p:attrNameLst>
                                          <p:attrName>ppt_y</p:attrName>
                                        </p:attrNameLst>
                                      </p:cBhvr>
                                      <p:tavLst>
                                        <p:tav tm="0">
                                          <p:val>
                                            <p:strVal val="#ppt_y+#ppt_h*1.125000"/>
                                          </p:val>
                                        </p:tav>
                                        <p:tav tm="100000">
                                          <p:val>
                                            <p:strVal val="#ppt_y"/>
                                          </p:val>
                                        </p:tav>
                                      </p:tavLst>
                                    </p:anim>
                                    <p:animEffect transition="in" filter="wipe(up)">
                                      <p:cBhvr>
                                        <p:cTn id="42" dur="500"/>
                                        <p:tgtEl>
                                          <p:spTgt spid="35"/>
                                        </p:tgtEl>
                                      </p:cBhvr>
                                    </p:animEffect>
                                  </p:childTnLst>
                                </p:cTn>
                              </p:par>
                              <p:par>
                                <p:cTn id="43" presetID="12" presetClass="entr" presetSubtype="4" fill="hold" grpId="0" nodeType="with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500"/>
                                        <p:tgtEl>
                                          <p:spTgt spid="36"/>
                                        </p:tgtEl>
                                        <p:attrNameLst>
                                          <p:attrName>ppt_y</p:attrName>
                                        </p:attrNameLst>
                                      </p:cBhvr>
                                      <p:tavLst>
                                        <p:tav tm="0">
                                          <p:val>
                                            <p:strVal val="#ppt_y+#ppt_h*1.125000"/>
                                          </p:val>
                                        </p:tav>
                                        <p:tav tm="100000">
                                          <p:val>
                                            <p:strVal val="#ppt_y"/>
                                          </p:val>
                                        </p:tav>
                                      </p:tavLst>
                                    </p:anim>
                                    <p:animEffect transition="in" filter="wipe(up)">
                                      <p:cBhvr>
                                        <p:cTn id="46" dur="500"/>
                                        <p:tgtEl>
                                          <p:spTgt spid="36"/>
                                        </p:tgtEl>
                                      </p:cBhvr>
                                    </p:animEffect>
                                  </p:childTnLst>
                                </p:cTn>
                              </p:par>
                              <p:par>
                                <p:cTn id="47" presetID="12" presetClass="entr" presetSubtype="4"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anim calcmode="lin" valueType="num">
                                      <p:cBhvr additive="base">
                                        <p:cTn id="49" dur="500"/>
                                        <p:tgtEl>
                                          <p:spTgt spid="56"/>
                                        </p:tgtEl>
                                        <p:attrNameLst>
                                          <p:attrName>ppt_y</p:attrName>
                                        </p:attrNameLst>
                                      </p:cBhvr>
                                      <p:tavLst>
                                        <p:tav tm="0">
                                          <p:val>
                                            <p:strVal val="#ppt_y+#ppt_h*1.125000"/>
                                          </p:val>
                                        </p:tav>
                                        <p:tav tm="100000">
                                          <p:val>
                                            <p:strVal val="#ppt_y"/>
                                          </p:val>
                                        </p:tav>
                                      </p:tavLst>
                                    </p:anim>
                                    <p:animEffect transition="in" filter="wipe(up)">
                                      <p:cBhvr>
                                        <p:cTn id="50" dur="500"/>
                                        <p:tgtEl>
                                          <p:spTgt spid="56"/>
                                        </p:tgtEl>
                                      </p:cBhvr>
                                    </p:animEffect>
                                  </p:childTnLst>
                                </p:cTn>
                              </p:par>
                              <p:par>
                                <p:cTn id="51" presetID="12" presetClass="entr" presetSubtype="4" fill="hold" grpId="0" nodeType="withEffect">
                                  <p:stCondLst>
                                    <p:cond delay="0"/>
                                  </p:stCondLst>
                                  <p:childTnLst>
                                    <p:set>
                                      <p:cBhvr>
                                        <p:cTn id="52" dur="1" fill="hold">
                                          <p:stCondLst>
                                            <p:cond delay="0"/>
                                          </p:stCondLst>
                                        </p:cTn>
                                        <p:tgtEl>
                                          <p:spTgt spid="57"/>
                                        </p:tgtEl>
                                        <p:attrNameLst>
                                          <p:attrName>style.visibility</p:attrName>
                                        </p:attrNameLst>
                                      </p:cBhvr>
                                      <p:to>
                                        <p:strVal val="visible"/>
                                      </p:to>
                                    </p:set>
                                    <p:anim calcmode="lin" valueType="num">
                                      <p:cBhvr additive="base">
                                        <p:cTn id="53" dur="500"/>
                                        <p:tgtEl>
                                          <p:spTgt spid="57"/>
                                        </p:tgtEl>
                                        <p:attrNameLst>
                                          <p:attrName>ppt_y</p:attrName>
                                        </p:attrNameLst>
                                      </p:cBhvr>
                                      <p:tavLst>
                                        <p:tav tm="0">
                                          <p:val>
                                            <p:strVal val="#ppt_y+#ppt_h*1.125000"/>
                                          </p:val>
                                        </p:tav>
                                        <p:tav tm="100000">
                                          <p:val>
                                            <p:strVal val="#ppt_y"/>
                                          </p:val>
                                        </p:tav>
                                      </p:tavLst>
                                    </p:anim>
                                    <p:animEffect transition="in" filter="wipe(up)">
                                      <p:cBhvr>
                                        <p:cTn id="54" dur="500"/>
                                        <p:tgtEl>
                                          <p:spTgt spid="57"/>
                                        </p:tgtEl>
                                      </p:cBhvr>
                                    </p:animEffect>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grpId="0" nodeType="clickEffect">
                                  <p:stCondLst>
                                    <p:cond delay="0"/>
                                  </p:stCondLst>
                                  <p:childTnLst>
                                    <p:set>
                                      <p:cBhvr>
                                        <p:cTn id="58" dur="1" fill="hold">
                                          <p:stCondLst>
                                            <p:cond delay="0"/>
                                          </p:stCondLst>
                                        </p:cTn>
                                        <p:tgtEl>
                                          <p:spTgt spid="35844"/>
                                        </p:tgtEl>
                                        <p:attrNameLst>
                                          <p:attrName>style.visibility</p:attrName>
                                        </p:attrNameLst>
                                      </p:cBhvr>
                                      <p:to>
                                        <p:strVal val="visible"/>
                                      </p:to>
                                    </p:set>
                                    <p:anim calcmode="lin" valueType="num">
                                      <p:cBhvr additive="base">
                                        <p:cTn id="59" dur="500" fill="hold"/>
                                        <p:tgtEl>
                                          <p:spTgt spid="35844"/>
                                        </p:tgtEl>
                                        <p:attrNameLst>
                                          <p:attrName>ppt_x</p:attrName>
                                        </p:attrNameLst>
                                      </p:cBhvr>
                                      <p:tavLst>
                                        <p:tav tm="0">
                                          <p:val>
                                            <p:strVal val="#ppt_x"/>
                                          </p:val>
                                        </p:tav>
                                        <p:tav tm="100000">
                                          <p:val>
                                            <p:strVal val="#ppt_x"/>
                                          </p:val>
                                        </p:tav>
                                      </p:tavLst>
                                    </p:anim>
                                    <p:anim calcmode="lin" valueType="num">
                                      <p:cBhvr additive="base">
                                        <p:cTn id="60" dur="500" fill="hold"/>
                                        <p:tgtEl>
                                          <p:spTgt spid="35844"/>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2"/>
                                        </p:tgtEl>
                                        <p:attrNameLst>
                                          <p:attrName>style.visibility</p:attrName>
                                        </p:attrNameLst>
                                      </p:cBhvr>
                                      <p:to>
                                        <p:strVal val="visible"/>
                                      </p:to>
                                    </p:set>
                                    <p:anim calcmode="lin" valueType="num">
                                      <p:cBhvr additive="base">
                                        <p:cTn id="63" dur="500" fill="hold"/>
                                        <p:tgtEl>
                                          <p:spTgt spid="42"/>
                                        </p:tgtEl>
                                        <p:attrNameLst>
                                          <p:attrName>ppt_x</p:attrName>
                                        </p:attrNameLst>
                                      </p:cBhvr>
                                      <p:tavLst>
                                        <p:tav tm="0">
                                          <p:val>
                                            <p:strVal val="#ppt_x"/>
                                          </p:val>
                                        </p:tav>
                                        <p:tav tm="100000">
                                          <p:val>
                                            <p:strVal val="#ppt_x"/>
                                          </p:val>
                                        </p:tav>
                                      </p:tavLst>
                                    </p:anim>
                                    <p:anim calcmode="lin" valueType="num">
                                      <p:cBhvr additive="base">
                                        <p:cTn id="64" dur="500" fill="hold"/>
                                        <p:tgtEl>
                                          <p:spTgt spid="42"/>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ppt_x"/>
                                          </p:val>
                                        </p:tav>
                                        <p:tav tm="100000">
                                          <p:val>
                                            <p:strVal val="#ppt_x"/>
                                          </p:val>
                                        </p:tav>
                                      </p:tavLst>
                                    </p:anim>
                                    <p:anim calcmode="lin" valueType="num">
                                      <p:cBhvr additive="base">
                                        <p:cTn id="68" dur="500" fill="hold"/>
                                        <p:tgtEl>
                                          <p:spTgt spid="4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44"/>
                                        </p:tgtEl>
                                        <p:attrNameLst>
                                          <p:attrName>style.visibility</p:attrName>
                                        </p:attrNameLst>
                                      </p:cBhvr>
                                      <p:to>
                                        <p:strVal val="visible"/>
                                      </p:to>
                                    </p:set>
                                    <p:anim calcmode="lin" valueType="num">
                                      <p:cBhvr additive="base">
                                        <p:cTn id="71" dur="500" fill="hold"/>
                                        <p:tgtEl>
                                          <p:spTgt spid="44"/>
                                        </p:tgtEl>
                                        <p:attrNameLst>
                                          <p:attrName>ppt_x</p:attrName>
                                        </p:attrNameLst>
                                      </p:cBhvr>
                                      <p:tavLst>
                                        <p:tav tm="0">
                                          <p:val>
                                            <p:strVal val="#ppt_x"/>
                                          </p:val>
                                        </p:tav>
                                        <p:tav tm="100000">
                                          <p:val>
                                            <p:strVal val="#ppt_x"/>
                                          </p:val>
                                        </p:tav>
                                      </p:tavLst>
                                    </p:anim>
                                    <p:anim calcmode="lin" valueType="num">
                                      <p:cBhvr additive="base">
                                        <p:cTn id="72" dur="500" fill="hold"/>
                                        <p:tgtEl>
                                          <p:spTgt spid="44"/>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45"/>
                                        </p:tgtEl>
                                        <p:attrNameLst>
                                          <p:attrName>style.visibility</p:attrName>
                                        </p:attrNameLst>
                                      </p:cBhvr>
                                      <p:to>
                                        <p:strVal val="visible"/>
                                      </p:to>
                                    </p:set>
                                    <p:anim calcmode="lin" valueType="num">
                                      <p:cBhvr additive="base">
                                        <p:cTn id="75" dur="500" fill="hold"/>
                                        <p:tgtEl>
                                          <p:spTgt spid="45"/>
                                        </p:tgtEl>
                                        <p:attrNameLst>
                                          <p:attrName>ppt_x</p:attrName>
                                        </p:attrNameLst>
                                      </p:cBhvr>
                                      <p:tavLst>
                                        <p:tav tm="0">
                                          <p:val>
                                            <p:strVal val="#ppt_x"/>
                                          </p:val>
                                        </p:tav>
                                        <p:tav tm="100000">
                                          <p:val>
                                            <p:strVal val="#ppt_x"/>
                                          </p:val>
                                        </p:tav>
                                      </p:tavLst>
                                    </p:anim>
                                    <p:anim calcmode="lin" valueType="num">
                                      <p:cBhvr additive="base">
                                        <p:cTn id="76" dur="500" fill="hold"/>
                                        <p:tgtEl>
                                          <p:spTgt spid="45"/>
                                        </p:tgtEl>
                                        <p:attrNameLst>
                                          <p:attrName>ppt_y</p:attrName>
                                        </p:attrNameLst>
                                      </p:cBhvr>
                                      <p:tavLst>
                                        <p:tav tm="0">
                                          <p:val>
                                            <p:strVal val="1+#ppt_h/2"/>
                                          </p:val>
                                        </p:tav>
                                        <p:tav tm="100000">
                                          <p:val>
                                            <p:strVal val="#ppt_y"/>
                                          </p:val>
                                        </p:tav>
                                      </p:tavLst>
                                    </p:anim>
                                  </p:childTnLst>
                                </p:cTn>
                              </p:par>
                              <p:par>
                                <p:cTn id="77" presetID="2" presetClass="entr" presetSubtype="4" fill="hold" nodeType="withEffect">
                                  <p:stCondLst>
                                    <p:cond delay="0"/>
                                  </p:stCondLst>
                                  <p:childTnLst>
                                    <p:set>
                                      <p:cBhvr>
                                        <p:cTn id="78" dur="1" fill="hold">
                                          <p:stCondLst>
                                            <p:cond delay="0"/>
                                          </p:stCondLst>
                                        </p:cTn>
                                        <p:tgtEl>
                                          <p:spTgt spid="59"/>
                                        </p:tgtEl>
                                        <p:attrNameLst>
                                          <p:attrName>style.visibility</p:attrName>
                                        </p:attrNameLst>
                                      </p:cBhvr>
                                      <p:to>
                                        <p:strVal val="visible"/>
                                      </p:to>
                                    </p:set>
                                    <p:anim calcmode="lin" valueType="num">
                                      <p:cBhvr additive="base">
                                        <p:cTn id="79" dur="500" fill="hold"/>
                                        <p:tgtEl>
                                          <p:spTgt spid="59"/>
                                        </p:tgtEl>
                                        <p:attrNameLst>
                                          <p:attrName>ppt_x</p:attrName>
                                        </p:attrNameLst>
                                      </p:cBhvr>
                                      <p:tavLst>
                                        <p:tav tm="0">
                                          <p:val>
                                            <p:strVal val="#ppt_x"/>
                                          </p:val>
                                        </p:tav>
                                        <p:tav tm="100000">
                                          <p:val>
                                            <p:strVal val="#ppt_x"/>
                                          </p:val>
                                        </p:tav>
                                      </p:tavLst>
                                    </p:anim>
                                    <p:anim calcmode="lin" valueType="num">
                                      <p:cBhvr additive="base">
                                        <p:cTn id="80" dur="500" fill="hold"/>
                                        <p:tgtEl>
                                          <p:spTgt spid="59"/>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61"/>
                                        </p:tgtEl>
                                        <p:attrNameLst>
                                          <p:attrName>style.visibility</p:attrName>
                                        </p:attrNameLst>
                                      </p:cBhvr>
                                      <p:to>
                                        <p:strVal val="visible"/>
                                      </p:to>
                                    </p:set>
                                    <p:anim calcmode="lin" valueType="num">
                                      <p:cBhvr additive="base">
                                        <p:cTn id="83" dur="500" fill="hold"/>
                                        <p:tgtEl>
                                          <p:spTgt spid="61"/>
                                        </p:tgtEl>
                                        <p:attrNameLst>
                                          <p:attrName>ppt_x</p:attrName>
                                        </p:attrNameLst>
                                      </p:cBhvr>
                                      <p:tavLst>
                                        <p:tav tm="0">
                                          <p:val>
                                            <p:strVal val="#ppt_x"/>
                                          </p:val>
                                        </p:tav>
                                        <p:tav tm="100000">
                                          <p:val>
                                            <p:strVal val="#ppt_x"/>
                                          </p:val>
                                        </p:tav>
                                      </p:tavLst>
                                    </p:anim>
                                    <p:anim calcmode="lin" valueType="num">
                                      <p:cBhvr additive="base">
                                        <p:cTn id="84" dur="500" fill="hold"/>
                                        <p:tgtEl>
                                          <p:spTgt spid="61"/>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73"/>
                                        </p:tgtEl>
                                        <p:attrNameLst>
                                          <p:attrName>style.visibility</p:attrName>
                                        </p:attrNameLst>
                                      </p:cBhvr>
                                      <p:to>
                                        <p:strVal val="visible"/>
                                      </p:to>
                                    </p:set>
                                    <p:anim calcmode="lin" valueType="num">
                                      <p:cBhvr additive="base">
                                        <p:cTn id="87" dur="500" fill="hold"/>
                                        <p:tgtEl>
                                          <p:spTgt spid="73"/>
                                        </p:tgtEl>
                                        <p:attrNameLst>
                                          <p:attrName>ppt_x</p:attrName>
                                        </p:attrNameLst>
                                      </p:cBhvr>
                                      <p:tavLst>
                                        <p:tav tm="0">
                                          <p:val>
                                            <p:strVal val="#ppt_x"/>
                                          </p:val>
                                        </p:tav>
                                        <p:tav tm="100000">
                                          <p:val>
                                            <p:strVal val="#ppt_x"/>
                                          </p:val>
                                        </p:tav>
                                      </p:tavLst>
                                    </p:anim>
                                    <p:anim calcmode="lin" valueType="num">
                                      <p:cBhvr additive="base">
                                        <p:cTn id="88" dur="500" fill="hold"/>
                                        <p:tgtEl>
                                          <p:spTgt spid="73"/>
                                        </p:tgtEl>
                                        <p:attrNameLst>
                                          <p:attrName>ppt_y</p:attrName>
                                        </p:attrNameLst>
                                      </p:cBhvr>
                                      <p:tavLst>
                                        <p:tav tm="0">
                                          <p:val>
                                            <p:strVal val="1+#ppt_h/2"/>
                                          </p:val>
                                        </p:tav>
                                        <p:tav tm="100000">
                                          <p:val>
                                            <p:strVal val="#ppt_y"/>
                                          </p:val>
                                        </p:tav>
                                      </p:tavLst>
                                    </p:anim>
                                  </p:childTnLst>
                                </p:cTn>
                              </p:par>
                              <p:par>
                                <p:cTn id="89" presetID="2" presetClass="entr" presetSubtype="4" fill="hold" nodeType="withEffect">
                                  <p:stCondLst>
                                    <p:cond delay="0"/>
                                  </p:stCondLst>
                                  <p:childTnLst>
                                    <p:set>
                                      <p:cBhvr>
                                        <p:cTn id="90" dur="1" fill="hold">
                                          <p:stCondLst>
                                            <p:cond delay="0"/>
                                          </p:stCondLst>
                                        </p:cTn>
                                        <p:tgtEl>
                                          <p:spTgt spid="74"/>
                                        </p:tgtEl>
                                        <p:attrNameLst>
                                          <p:attrName>style.visibility</p:attrName>
                                        </p:attrNameLst>
                                      </p:cBhvr>
                                      <p:to>
                                        <p:strVal val="visible"/>
                                      </p:to>
                                    </p:set>
                                    <p:anim calcmode="lin" valueType="num">
                                      <p:cBhvr additive="base">
                                        <p:cTn id="91" dur="500" fill="hold"/>
                                        <p:tgtEl>
                                          <p:spTgt spid="74"/>
                                        </p:tgtEl>
                                        <p:attrNameLst>
                                          <p:attrName>ppt_x</p:attrName>
                                        </p:attrNameLst>
                                      </p:cBhvr>
                                      <p:tavLst>
                                        <p:tav tm="0">
                                          <p:val>
                                            <p:strVal val="#ppt_x"/>
                                          </p:val>
                                        </p:tav>
                                        <p:tav tm="100000">
                                          <p:val>
                                            <p:strVal val="#ppt_x"/>
                                          </p:val>
                                        </p:tav>
                                      </p:tavLst>
                                    </p:anim>
                                    <p:anim calcmode="lin" valueType="num">
                                      <p:cBhvr additive="base">
                                        <p:cTn id="92" dur="500" fill="hold"/>
                                        <p:tgtEl>
                                          <p:spTgt spid="74"/>
                                        </p:tgtEl>
                                        <p:attrNameLst>
                                          <p:attrName>ppt_y</p:attrName>
                                        </p:attrNameLst>
                                      </p:cBhvr>
                                      <p:tavLst>
                                        <p:tav tm="0">
                                          <p:val>
                                            <p:strVal val="1+#ppt_h/2"/>
                                          </p:val>
                                        </p:tav>
                                        <p:tav tm="100000">
                                          <p:val>
                                            <p:strVal val="#ppt_y"/>
                                          </p:val>
                                        </p:tav>
                                      </p:tavLst>
                                    </p:anim>
                                  </p:childTnLst>
                                </p:cTn>
                              </p:par>
                              <p:par>
                                <p:cTn id="93" presetID="2" presetClass="entr" presetSubtype="4" fill="hold" nodeType="withEffect">
                                  <p:stCondLst>
                                    <p:cond delay="0"/>
                                  </p:stCondLst>
                                  <p:childTnLst>
                                    <p:set>
                                      <p:cBhvr>
                                        <p:cTn id="94" dur="1" fill="hold">
                                          <p:stCondLst>
                                            <p:cond delay="0"/>
                                          </p:stCondLst>
                                        </p:cTn>
                                        <p:tgtEl>
                                          <p:spTgt spid="75"/>
                                        </p:tgtEl>
                                        <p:attrNameLst>
                                          <p:attrName>style.visibility</p:attrName>
                                        </p:attrNameLst>
                                      </p:cBhvr>
                                      <p:to>
                                        <p:strVal val="visible"/>
                                      </p:to>
                                    </p:set>
                                    <p:anim calcmode="lin" valueType="num">
                                      <p:cBhvr additive="base">
                                        <p:cTn id="95" dur="500" fill="hold"/>
                                        <p:tgtEl>
                                          <p:spTgt spid="75"/>
                                        </p:tgtEl>
                                        <p:attrNameLst>
                                          <p:attrName>ppt_x</p:attrName>
                                        </p:attrNameLst>
                                      </p:cBhvr>
                                      <p:tavLst>
                                        <p:tav tm="0">
                                          <p:val>
                                            <p:strVal val="#ppt_x"/>
                                          </p:val>
                                        </p:tav>
                                        <p:tav tm="100000">
                                          <p:val>
                                            <p:strVal val="#ppt_x"/>
                                          </p:val>
                                        </p:tav>
                                      </p:tavLst>
                                    </p:anim>
                                    <p:anim calcmode="lin" valueType="num">
                                      <p:cBhvr additive="base">
                                        <p:cTn id="96" dur="500" fill="hold"/>
                                        <p:tgtEl>
                                          <p:spTgt spid="75"/>
                                        </p:tgtEl>
                                        <p:attrNameLst>
                                          <p:attrName>ppt_y</p:attrName>
                                        </p:attrNameLst>
                                      </p:cBhvr>
                                      <p:tavLst>
                                        <p:tav tm="0">
                                          <p:val>
                                            <p:strVal val="1+#ppt_h/2"/>
                                          </p:val>
                                        </p:tav>
                                        <p:tav tm="100000">
                                          <p:val>
                                            <p:strVal val="#ppt_y"/>
                                          </p:val>
                                        </p:tav>
                                      </p:tavLst>
                                    </p:anim>
                                  </p:childTnLst>
                                </p:cTn>
                              </p:par>
                              <p:par>
                                <p:cTn id="97" presetID="2" presetClass="entr" presetSubtype="4" fill="hold" nodeType="withEffect">
                                  <p:stCondLst>
                                    <p:cond delay="0"/>
                                  </p:stCondLst>
                                  <p:childTnLst>
                                    <p:set>
                                      <p:cBhvr>
                                        <p:cTn id="98" dur="1" fill="hold">
                                          <p:stCondLst>
                                            <p:cond delay="0"/>
                                          </p:stCondLst>
                                        </p:cTn>
                                        <p:tgtEl>
                                          <p:spTgt spid="87"/>
                                        </p:tgtEl>
                                        <p:attrNameLst>
                                          <p:attrName>style.visibility</p:attrName>
                                        </p:attrNameLst>
                                      </p:cBhvr>
                                      <p:to>
                                        <p:strVal val="visible"/>
                                      </p:to>
                                    </p:set>
                                    <p:anim calcmode="lin" valueType="num">
                                      <p:cBhvr additive="base">
                                        <p:cTn id="99" dur="500" fill="hold"/>
                                        <p:tgtEl>
                                          <p:spTgt spid="87"/>
                                        </p:tgtEl>
                                        <p:attrNameLst>
                                          <p:attrName>ppt_x</p:attrName>
                                        </p:attrNameLst>
                                      </p:cBhvr>
                                      <p:tavLst>
                                        <p:tav tm="0">
                                          <p:val>
                                            <p:strVal val="#ppt_x"/>
                                          </p:val>
                                        </p:tav>
                                        <p:tav tm="100000">
                                          <p:val>
                                            <p:strVal val="#ppt_x"/>
                                          </p:val>
                                        </p:tav>
                                      </p:tavLst>
                                    </p:anim>
                                    <p:anim calcmode="lin" valueType="num">
                                      <p:cBhvr additive="base">
                                        <p:cTn id="100" dur="500" fill="hold"/>
                                        <p:tgtEl>
                                          <p:spTgt spid="87"/>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90"/>
                                        </p:tgtEl>
                                        <p:attrNameLst>
                                          <p:attrName>style.visibility</p:attrName>
                                        </p:attrNameLst>
                                      </p:cBhvr>
                                      <p:to>
                                        <p:strVal val="visible"/>
                                      </p:to>
                                    </p:set>
                                    <p:anim calcmode="lin" valueType="num">
                                      <p:cBhvr additive="base">
                                        <p:cTn id="103" dur="500" fill="hold"/>
                                        <p:tgtEl>
                                          <p:spTgt spid="90"/>
                                        </p:tgtEl>
                                        <p:attrNameLst>
                                          <p:attrName>ppt_x</p:attrName>
                                        </p:attrNameLst>
                                      </p:cBhvr>
                                      <p:tavLst>
                                        <p:tav tm="0">
                                          <p:val>
                                            <p:strVal val="#ppt_x"/>
                                          </p:val>
                                        </p:tav>
                                        <p:tav tm="100000">
                                          <p:val>
                                            <p:strVal val="#ppt_x"/>
                                          </p:val>
                                        </p:tav>
                                      </p:tavLst>
                                    </p:anim>
                                    <p:anim calcmode="lin" valueType="num">
                                      <p:cBhvr additive="base">
                                        <p:cTn id="104" dur="500" fill="hold"/>
                                        <p:tgtEl>
                                          <p:spTgt spid="90"/>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93"/>
                                        </p:tgtEl>
                                        <p:attrNameLst>
                                          <p:attrName>style.visibility</p:attrName>
                                        </p:attrNameLst>
                                      </p:cBhvr>
                                      <p:to>
                                        <p:strVal val="visible"/>
                                      </p:to>
                                    </p:set>
                                    <p:anim calcmode="lin" valueType="num">
                                      <p:cBhvr additive="base">
                                        <p:cTn id="107" dur="500" fill="hold"/>
                                        <p:tgtEl>
                                          <p:spTgt spid="93"/>
                                        </p:tgtEl>
                                        <p:attrNameLst>
                                          <p:attrName>ppt_x</p:attrName>
                                        </p:attrNameLst>
                                      </p:cBhvr>
                                      <p:tavLst>
                                        <p:tav tm="0">
                                          <p:val>
                                            <p:strVal val="#ppt_x"/>
                                          </p:val>
                                        </p:tav>
                                        <p:tav tm="100000">
                                          <p:val>
                                            <p:strVal val="#ppt_x"/>
                                          </p:val>
                                        </p:tav>
                                      </p:tavLst>
                                    </p:anim>
                                    <p:anim calcmode="lin" valueType="num">
                                      <p:cBhvr additive="base">
                                        <p:cTn id="108" dur="500" fill="hold"/>
                                        <p:tgtEl>
                                          <p:spTgt spid="93"/>
                                        </p:tgtEl>
                                        <p:attrNameLst>
                                          <p:attrName>ppt_y</p:attrName>
                                        </p:attrNameLst>
                                      </p:cBhvr>
                                      <p:tavLst>
                                        <p:tav tm="0">
                                          <p:val>
                                            <p:strVal val="1+#ppt_h/2"/>
                                          </p:val>
                                        </p:tav>
                                        <p:tav tm="100000">
                                          <p:val>
                                            <p:strVal val="#ppt_y"/>
                                          </p:val>
                                        </p:tav>
                                      </p:tavLst>
                                    </p:anim>
                                  </p:childTnLst>
                                </p:cTn>
                              </p:par>
                              <p:par>
                                <p:cTn id="109" presetID="2" presetClass="entr" presetSubtype="4" fill="hold" nodeType="withEffect">
                                  <p:stCondLst>
                                    <p:cond delay="0"/>
                                  </p:stCondLst>
                                  <p:childTnLst>
                                    <p:set>
                                      <p:cBhvr>
                                        <p:cTn id="110" dur="1" fill="hold">
                                          <p:stCondLst>
                                            <p:cond delay="0"/>
                                          </p:stCondLst>
                                        </p:cTn>
                                        <p:tgtEl>
                                          <p:spTgt spid="96"/>
                                        </p:tgtEl>
                                        <p:attrNameLst>
                                          <p:attrName>style.visibility</p:attrName>
                                        </p:attrNameLst>
                                      </p:cBhvr>
                                      <p:to>
                                        <p:strVal val="visible"/>
                                      </p:to>
                                    </p:set>
                                    <p:anim calcmode="lin" valueType="num">
                                      <p:cBhvr additive="base">
                                        <p:cTn id="111" dur="500" fill="hold"/>
                                        <p:tgtEl>
                                          <p:spTgt spid="96"/>
                                        </p:tgtEl>
                                        <p:attrNameLst>
                                          <p:attrName>ppt_x</p:attrName>
                                        </p:attrNameLst>
                                      </p:cBhvr>
                                      <p:tavLst>
                                        <p:tav tm="0">
                                          <p:val>
                                            <p:strVal val="#ppt_x"/>
                                          </p:val>
                                        </p:tav>
                                        <p:tav tm="100000">
                                          <p:val>
                                            <p:strVal val="#ppt_x"/>
                                          </p:val>
                                        </p:tav>
                                      </p:tavLst>
                                    </p:anim>
                                    <p:anim calcmode="lin" valueType="num">
                                      <p:cBhvr additive="base">
                                        <p:cTn id="112" dur="500" fill="hold"/>
                                        <p:tgtEl>
                                          <p:spTgt spid="96"/>
                                        </p:tgtEl>
                                        <p:attrNameLst>
                                          <p:attrName>ppt_y</p:attrName>
                                        </p:attrNameLst>
                                      </p:cBhvr>
                                      <p:tavLst>
                                        <p:tav tm="0">
                                          <p:val>
                                            <p:strVal val="1+#ppt_h/2"/>
                                          </p:val>
                                        </p:tav>
                                        <p:tav tm="100000">
                                          <p:val>
                                            <p:strVal val="#ppt_y"/>
                                          </p:val>
                                        </p:tav>
                                      </p:tavLst>
                                    </p:anim>
                                  </p:childTnLst>
                                </p:cTn>
                              </p:par>
                              <p:par>
                                <p:cTn id="113" presetID="2" presetClass="entr" presetSubtype="4" fill="hold" nodeType="withEffect">
                                  <p:stCondLst>
                                    <p:cond delay="0"/>
                                  </p:stCondLst>
                                  <p:childTnLst>
                                    <p:set>
                                      <p:cBhvr>
                                        <p:cTn id="114" dur="1" fill="hold">
                                          <p:stCondLst>
                                            <p:cond delay="0"/>
                                          </p:stCondLst>
                                        </p:cTn>
                                        <p:tgtEl>
                                          <p:spTgt spid="99"/>
                                        </p:tgtEl>
                                        <p:attrNameLst>
                                          <p:attrName>style.visibility</p:attrName>
                                        </p:attrNameLst>
                                      </p:cBhvr>
                                      <p:to>
                                        <p:strVal val="visible"/>
                                      </p:to>
                                    </p:set>
                                    <p:anim calcmode="lin" valueType="num">
                                      <p:cBhvr additive="base">
                                        <p:cTn id="115" dur="500" fill="hold"/>
                                        <p:tgtEl>
                                          <p:spTgt spid="99"/>
                                        </p:tgtEl>
                                        <p:attrNameLst>
                                          <p:attrName>ppt_x</p:attrName>
                                        </p:attrNameLst>
                                      </p:cBhvr>
                                      <p:tavLst>
                                        <p:tav tm="0">
                                          <p:val>
                                            <p:strVal val="#ppt_x"/>
                                          </p:val>
                                        </p:tav>
                                        <p:tav tm="100000">
                                          <p:val>
                                            <p:strVal val="#ppt_x"/>
                                          </p:val>
                                        </p:tav>
                                      </p:tavLst>
                                    </p:anim>
                                    <p:anim calcmode="lin" valueType="num">
                                      <p:cBhvr additive="base">
                                        <p:cTn id="116" dur="500" fill="hold"/>
                                        <p:tgtEl>
                                          <p:spTgt spid="99"/>
                                        </p:tgtEl>
                                        <p:attrNameLst>
                                          <p:attrName>ppt_y</p:attrName>
                                        </p:attrNameLst>
                                      </p:cBhvr>
                                      <p:tavLst>
                                        <p:tav tm="0">
                                          <p:val>
                                            <p:strVal val="1+#ppt_h/2"/>
                                          </p:val>
                                        </p:tav>
                                        <p:tav tm="100000">
                                          <p:val>
                                            <p:strVal val="#ppt_y"/>
                                          </p:val>
                                        </p:tav>
                                      </p:tavLst>
                                    </p:anim>
                                  </p:childTnLst>
                                </p:cTn>
                              </p:par>
                              <p:par>
                                <p:cTn id="117" presetID="2" presetClass="entr" presetSubtype="4" fill="hold" grpId="0" nodeType="withEffect">
                                  <p:stCondLst>
                                    <p:cond delay="0"/>
                                  </p:stCondLst>
                                  <p:childTnLst>
                                    <p:set>
                                      <p:cBhvr>
                                        <p:cTn id="118" dur="1" fill="hold">
                                          <p:stCondLst>
                                            <p:cond delay="0"/>
                                          </p:stCondLst>
                                        </p:cTn>
                                        <p:tgtEl>
                                          <p:spTgt spid="102"/>
                                        </p:tgtEl>
                                        <p:attrNameLst>
                                          <p:attrName>style.visibility</p:attrName>
                                        </p:attrNameLst>
                                      </p:cBhvr>
                                      <p:to>
                                        <p:strVal val="visible"/>
                                      </p:to>
                                    </p:set>
                                    <p:anim calcmode="lin" valueType="num">
                                      <p:cBhvr additive="base">
                                        <p:cTn id="119" dur="500" fill="hold"/>
                                        <p:tgtEl>
                                          <p:spTgt spid="102"/>
                                        </p:tgtEl>
                                        <p:attrNameLst>
                                          <p:attrName>ppt_x</p:attrName>
                                        </p:attrNameLst>
                                      </p:cBhvr>
                                      <p:tavLst>
                                        <p:tav tm="0">
                                          <p:val>
                                            <p:strVal val="#ppt_x"/>
                                          </p:val>
                                        </p:tav>
                                        <p:tav tm="100000">
                                          <p:val>
                                            <p:strVal val="#ppt_x"/>
                                          </p:val>
                                        </p:tav>
                                      </p:tavLst>
                                    </p:anim>
                                    <p:anim calcmode="lin" valueType="num">
                                      <p:cBhvr additive="base">
                                        <p:cTn id="120" dur="500" fill="hold"/>
                                        <p:tgtEl>
                                          <p:spTgt spid="102"/>
                                        </p:tgtEl>
                                        <p:attrNameLst>
                                          <p:attrName>ppt_y</p:attrName>
                                        </p:attrNameLst>
                                      </p:cBhvr>
                                      <p:tavLst>
                                        <p:tav tm="0">
                                          <p:val>
                                            <p:strVal val="1+#ppt_h/2"/>
                                          </p:val>
                                        </p:tav>
                                        <p:tav tm="100000">
                                          <p:val>
                                            <p:strVal val="#ppt_y"/>
                                          </p:val>
                                        </p:tav>
                                      </p:tavLst>
                                    </p:anim>
                                  </p:childTnLst>
                                </p:cTn>
                              </p:par>
                            </p:childTnLst>
                          </p:cTn>
                        </p:par>
                      </p:childTnLst>
                    </p:cTn>
                  </p:par>
                  <p:par>
                    <p:cTn id="121" fill="hold">
                      <p:stCondLst>
                        <p:cond delay="indefinite"/>
                      </p:stCondLst>
                      <p:childTnLst>
                        <p:par>
                          <p:cTn id="122" fill="hold">
                            <p:stCondLst>
                              <p:cond delay="0"/>
                            </p:stCondLst>
                            <p:childTnLst>
                              <p:par>
                                <p:cTn id="123" presetID="2" presetClass="entr" presetSubtype="4" fill="hold" grpId="0" nodeType="clickEffect">
                                  <p:stCondLst>
                                    <p:cond delay="0"/>
                                  </p:stCondLst>
                                  <p:childTnLst>
                                    <p:set>
                                      <p:cBhvr>
                                        <p:cTn id="124" dur="1" fill="hold">
                                          <p:stCondLst>
                                            <p:cond delay="0"/>
                                          </p:stCondLst>
                                        </p:cTn>
                                        <p:tgtEl>
                                          <p:spTgt spid="65"/>
                                        </p:tgtEl>
                                        <p:attrNameLst>
                                          <p:attrName>style.visibility</p:attrName>
                                        </p:attrNameLst>
                                      </p:cBhvr>
                                      <p:to>
                                        <p:strVal val="visible"/>
                                      </p:to>
                                    </p:set>
                                    <p:anim calcmode="lin" valueType="num">
                                      <p:cBhvr additive="base">
                                        <p:cTn id="125" dur="500" fill="hold"/>
                                        <p:tgtEl>
                                          <p:spTgt spid="65"/>
                                        </p:tgtEl>
                                        <p:attrNameLst>
                                          <p:attrName>ppt_x</p:attrName>
                                        </p:attrNameLst>
                                      </p:cBhvr>
                                      <p:tavLst>
                                        <p:tav tm="0">
                                          <p:val>
                                            <p:strVal val="#ppt_x"/>
                                          </p:val>
                                        </p:tav>
                                        <p:tav tm="100000">
                                          <p:val>
                                            <p:strVal val="#ppt_x"/>
                                          </p:val>
                                        </p:tav>
                                      </p:tavLst>
                                    </p:anim>
                                    <p:anim calcmode="lin" valueType="num">
                                      <p:cBhvr additive="base">
                                        <p:cTn id="126" dur="500" fill="hold"/>
                                        <p:tgtEl>
                                          <p:spTgt spid="65"/>
                                        </p:tgtEl>
                                        <p:attrNameLst>
                                          <p:attrName>ppt_y</p:attrName>
                                        </p:attrNameLst>
                                      </p:cBhvr>
                                      <p:tavLst>
                                        <p:tav tm="0">
                                          <p:val>
                                            <p:strVal val="1+#ppt_h/2"/>
                                          </p:val>
                                        </p:tav>
                                        <p:tav tm="100000">
                                          <p:val>
                                            <p:strVal val="#ppt_y"/>
                                          </p:val>
                                        </p:tav>
                                      </p:tavLst>
                                    </p:anim>
                                  </p:childTnLst>
                                </p:cTn>
                              </p:par>
                              <p:par>
                                <p:cTn id="127" presetID="2" presetClass="entr" presetSubtype="4" fill="hold" grpId="0" nodeType="withEffect">
                                  <p:stCondLst>
                                    <p:cond delay="0"/>
                                  </p:stCondLst>
                                  <p:childTnLst>
                                    <p:set>
                                      <p:cBhvr>
                                        <p:cTn id="128" dur="1" fill="hold">
                                          <p:stCondLst>
                                            <p:cond delay="0"/>
                                          </p:stCondLst>
                                        </p:cTn>
                                        <p:tgtEl>
                                          <p:spTgt spid="66"/>
                                        </p:tgtEl>
                                        <p:attrNameLst>
                                          <p:attrName>style.visibility</p:attrName>
                                        </p:attrNameLst>
                                      </p:cBhvr>
                                      <p:to>
                                        <p:strVal val="visible"/>
                                      </p:to>
                                    </p:set>
                                    <p:anim calcmode="lin" valueType="num">
                                      <p:cBhvr additive="base">
                                        <p:cTn id="129" dur="500" fill="hold"/>
                                        <p:tgtEl>
                                          <p:spTgt spid="66"/>
                                        </p:tgtEl>
                                        <p:attrNameLst>
                                          <p:attrName>ppt_x</p:attrName>
                                        </p:attrNameLst>
                                      </p:cBhvr>
                                      <p:tavLst>
                                        <p:tav tm="0">
                                          <p:val>
                                            <p:strVal val="#ppt_x"/>
                                          </p:val>
                                        </p:tav>
                                        <p:tav tm="100000">
                                          <p:val>
                                            <p:strVal val="#ppt_x"/>
                                          </p:val>
                                        </p:tav>
                                      </p:tavLst>
                                    </p:anim>
                                    <p:anim calcmode="lin" valueType="num">
                                      <p:cBhvr additive="base">
                                        <p:cTn id="130" dur="500" fill="hold"/>
                                        <p:tgtEl>
                                          <p:spTgt spid="66"/>
                                        </p:tgtEl>
                                        <p:attrNameLst>
                                          <p:attrName>ppt_y</p:attrName>
                                        </p:attrNameLst>
                                      </p:cBhvr>
                                      <p:tavLst>
                                        <p:tav tm="0">
                                          <p:val>
                                            <p:strVal val="1+#ppt_h/2"/>
                                          </p:val>
                                        </p:tav>
                                        <p:tav tm="100000">
                                          <p:val>
                                            <p:strVal val="#ppt_y"/>
                                          </p:val>
                                        </p:tav>
                                      </p:tavLst>
                                    </p:anim>
                                  </p:childTnLst>
                                </p:cTn>
                              </p:par>
                              <p:par>
                                <p:cTn id="131" presetID="2" presetClass="entr" presetSubtype="4" fill="hold" grpId="0" nodeType="withEffect">
                                  <p:stCondLst>
                                    <p:cond delay="0"/>
                                  </p:stCondLst>
                                  <p:childTnLst>
                                    <p:set>
                                      <p:cBhvr>
                                        <p:cTn id="132" dur="1" fill="hold">
                                          <p:stCondLst>
                                            <p:cond delay="0"/>
                                          </p:stCondLst>
                                        </p:cTn>
                                        <p:tgtEl>
                                          <p:spTgt spid="67"/>
                                        </p:tgtEl>
                                        <p:attrNameLst>
                                          <p:attrName>style.visibility</p:attrName>
                                        </p:attrNameLst>
                                      </p:cBhvr>
                                      <p:to>
                                        <p:strVal val="visible"/>
                                      </p:to>
                                    </p:set>
                                    <p:anim calcmode="lin" valueType="num">
                                      <p:cBhvr additive="base">
                                        <p:cTn id="133" dur="500" fill="hold"/>
                                        <p:tgtEl>
                                          <p:spTgt spid="67"/>
                                        </p:tgtEl>
                                        <p:attrNameLst>
                                          <p:attrName>ppt_x</p:attrName>
                                        </p:attrNameLst>
                                      </p:cBhvr>
                                      <p:tavLst>
                                        <p:tav tm="0">
                                          <p:val>
                                            <p:strVal val="#ppt_x"/>
                                          </p:val>
                                        </p:tav>
                                        <p:tav tm="100000">
                                          <p:val>
                                            <p:strVal val="#ppt_x"/>
                                          </p:val>
                                        </p:tav>
                                      </p:tavLst>
                                    </p:anim>
                                    <p:anim calcmode="lin" valueType="num">
                                      <p:cBhvr additive="base">
                                        <p:cTn id="134" dur="500" fill="hold"/>
                                        <p:tgtEl>
                                          <p:spTgt spid="67"/>
                                        </p:tgtEl>
                                        <p:attrNameLst>
                                          <p:attrName>ppt_y</p:attrName>
                                        </p:attrNameLst>
                                      </p:cBhvr>
                                      <p:tavLst>
                                        <p:tav tm="0">
                                          <p:val>
                                            <p:strVal val="1+#ppt_h/2"/>
                                          </p:val>
                                        </p:tav>
                                        <p:tav tm="100000">
                                          <p:val>
                                            <p:strVal val="#ppt_y"/>
                                          </p:val>
                                        </p:tav>
                                      </p:tavLst>
                                    </p:anim>
                                  </p:childTnLst>
                                </p:cTn>
                              </p:par>
                              <p:par>
                                <p:cTn id="135" presetID="2" presetClass="entr" presetSubtype="4" fill="hold" grpId="0" nodeType="withEffect">
                                  <p:stCondLst>
                                    <p:cond delay="0"/>
                                  </p:stCondLst>
                                  <p:childTnLst>
                                    <p:set>
                                      <p:cBhvr>
                                        <p:cTn id="136" dur="1" fill="hold">
                                          <p:stCondLst>
                                            <p:cond delay="0"/>
                                          </p:stCondLst>
                                        </p:cTn>
                                        <p:tgtEl>
                                          <p:spTgt spid="68"/>
                                        </p:tgtEl>
                                        <p:attrNameLst>
                                          <p:attrName>style.visibility</p:attrName>
                                        </p:attrNameLst>
                                      </p:cBhvr>
                                      <p:to>
                                        <p:strVal val="visible"/>
                                      </p:to>
                                    </p:set>
                                    <p:anim calcmode="lin" valueType="num">
                                      <p:cBhvr additive="base">
                                        <p:cTn id="137" dur="500" fill="hold"/>
                                        <p:tgtEl>
                                          <p:spTgt spid="68"/>
                                        </p:tgtEl>
                                        <p:attrNameLst>
                                          <p:attrName>ppt_x</p:attrName>
                                        </p:attrNameLst>
                                      </p:cBhvr>
                                      <p:tavLst>
                                        <p:tav tm="0">
                                          <p:val>
                                            <p:strVal val="#ppt_x"/>
                                          </p:val>
                                        </p:tav>
                                        <p:tav tm="100000">
                                          <p:val>
                                            <p:strVal val="#ppt_x"/>
                                          </p:val>
                                        </p:tav>
                                      </p:tavLst>
                                    </p:anim>
                                    <p:anim calcmode="lin" valueType="num">
                                      <p:cBhvr additive="base">
                                        <p:cTn id="138" dur="500" fill="hold"/>
                                        <p:tgtEl>
                                          <p:spTgt spid="68"/>
                                        </p:tgtEl>
                                        <p:attrNameLst>
                                          <p:attrName>ppt_y</p:attrName>
                                        </p:attrNameLst>
                                      </p:cBhvr>
                                      <p:tavLst>
                                        <p:tav tm="0">
                                          <p:val>
                                            <p:strVal val="1+#ppt_h/2"/>
                                          </p:val>
                                        </p:tav>
                                        <p:tav tm="100000">
                                          <p:val>
                                            <p:strVal val="#ppt_y"/>
                                          </p:val>
                                        </p:tav>
                                      </p:tavLst>
                                    </p:anim>
                                  </p:childTnLst>
                                </p:cTn>
                              </p:par>
                              <p:par>
                                <p:cTn id="139" presetID="2" presetClass="entr" presetSubtype="4" fill="hold" nodeType="withEffect">
                                  <p:stCondLst>
                                    <p:cond delay="0"/>
                                  </p:stCondLst>
                                  <p:childTnLst>
                                    <p:set>
                                      <p:cBhvr>
                                        <p:cTn id="140" dur="1" fill="hold">
                                          <p:stCondLst>
                                            <p:cond delay="0"/>
                                          </p:stCondLst>
                                        </p:cTn>
                                        <p:tgtEl>
                                          <p:spTgt spid="104"/>
                                        </p:tgtEl>
                                        <p:attrNameLst>
                                          <p:attrName>style.visibility</p:attrName>
                                        </p:attrNameLst>
                                      </p:cBhvr>
                                      <p:to>
                                        <p:strVal val="visible"/>
                                      </p:to>
                                    </p:set>
                                    <p:anim calcmode="lin" valueType="num">
                                      <p:cBhvr additive="base">
                                        <p:cTn id="141" dur="500" fill="hold"/>
                                        <p:tgtEl>
                                          <p:spTgt spid="104"/>
                                        </p:tgtEl>
                                        <p:attrNameLst>
                                          <p:attrName>ppt_x</p:attrName>
                                        </p:attrNameLst>
                                      </p:cBhvr>
                                      <p:tavLst>
                                        <p:tav tm="0">
                                          <p:val>
                                            <p:strVal val="#ppt_x"/>
                                          </p:val>
                                        </p:tav>
                                        <p:tav tm="100000">
                                          <p:val>
                                            <p:strVal val="#ppt_x"/>
                                          </p:val>
                                        </p:tav>
                                      </p:tavLst>
                                    </p:anim>
                                    <p:anim calcmode="lin" valueType="num">
                                      <p:cBhvr additive="base">
                                        <p:cTn id="142" dur="500" fill="hold"/>
                                        <p:tgtEl>
                                          <p:spTgt spid="104"/>
                                        </p:tgtEl>
                                        <p:attrNameLst>
                                          <p:attrName>ppt_y</p:attrName>
                                        </p:attrNameLst>
                                      </p:cBhvr>
                                      <p:tavLst>
                                        <p:tav tm="0">
                                          <p:val>
                                            <p:strVal val="1+#ppt_h/2"/>
                                          </p:val>
                                        </p:tav>
                                        <p:tav tm="100000">
                                          <p:val>
                                            <p:strVal val="#ppt_y"/>
                                          </p:val>
                                        </p:tav>
                                      </p:tavLst>
                                    </p:anim>
                                  </p:childTnLst>
                                </p:cTn>
                              </p:par>
                              <p:par>
                                <p:cTn id="143" presetID="2" presetClass="entr" presetSubtype="4" fill="hold" nodeType="withEffect">
                                  <p:stCondLst>
                                    <p:cond delay="0"/>
                                  </p:stCondLst>
                                  <p:childTnLst>
                                    <p:set>
                                      <p:cBhvr>
                                        <p:cTn id="144" dur="1" fill="hold">
                                          <p:stCondLst>
                                            <p:cond delay="0"/>
                                          </p:stCondLst>
                                        </p:cTn>
                                        <p:tgtEl>
                                          <p:spTgt spid="105"/>
                                        </p:tgtEl>
                                        <p:attrNameLst>
                                          <p:attrName>style.visibility</p:attrName>
                                        </p:attrNameLst>
                                      </p:cBhvr>
                                      <p:to>
                                        <p:strVal val="visible"/>
                                      </p:to>
                                    </p:set>
                                    <p:anim calcmode="lin" valueType="num">
                                      <p:cBhvr additive="base">
                                        <p:cTn id="145" dur="500" fill="hold"/>
                                        <p:tgtEl>
                                          <p:spTgt spid="105"/>
                                        </p:tgtEl>
                                        <p:attrNameLst>
                                          <p:attrName>ppt_x</p:attrName>
                                        </p:attrNameLst>
                                      </p:cBhvr>
                                      <p:tavLst>
                                        <p:tav tm="0">
                                          <p:val>
                                            <p:strVal val="#ppt_x"/>
                                          </p:val>
                                        </p:tav>
                                        <p:tav tm="100000">
                                          <p:val>
                                            <p:strVal val="#ppt_x"/>
                                          </p:val>
                                        </p:tav>
                                      </p:tavLst>
                                    </p:anim>
                                    <p:anim calcmode="lin" valueType="num">
                                      <p:cBhvr additive="base">
                                        <p:cTn id="146" dur="500" fill="hold"/>
                                        <p:tgtEl>
                                          <p:spTgt spid="105"/>
                                        </p:tgtEl>
                                        <p:attrNameLst>
                                          <p:attrName>ppt_y</p:attrName>
                                        </p:attrNameLst>
                                      </p:cBhvr>
                                      <p:tavLst>
                                        <p:tav tm="0">
                                          <p:val>
                                            <p:strVal val="1+#ppt_h/2"/>
                                          </p:val>
                                        </p:tav>
                                        <p:tav tm="100000">
                                          <p:val>
                                            <p:strVal val="#ppt_y"/>
                                          </p:val>
                                        </p:tav>
                                      </p:tavLst>
                                    </p:anim>
                                  </p:childTnLst>
                                </p:cTn>
                              </p:par>
                              <p:par>
                                <p:cTn id="147" presetID="2" presetClass="entr" presetSubtype="4" fill="hold" nodeType="withEffect">
                                  <p:stCondLst>
                                    <p:cond delay="0"/>
                                  </p:stCondLst>
                                  <p:childTnLst>
                                    <p:set>
                                      <p:cBhvr>
                                        <p:cTn id="148" dur="1" fill="hold">
                                          <p:stCondLst>
                                            <p:cond delay="0"/>
                                          </p:stCondLst>
                                        </p:cTn>
                                        <p:tgtEl>
                                          <p:spTgt spid="106"/>
                                        </p:tgtEl>
                                        <p:attrNameLst>
                                          <p:attrName>style.visibility</p:attrName>
                                        </p:attrNameLst>
                                      </p:cBhvr>
                                      <p:to>
                                        <p:strVal val="visible"/>
                                      </p:to>
                                    </p:set>
                                    <p:anim calcmode="lin" valueType="num">
                                      <p:cBhvr additive="base">
                                        <p:cTn id="149" dur="500" fill="hold"/>
                                        <p:tgtEl>
                                          <p:spTgt spid="106"/>
                                        </p:tgtEl>
                                        <p:attrNameLst>
                                          <p:attrName>ppt_x</p:attrName>
                                        </p:attrNameLst>
                                      </p:cBhvr>
                                      <p:tavLst>
                                        <p:tav tm="0">
                                          <p:val>
                                            <p:strVal val="#ppt_x"/>
                                          </p:val>
                                        </p:tav>
                                        <p:tav tm="100000">
                                          <p:val>
                                            <p:strVal val="#ppt_x"/>
                                          </p:val>
                                        </p:tav>
                                      </p:tavLst>
                                    </p:anim>
                                    <p:anim calcmode="lin" valueType="num">
                                      <p:cBhvr additive="base">
                                        <p:cTn id="150" dur="500" fill="hold"/>
                                        <p:tgtEl>
                                          <p:spTgt spid="106"/>
                                        </p:tgtEl>
                                        <p:attrNameLst>
                                          <p:attrName>ppt_y</p:attrName>
                                        </p:attrNameLst>
                                      </p:cBhvr>
                                      <p:tavLst>
                                        <p:tav tm="0">
                                          <p:val>
                                            <p:strVal val="1+#ppt_h/2"/>
                                          </p:val>
                                        </p:tav>
                                        <p:tav tm="100000">
                                          <p:val>
                                            <p:strVal val="#ppt_y"/>
                                          </p:val>
                                        </p:tav>
                                      </p:tavLst>
                                    </p:anim>
                                  </p:childTnLst>
                                </p:cTn>
                              </p:par>
                              <p:par>
                                <p:cTn id="151" presetID="2" presetClass="entr" presetSubtype="4" fill="hold" nodeType="withEffect">
                                  <p:stCondLst>
                                    <p:cond delay="0"/>
                                  </p:stCondLst>
                                  <p:childTnLst>
                                    <p:set>
                                      <p:cBhvr>
                                        <p:cTn id="152" dur="1" fill="hold">
                                          <p:stCondLst>
                                            <p:cond delay="0"/>
                                          </p:stCondLst>
                                        </p:cTn>
                                        <p:tgtEl>
                                          <p:spTgt spid="107"/>
                                        </p:tgtEl>
                                        <p:attrNameLst>
                                          <p:attrName>style.visibility</p:attrName>
                                        </p:attrNameLst>
                                      </p:cBhvr>
                                      <p:to>
                                        <p:strVal val="visible"/>
                                      </p:to>
                                    </p:set>
                                    <p:anim calcmode="lin" valueType="num">
                                      <p:cBhvr additive="base">
                                        <p:cTn id="153" dur="500" fill="hold"/>
                                        <p:tgtEl>
                                          <p:spTgt spid="107"/>
                                        </p:tgtEl>
                                        <p:attrNameLst>
                                          <p:attrName>ppt_x</p:attrName>
                                        </p:attrNameLst>
                                      </p:cBhvr>
                                      <p:tavLst>
                                        <p:tav tm="0">
                                          <p:val>
                                            <p:strVal val="#ppt_x"/>
                                          </p:val>
                                        </p:tav>
                                        <p:tav tm="100000">
                                          <p:val>
                                            <p:strVal val="#ppt_x"/>
                                          </p:val>
                                        </p:tav>
                                      </p:tavLst>
                                    </p:anim>
                                    <p:anim calcmode="lin" valueType="num">
                                      <p:cBhvr additive="base">
                                        <p:cTn id="154" dur="500" fill="hold"/>
                                        <p:tgtEl>
                                          <p:spTgt spid="107"/>
                                        </p:tgtEl>
                                        <p:attrNameLst>
                                          <p:attrName>ppt_y</p:attrName>
                                        </p:attrNameLst>
                                      </p:cBhvr>
                                      <p:tavLst>
                                        <p:tav tm="0">
                                          <p:val>
                                            <p:strVal val="1+#ppt_h/2"/>
                                          </p:val>
                                        </p:tav>
                                        <p:tav tm="100000">
                                          <p:val>
                                            <p:strVal val="#ppt_y"/>
                                          </p:val>
                                        </p:tav>
                                      </p:tavLst>
                                    </p:anim>
                                  </p:childTnLst>
                                </p:cTn>
                              </p:par>
                              <p:par>
                                <p:cTn id="155" presetID="2" presetClass="entr" presetSubtype="4" fill="hold" nodeType="withEffect">
                                  <p:stCondLst>
                                    <p:cond delay="0"/>
                                  </p:stCondLst>
                                  <p:childTnLst>
                                    <p:set>
                                      <p:cBhvr>
                                        <p:cTn id="156" dur="1" fill="hold">
                                          <p:stCondLst>
                                            <p:cond delay="0"/>
                                          </p:stCondLst>
                                        </p:cTn>
                                        <p:tgtEl>
                                          <p:spTgt spid="108"/>
                                        </p:tgtEl>
                                        <p:attrNameLst>
                                          <p:attrName>style.visibility</p:attrName>
                                        </p:attrNameLst>
                                      </p:cBhvr>
                                      <p:to>
                                        <p:strVal val="visible"/>
                                      </p:to>
                                    </p:set>
                                    <p:anim calcmode="lin" valueType="num">
                                      <p:cBhvr additive="base">
                                        <p:cTn id="157" dur="500" fill="hold"/>
                                        <p:tgtEl>
                                          <p:spTgt spid="108"/>
                                        </p:tgtEl>
                                        <p:attrNameLst>
                                          <p:attrName>ppt_x</p:attrName>
                                        </p:attrNameLst>
                                      </p:cBhvr>
                                      <p:tavLst>
                                        <p:tav tm="0">
                                          <p:val>
                                            <p:strVal val="#ppt_x"/>
                                          </p:val>
                                        </p:tav>
                                        <p:tav tm="100000">
                                          <p:val>
                                            <p:strVal val="#ppt_x"/>
                                          </p:val>
                                        </p:tav>
                                      </p:tavLst>
                                    </p:anim>
                                    <p:anim calcmode="lin" valueType="num">
                                      <p:cBhvr additive="base">
                                        <p:cTn id="158" dur="500" fill="hold"/>
                                        <p:tgtEl>
                                          <p:spTgt spid="108"/>
                                        </p:tgtEl>
                                        <p:attrNameLst>
                                          <p:attrName>ppt_y</p:attrName>
                                        </p:attrNameLst>
                                      </p:cBhvr>
                                      <p:tavLst>
                                        <p:tav tm="0">
                                          <p:val>
                                            <p:strVal val="1+#ppt_h/2"/>
                                          </p:val>
                                        </p:tav>
                                        <p:tav tm="100000">
                                          <p:val>
                                            <p:strVal val="#ppt_y"/>
                                          </p:val>
                                        </p:tav>
                                      </p:tavLst>
                                    </p:anim>
                                  </p:childTnLst>
                                </p:cTn>
                              </p:par>
                              <p:par>
                                <p:cTn id="159" presetID="2" presetClass="entr" presetSubtype="4" fill="hold" nodeType="withEffect">
                                  <p:stCondLst>
                                    <p:cond delay="0"/>
                                  </p:stCondLst>
                                  <p:childTnLst>
                                    <p:set>
                                      <p:cBhvr>
                                        <p:cTn id="160" dur="1" fill="hold">
                                          <p:stCondLst>
                                            <p:cond delay="0"/>
                                          </p:stCondLst>
                                        </p:cTn>
                                        <p:tgtEl>
                                          <p:spTgt spid="120"/>
                                        </p:tgtEl>
                                        <p:attrNameLst>
                                          <p:attrName>style.visibility</p:attrName>
                                        </p:attrNameLst>
                                      </p:cBhvr>
                                      <p:to>
                                        <p:strVal val="visible"/>
                                      </p:to>
                                    </p:set>
                                    <p:anim calcmode="lin" valueType="num">
                                      <p:cBhvr additive="base">
                                        <p:cTn id="161" dur="500" fill="hold"/>
                                        <p:tgtEl>
                                          <p:spTgt spid="120"/>
                                        </p:tgtEl>
                                        <p:attrNameLst>
                                          <p:attrName>ppt_x</p:attrName>
                                        </p:attrNameLst>
                                      </p:cBhvr>
                                      <p:tavLst>
                                        <p:tav tm="0">
                                          <p:val>
                                            <p:strVal val="#ppt_x"/>
                                          </p:val>
                                        </p:tav>
                                        <p:tav tm="100000">
                                          <p:val>
                                            <p:strVal val="#ppt_x"/>
                                          </p:val>
                                        </p:tav>
                                      </p:tavLst>
                                    </p:anim>
                                    <p:anim calcmode="lin" valueType="num">
                                      <p:cBhvr additive="base">
                                        <p:cTn id="162" dur="500" fill="hold"/>
                                        <p:tgtEl>
                                          <p:spTgt spid="120"/>
                                        </p:tgtEl>
                                        <p:attrNameLst>
                                          <p:attrName>ppt_y</p:attrName>
                                        </p:attrNameLst>
                                      </p:cBhvr>
                                      <p:tavLst>
                                        <p:tav tm="0">
                                          <p:val>
                                            <p:strVal val="1+#ppt_h/2"/>
                                          </p:val>
                                        </p:tav>
                                        <p:tav tm="100000">
                                          <p:val>
                                            <p:strVal val="#ppt_y"/>
                                          </p:val>
                                        </p:tav>
                                      </p:tavLst>
                                    </p:anim>
                                  </p:childTnLst>
                                </p:cTn>
                              </p:par>
                              <p:par>
                                <p:cTn id="163" presetID="2" presetClass="entr" presetSubtype="4" fill="hold" nodeType="withEffect">
                                  <p:stCondLst>
                                    <p:cond delay="0"/>
                                  </p:stCondLst>
                                  <p:childTnLst>
                                    <p:set>
                                      <p:cBhvr>
                                        <p:cTn id="164" dur="1" fill="hold">
                                          <p:stCondLst>
                                            <p:cond delay="0"/>
                                          </p:stCondLst>
                                        </p:cTn>
                                        <p:tgtEl>
                                          <p:spTgt spid="123"/>
                                        </p:tgtEl>
                                        <p:attrNameLst>
                                          <p:attrName>style.visibility</p:attrName>
                                        </p:attrNameLst>
                                      </p:cBhvr>
                                      <p:to>
                                        <p:strVal val="visible"/>
                                      </p:to>
                                    </p:set>
                                    <p:anim calcmode="lin" valueType="num">
                                      <p:cBhvr additive="base">
                                        <p:cTn id="165" dur="500" fill="hold"/>
                                        <p:tgtEl>
                                          <p:spTgt spid="123"/>
                                        </p:tgtEl>
                                        <p:attrNameLst>
                                          <p:attrName>ppt_x</p:attrName>
                                        </p:attrNameLst>
                                      </p:cBhvr>
                                      <p:tavLst>
                                        <p:tav tm="0">
                                          <p:val>
                                            <p:strVal val="#ppt_x"/>
                                          </p:val>
                                        </p:tav>
                                        <p:tav tm="100000">
                                          <p:val>
                                            <p:strVal val="#ppt_x"/>
                                          </p:val>
                                        </p:tav>
                                      </p:tavLst>
                                    </p:anim>
                                    <p:anim calcmode="lin" valueType="num">
                                      <p:cBhvr additive="base">
                                        <p:cTn id="166" dur="500" fill="hold"/>
                                        <p:tgtEl>
                                          <p:spTgt spid="123"/>
                                        </p:tgtEl>
                                        <p:attrNameLst>
                                          <p:attrName>ppt_y</p:attrName>
                                        </p:attrNameLst>
                                      </p:cBhvr>
                                      <p:tavLst>
                                        <p:tav tm="0">
                                          <p:val>
                                            <p:strVal val="1+#ppt_h/2"/>
                                          </p:val>
                                        </p:tav>
                                        <p:tav tm="100000">
                                          <p:val>
                                            <p:strVal val="#ppt_y"/>
                                          </p:val>
                                        </p:tav>
                                      </p:tavLst>
                                    </p:anim>
                                  </p:childTnLst>
                                </p:cTn>
                              </p:par>
                              <p:par>
                                <p:cTn id="167" presetID="2" presetClass="entr" presetSubtype="4" fill="hold" nodeType="withEffect">
                                  <p:stCondLst>
                                    <p:cond delay="0"/>
                                  </p:stCondLst>
                                  <p:childTnLst>
                                    <p:set>
                                      <p:cBhvr>
                                        <p:cTn id="168" dur="1" fill="hold">
                                          <p:stCondLst>
                                            <p:cond delay="0"/>
                                          </p:stCondLst>
                                        </p:cTn>
                                        <p:tgtEl>
                                          <p:spTgt spid="126"/>
                                        </p:tgtEl>
                                        <p:attrNameLst>
                                          <p:attrName>style.visibility</p:attrName>
                                        </p:attrNameLst>
                                      </p:cBhvr>
                                      <p:to>
                                        <p:strVal val="visible"/>
                                      </p:to>
                                    </p:set>
                                    <p:anim calcmode="lin" valueType="num">
                                      <p:cBhvr additive="base">
                                        <p:cTn id="169" dur="500" fill="hold"/>
                                        <p:tgtEl>
                                          <p:spTgt spid="126"/>
                                        </p:tgtEl>
                                        <p:attrNameLst>
                                          <p:attrName>ppt_x</p:attrName>
                                        </p:attrNameLst>
                                      </p:cBhvr>
                                      <p:tavLst>
                                        <p:tav tm="0">
                                          <p:val>
                                            <p:strVal val="#ppt_x"/>
                                          </p:val>
                                        </p:tav>
                                        <p:tav tm="100000">
                                          <p:val>
                                            <p:strVal val="#ppt_x"/>
                                          </p:val>
                                        </p:tav>
                                      </p:tavLst>
                                    </p:anim>
                                    <p:anim calcmode="lin" valueType="num">
                                      <p:cBhvr additive="base">
                                        <p:cTn id="170" dur="500" fill="hold"/>
                                        <p:tgtEl>
                                          <p:spTgt spid="126"/>
                                        </p:tgtEl>
                                        <p:attrNameLst>
                                          <p:attrName>ppt_y</p:attrName>
                                        </p:attrNameLst>
                                      </p:cBhvr>
                                      <p:tavLst>
                                        <p:tav tm="0">
                                          <p:val>
                                            <p:strVal val="1+#ppt_h/2"/>
                                          </p:val>
                                        </p:tav>
                                        <p:tav tm="100000">
                                          <p:val>
                                            <p:strVal val="#ppt_y"/>
                                          </p:val>
                                        </p:tav>
                                      </p:tavLst>
                                    </p:anim>
                                  </p:childTnLst>
                                </p:cTn>
                              </p:par>
                              <p:par>
                                <p:cTn id="171" presetID="2" presetClass="entr" presetSubtype="4" fill="hold" nodeType="withEffect">
                                  <p:stCondLst>
                                    <p:cond delay="0"/>
                                  </p:stCondLst>
                                  <p:childTnLst>
                                    <p:set>
                                      <p:cBhvr>
                                        <p:cTn id="172" dur="1" fill="hold">
                                          <p:stCondLst>
                                            <p:cond delay="0"/>
                                          </p:stCondLst>
                                        </p:cTn>
                                        <p:tgtEl>
                                          <p:spTgt spid="129"/>
                                        </p:tgtEl>
                                        <p:attrNameLst>
                                          <p:attrName>style.visibility</p:attrName>
                                        </p:attrNameLst>
                                      </p:cBhvr>
                                      <p:to>
                                        <p:strVal val="visible"/>
                                      </p:to>
                                    </p:set>
                                    <p:anim calcmode="lin" valueType="num">
                                      <p:cBhvr additive="base">
                                        <p:cTn id="173" dur="500" fill="hold"/>
                                        <p:tgtEl>
                                          <p:spTgt spid="129"/>
                                        </p:tgtEl>
                                        <p:attrNameLst>
                                          <p:attrName>ppt_x</p:attrName>
                                        </p:attrNameLst>
                                      </p:cBhvr>
                                      <p:tavLst>
                                        <p:tav tm="0">
                                          <p:val>
                                            <p:strVal val="#ppt_x"/>
                                          </p:val>
                                        </p:tav>
                                        <p:tav tm="100000">
                                          <p:val>
                                            <p:strVal val="#ppt_x"/>
                                          </p:val>
                                        </p:tav>
                                      </p:tavLst>
                                    </p:anim>
                                    <p:anim calcmode="lin" valueType="num">
                                      <p:cBhvr additive="base">
                                        <p:cTn id="174" dur="500" fill="hold"/>
                                        <p:tgtEl>
                                          <p:spTgt spid="129"/>
                                        </p:tgtEl>
                                        <p:attrNameLst>
                                          <p:attrName>ppt_y</p:attrName>
                                        </p:attrNameLst>
                                      </p:cBhvr>
                                      <p:tavLst>
                                        <p:tav tm="0">
                                          <p:val>
                                            <p:strVal val="1+#ppt_h/2"/>
                                          </p:val>
                                        </p:tav>
                                        <p:tav tm="100000">
                                          <p:val>
                                            <p:strVal val="#ppt_y"/>
                                          </p:val>
                                        </p:tav>
                                      </p:tavLst>
                                    </p:anim>
                                  </p:childTnLst>
                                </p:cTn>
                              </p:par>
                              <p:par>
                                <p:cTn id="175" presetID="2" presetClass="entr" presetSubtype="4" fill="hold" nodeType="withEffect">
                                  <p:stCondLst>
                                    <p:cond delay="0"/>
                                  </p:stCondLst>
                                  <p:childTnLst>
                                    <p:set>
                                      <p:cBhvr>
                                        <p:cTn id="176" dur="1" fill="hold">
                                          <p:stCondLst>
                                            <p:cond delay="0"/>
                                          </p:stCondLst>
                                        </p:cTn>
                                        <p:tgtEl>
                                          <p:spTgt spid="132"/>
                                        </p:tgtEl>
                                        <p:attrNameLst>
                                          <p:attrName>style.visibility</p:attrName>
                                        </p:attrNameLst>
                                      </p:cBhvr>
                                      <p:to>
                                        <p:strVal val="visible"/>
                                      </p:to>
                                    </p:set>
                                    <p:anim calcmode="lin" valueType="num">
                                      <p:cBhvr additive="base">
                                        <p:cTn id="177" dur="500" fill="hold"/>
                                        <p:tgtEl>
                                          <p:spTgt spid="132"/>
                                        </p:tgtEl>
                                        <p:attrNameLst>
                                          <p:attrName>ppt_x</p:attrName>
                                        </p:attrNameLst>
                                      </p:cBhvr>
                                      <p:tavLst>
                                        <p:tav tm="0">
                                          <p:val>
                                            <p:strVal val="#ppt_x"/>
                                          </p:val>
                                        </p:tav>
                                        <p:tav tm="100000">
                                          <p:val>
                                            <p:strVal val="#ppt_x"/>
                                          </p:val>
                                        </p:tav>
                                      </p:tavLst>
                                    </p:anim>
                                    <p:anim calcmode="lin" valueType="num">
                                      <p:cBhvr additive="base">
                                        <p:cTn id="178" dur="500" fill="hold"/>
                                        <p:tgtEl>
                                          <p:spTgt spid="132"/>
                                        </p:tgtEl>
                                        <p:attrNameLst>
                                          <p:attrName>ppt_y</p:attrName>
                                        </p:attrNameLst>
                                      </p:cBhvr>
                                      <p:tavLst>
                                        <p:tav tm="0">
                                          <p:val>
                                            <p:strVal val="1+#ppt_h/2"/>
                                          </p:val>
                                        </p:tav>
                                        <p:tav tm="100000">
                                          <p:val>
                                            <p:strVal val="#ppt_y"/>
                                          </p:val>
                                        </p:tav>
                                      </p:tavLst>
                                    </p:anim>
                                  </p:childTnLst>
                                </p:cTn>
                              </p:par>
                              <p:par>
                                <p:cTn id="179" presetID="2" presetClass="entr" presetSubtype="4" fill="hold" grpId="0" nodeType="withEffect">
                                  <p:stCondLst>
                                    <p:cond delay="0"/>
                                  </p:stCondLst>
                                  <p:childTnLst>
                                    <p:set>
                                      <p:cBhvr>
                                        <p:cTn id="180" dur="1" fill="hold">
                                          <p:stCondLst>
                                            <p:cond delay="0"/>
                                          </p:stCondLst>
                                        </p:cTn>
                                        <p:tgtEl>
                                          <p:spTgt spid="35884"/>
                                        </p:tgtEl>
                                        <p:attrNameLst>
                                          <p:attrName>style.visibility</p:attrName>
                                        </p:attrNameLst>
                                      </p:cBhvr>
                                      <p:to>
                                        <p:strVal val="visible"/>
                                      </p:to>
                                    </p:set>
                                    <p:anim calcmode="lin" valueType="num">
                                      <p:cBhvr additive="base">
                                        <p:cTn id="181" dur="500" fill="hold"/>
                                        <p:tgtEl>
                                          <p:spTgt spid="35884"/>
                                        </p:tgtEl>
                                        <p:attrNameLst>
                                          <p:attrName>ppt_x</p:attrName>
                                        </p:attrNameLst>
                                      </p:cBhvr>
                                      <p:tavLst>
                                        <p:tav tm="0">
                                          <p:val>
                                            <p:strVal val="#ppt_x"/>
                                          </p:val>
                                        </p:tav>
                                        <p:tav tm="100000">
                                          <p:val>
                                            <p:strVal val="#ppt_x"/>
                                          </p:val>
                                        </p:tav>
                                      </p:tavLst>
                                    </p:anim>
                                    <p:anim calcmode="lin" valueType="num">
                                      <p:cBhvr additive="base">
                                        <p:cTn id="182" dur="500" fill="hold"/>
                                        <p:tgtEl>
                                          <p:spTgt spid="35884"/>
                                        </p:tgtEl>
                                        <p:attrNameLst>
                                          <p:attrName>ppt_y</p:attrName>
                                        </p:attrNameLst>
                                      </p:cBhvr>
                                      <p:tavLst>
                                        <p:tav tm="0">
                                          <p:val>
                                            <p:strVal val="1+#ppt_h/2"/>
                                          </p:val>
                                        </p:tav>
                                        <p:tav tm="100000">
                                          <p:val>
                                            <p:strVal val="#ppt_y"/>
                                          </p:val>
                                        </p:tav>
                                      </p:tavLst>
                                    </p:anim>
                                  </p:childTnLst>
                                </p:cTn>
                              </p:par>
                              <p:par>
                                <p:cTn id="183" presetID="2" presetClass="entr" presetSubtype="4" fill="hold" grpId="0" nodeType="withEffect">
                                  <p:stCondLst>
                                    <p:cond delay="0"/>
                                  </p:stCondLst>
                                  <p:childTnLst>
                                    <p:set>
                                      <p:cBhvr>
                                        <p:cTn id="184" dur="1" fill="hold">
                                          <p:stCondLst>
                                            <p:cond delay="0"/>
                                          </p:stCondLst>
                                        </p:cTn>
                                        <p:tgtEl>
                                          <p:spTgt spid="136"/>
                                        </p:tgtEl>
                                        <p:attrNameLst>
                                          <p:attrName>style.visibility</p:attrName>
                                        </p:attrNameLst>
                                      </p:cBhvr>
                                      <p:to>
                                        <p:strVal val="visible"/>
                                      </p:to>
                                    </p:set>
                                    <p:anim calcmode="lin" valueType="num">
                                      <p:cBhvr additive="base">
                                        <p:cTn id="185" dur="500" fill="hold"/>
                                        <p:tgtEl>
                                          <p:spTgt spid="136"/>
                                        </p:tgtEl>
                                        <p:attrNameLst>
                                          <p:attrName>ppt_x</p:attrName>
                                        </p:attrNameLst>
                                      </p:cBhvr>
                                      <p:tavLst>
                                        <p:tav tm="0">
                                          <p:val>
                                            <p:strVal val="#ppt_x"/>
                                          </p:val>
                                        </p:tav>
                                        <p:tav tm="100000">
                                          <p:val>
                                            <p:strVal val="#ppt_x"/>
                                          </p:val>
                                        </p:tav>
                                      </p:tavLst>
                                    </p:anim>
                                    <p:anim calcmode="lin" valueType="num">
                                      <p:cBhvr additive="base">
                                        <p:cTn id="186" dur="500" fill="hold"/>
                                        <p:tgtEl>
                                          <p:spTgt spid="1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5844" grpId="0"/>
      <p:bldP spid="20" grpId="0" animBg="1"/>
      <p:bldP spid="42" grpId="0"/>
      <p:bldP spid="21" grpId="0" animBg="1"/>
      <p:bldP spid="43" grpId="0"/>
      <p:bldP spid="22" grpId="0" animBg="1"/>
      <p:bldP spid="44" grpId="0"/>
      <p:bldP spid="23" grpId="0" animBg="1"/>
      <p:bldP spid="45" grpId="0"/>
      <p:bldP spid="25" grpId="0" animBg="1"/>
      <p:bldP spid="65" grpId="0"/>
      <p:bldP spid="26" grpId="0" animBg="1"/>
      <p:bldP spid="66" grpId="0"/>
      <p:bldP spid="27" grpId="0" animBg="1"/>
      <p:bldP spid="67" grpId="0"/>
      <p:bldP spid="28" grpId="0" animBg="1"/>
      <p:bldP spid="68" grpId="0"/>
      <p:bldP spid="56" grpId="0"/>
      <p:bldP spid="57" grpId="0"/>
      <p:bldP spid="102" grpId="0"/>
      <p:bldP spid="35884" grpId="0"/>
      <p:bldP spid="1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Other_1"/>
          <p:cNvSpPr/>
          <p:nvPr>
            <p:custDataLst>
              <p:tags r:id="rId1"/>
            </p:custDataLst>
          </p:nvPr>
        </p:nvSpPr>
        <p:spPr>
          <a:xfrm>
            <a:off x="1343025" y="1797050"/>
            <a:ext cx="1412875" cy="696913"/>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1"/>
          </a:solid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mn-lt"/>
              <a:ea typeface="+mn-ea"/>
              <a:cs typeface="+mn-cs"/>
            </a:endParaRPr>
          </a:p>
        </p:txBody>
      </p:sp>
      <p:pic>
        <p:nvPicPr>
          <p:cNvPr id="37891" name="MH_Other_2"/>
          <p:cNvPicPr/>
          <p:nvPr>
            <p:custDataLst>
              <p:tags r:id="rId2"/>
            </p:custDataLst>
          </p:nvPr>
        </p:nvPicPr>
        <p:blipFill>
          <a:blip r:embed="rId3"/>
          <a:srcRect t="50887"/>
          <a:stretch>
            <a:fillRect/>
          </a:stretch>
        </p:blipFill>
        <p:spPr>
          <a:xfrm>
            <a:off x="877888" y="1797050"/>
            <a:ext cx="2343150" cy="100013"/>
          </a:xfrm>
          <a:prstGeom prst="rect">
            <a:avLst/>
          </a:prstGeom>
          <a:noFill/>
          <a:ln w="9525">
            <a:noFill/>
          </a:ln>
        </p:spPr>
      </p:pic>
      <p:sp>
        <p:nvSpPr>
          <p:cNvPr id="11" name="MH_Other_4"/>
          <p:cNvSpPr/>
          <p:nvPr>
            <p:custDataLst>
              <p:tags r:id="rId4"/>
            </p:custDataLst>
          </p:nvPr>
        </p:nvSpPr>
        <p:spPr>
          <a:xfrm>
            <a:off x="3797300" y="1797050"/>
            <a:ext cx="1412875" cy="696913"/>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2"/>
          </a:solidFill>
          <a:ln w="12700">
            <a:solidFill>
              <a:schemeClr val="bg1">
                <a:lumMod val="95000"/>
              </a:schemeClr>
            </a:solidFill>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black"/>
              </a:solidFill>
              <a:effectLst/>
              <a:uLnTx/>
              <a:uFillTx/>
              <a:latin typeface="+mn-lt"/>
              <a:ea typeface="+mn-ea"/>
              <a:cs typeface="+mn-cs"/>
            </a:endParaRPr>
          </a:p>
        </p:txBody>
      </p:sp>
      <p:pic>
        <p:nvPicPr>
          <p:cNvPr id="37893" name="MH_Other_5"/>
          <p:cNvPicPr/>
          <p:nvPr>
            <p:custDataLst>
              <p:tags r:id="rId5"/>
            </p:custDataLst>
          </p:nvPr>
        </p:nvPicPr>
        <p:blipFill>
          <a:blip r:embed="rId3"/>
          <a:srcRect t="50887"/>
          <a:stretch>
            <a:fillRect/>
          </a:stretch>
        </p:blipFill>
        <p:spPr>
          <a:xfrm>
            <a:off x="3332163" y="1797050"/>
            <a:ext cx="2343150" cy="100013"/>
          </a:xfrm>
          <a:prstGeom prst="rect">
            <a:avLst/>
          </a:prstGeom>
          <a:noFill/>
          <a:ln w="9525">
            <a:noFill/>
          </a:ln>
        </p:spPr>
      </p:pic>
      <p:sp>
        <p:nvSpPr>
          <p:cNvPr id="16" name="MH_Other_7"/>
          <p:cNvSpPr/>
          <p:nvPr>
            <p:custDataLst>
              <p:tags r:id="rId6"/>
            </p:custDataLst>
          </p:nvPr>
        </p:nvSpPr>
        <p:spPr>
          <a:xfrm>
            <a:off x="6253163" y="1797050"/>
            <a:ext cx="1412875" cy="696913"/>
          </a:xfrm>
          <a:custGeom>
            <a:avLst/>
            <a:gdLst>
              <a:gd name="connsiteX0" fmla="*/ 0 w 1521440"/>
              <a:gd name="connsiteY0" fmla="*/ 0 h 749300"/>
              <a:gd name="connsiteX1" fmla="*/ 1521440 w 1521440"/>
              <a:gd name="connsiteY1" fmla="*/ 0 h 749300"/>
              <a:gd name="connsiteX2" fmla="*/ 1507239 w 1521440"/>
              <a:gd name="connsiteY2" fmla="*/ 140870 h 749300"/>
              <a:gd name="connsiteX3" fmla="*/ 760720 w 1521440"/>
              <a:gd name="connsiteY3" fmla="*/ 749300 h 749300"/>
              <a:gd name="connsiteX4" fmla="*/ 14201 w 1521440"/>
              <a:gd name="connsiteY4" fmla="*/ 140870 h 749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21440" h="749300">
                <a:moveTo>
                  <a:pt x="0" y="0"/>
                </a:moveTo>
                <a:lnTo>
                  <a:pt x="1521440" y="0"/>
                </a:lnTo>
                <a:lnTo>
                  <a:pt x="1507239" y="140870"/>
                </a:lnTo>
                <a:cubicBezTo>
                  <a:pt x="1436185" y="488100"/>
                  <a:pt x="1128956" y="749300"/>
                  <a:pt x="760720" y="749300"/>
                </a:cubicBezTo>
                <a:cubicBezTo>
                  <a:pt x="392484" y="749300"/>
                  <a:pt x="85255" y="488100"/>
                  <a:pt x="14201" y="140870"/>
                </a:cubicBezTo>
                <a:close/>
              </a:path>
            </a:pathLst>
          </a:custGeom>
          <a:solidFill>
            <a:schemeClr val="accent1"/>
          </a:solidFill>
          <a:ln w="15875">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mn-lt"/>
              <a:ea typeface="+mn-ea"/>
              <a:cs typeface="+mn-cs"/>
            </a:endParaRPr>
          </a:p>
        </p:txBody>
      </p:sp>
      <p:pic>
        <p:nvPicPr>
          <p:cNvPr id="37895" name="MH_Other_8"/>
          <p:cNvPicPr/>
          <p:nvPr>
            <p:custDataLst>
              <p:tags r:id="rId7"/>
            </p:custDataLst>
          </p:nvPr>
        </p:nvPicPr>
        <p:blipFill>
          <a:blip r:embed="rId3"/>
          <a:srcRect t="50887"/>
          <a:stretch>
            <a:fillRect/>
          </a:stretch>
        </p:blipFill>
        <p:spPr>
          <a:xfrm>
            <a:off x="5788025" y="1797050"/>
            <a:ext cx="2341563" cy="100013"/>
          </a:xfrm>
          <a:prstGeom prst="rect">
            <a:avLst/>
          </a:prstGeom>
          <a:noFill/>
          <a:ln w="9525">
            <a:noFill/>
          </a:ln>
        </p:spPr>
      </p:pic>
      <p:sp>
        <p:nvSpPr>
          <p:cNvPr id="37896" name="MH_Other_2"/>
          <p:cNvSpPr txBox="1"/>
          <p:nvPr>
            <p:custDataLst>
              <p:tags r:id="rId8"/>
            </p:custDataLst>
          </p:nvPr>
        </p:nvSpPr>
        <p:spPr>
          <a:xfrm>
            <a:off x="4165600" y="1905000"/>
            <a:ext cx="723900" cy="523875"/>
          </a:xfrm>
          <a:prstGeom prst="rect">
            <a:avLst/>
          </a:prstGeom>
          <a:noFill/>
          <a:ln w="9525">
            <a:noFill/>
          </a:ln>
        </p:spPr>
        <p:txBody>
          <a:bodyPr>
            <a:spAutoFit/>
          </a:bodyPr>
          <a:lstStyle/>
          <a:p>
            <a:pPr lvl="0" algn="ctr" eaLnBrk="1" hangingPunct="1">
              <a:buFont typeface="Arial" panose="020B0604020202020204" pitchFamily="34" charset="0"/>
              <a:buNone/>
            </a:pPr>
            <a:r>
              <a:rPr lang="en-US" altLang="zh-CN" sz="2800" dirty="0">
                <a:solidFill>
                  <a:schemeClr val="bg1"/>
                </a:solidFill>
                <a:latin typeface="Impact" panose="020B0806030902050204" pitchFamily="34" charset="0"/>
                <a:ea typeface="宋体" panose="02010600030101010101" pitchFamily="2" charset="-122"/>
              </a:rPr>
              <a:t>02</a:t>
            </a:r>
            <a:endParaRPr lang="zh-CN" altLang="en-US" sz="2800" dirty="0">
              <a:solidFill>
                <a:schemeClr val="bg1"/>
              </a:solidFill>
              <a:latin typeface="Impact" panose="020B0806030902050204" pitchFamily="34" charset="0"/>
              <a:ea typeface="宋体" panose="02010600030101010101" pitchFamily="2" charset="-122"/>
            </a:endParaRPr>
          </a:p>
        </p:txBody>
      </p:sp>
      <p:sp>
        <p:nvSpPr>
          <p:cNvPr id="37897" name="MH_Other_4"/>
          <p:cNvSpPr txBox="1"/>
          <p:nvPr>
            <p:custDataLst>
              <p:tags r:id="rId9"/>
            </p:custDataLst>
          </p:nvPr>
        </p:nvSpPr>
        <p:spPr>
          <a:xfrm>
            <a:off x="6635750" y="1905000"/>
            <a:ext cx="723900" cy="523875"/>
          </a:xfrm>
          <a:prstGeom prst="rect">
            <a:avLst/>
          </a:prstGeom>
          <a:noFill/>
          <a:ln w="9525">
            <a:noFill/>
          </a:ln>
        </p:spPr>
        <p:txBody>
          <a:bodyPr>
            <a:spAutoFit/>
          </a:bodyPr>
          <a:lstStyle/>
          <a:p>
            <a:pPr lvl="0" algn="ctr" eaLnBrk="1" hangingPunct="1">
              <a:buFont typeface="Arial" panose="020B0604020202020204" pitchFamily="34" charset="0"/>
              <a:buNone/>
            </a:pPr>
            <a:r>
              <a:rPr lang="en-US" altLang="zh-CN" sz="2800" dirty="0">
                <a:solidFill>
                  <a:schemeClr val="bg1"/>
                </a:solidFill>
                <a:latin typeface="Impact" panose="020B0806030902050204" pitchFamily="34" charset="0"/>
                <a:ea typeface="宋体" panose="02010600030101010101" pitchFamily="2" charset="-122"/>
              </a:rPr>
              <a:t>03</a:t>
            </a:r>
            <a:endParaRPr lang="zh-CN" altLang="en-US" sz="2800" dirty="0">
              <a:solidFill>
                <a:schemeClr val="bg1"/>
              </a:solidFill>
              <a:latin typeface="Impact" panose="020B0806030902050204" pitchFamily="34" charset="0"/>
              <a:ea typeface="宋体" panose="02010600030101010101" pitchFamily="2" charset="-122"/>
            </a:endParaRPr>
          </a:p>
        </p:txBody>
      </p:sp>
      <p:sp>
        <p:nvSpPr>
          <p:cNvPr id="37898" name="MH_Other_5"/>
          <p:cNvSpPr txBox="1"/>
          <p:nvPr>
            <p:custDataLst>
              <p:tags r:id="rId10"/>
            </p:custDataLst>
          </p:nvPr>
        </p:nvSpPr>
        <p:spPr>
          <a:xfrm>
            <a:off x="1679575" y="1905000"/>
            <a:ext cx="725488" cy="523875"/>
          </a:xfrm>
          <a:prstGeom prst="rect">
            <a:avLst/>
          </a:prstGeom>
          <a:noFill/>
          <a:ln w="9525">
            <a:noFill/>
          </a:ln>
        </p:spPr>
        <p:txBody>
          <a:bodyPr>
            <a:spAutoFit/>
          </a:bodyPr>
          <a:lstStyle/>
          <a:p>
            <a:pPr lvl="0" algn="ctr" eaLnBrk="1" hangingPunct="1">
              <a:buFont typeface="Arial" panose="020B0604020202020204" pitchFamily="34" charset="0"/>
              <a:buNone/>
            </a:pPr>
            <a:r>
              <a:rPr lang="en-US" altLang="zh-CN" sz="2800" dirty="0">
                <a:solidFill>
                  <a:schemeClr val="bg1"/>
                </a:solidFill>
                <a:latin typeface="Impact" panose="020B0806030902050204" pitchFamily="34" charset="0"/>
                <a:ea typeface="宋体" panose="02010600030101010101" pitchFamily="2" charset="-122"/>
              </a:rPr>
              <a:t>01</a:t>
            </a:r>
            <a:endParaRPr lang="zh-CN" altLang="en-US" sz="2800" dirty="0">
              <a:solidFill>
                <a:schemeClr val="bg1"/>
              </a:solidFill>
              <a:latin typeface="Impact" panose="020B0806030902050204" pitchFamily="34" charset="0"/>
              <a:ea typeface="宋体" panose="02010600030101010101" pitchFamily="2" charset="-122"/>
            </a:endParaRPr>
          </a:p>
        </p:txBody>
      </p:sp>
      <p:sp>
        <p:nvSpPr>
          <p:cNvPr id="28" name="TextBox 50"/>
          <p:cNvSpPr txBox="1"/>
          <p:nvPr/>
        </p:nvSpPr>
        <p:spPr bwMode="auto">
          <a:xfrm>
            <a:off x="815975" y="2627313"/>
            <a:ext cx="2451100" cy="376238"/>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mn-ea"/>
                <a:ea typeface="+mn-ea"/>
                <a:cs typeface="+mn-cs"/>
              </a:rPr>
              <a:t>点击添加标题</a:t>
            </a:r>
            <a:endParaRPr kumimoji="0" lang="en-US" sz="1400" b="0" i="0" u="none" strike="noStrike" kern="1200" cap="none" spc="0" normalizeH="0" baseline="0" noProof="0" dirty="0">
              <a:ln>
                <a:noFill/>
              </a:ln>
              <a:solidFill>
                <a:schemeClr val="tx1">
                  <a:lumMod val="85000"/>
                  <a:lumOff val="15000"/>
                </a:schemeClr>
              </a:solidFill>
              <a:effectLst/>
              <a:uLnTx/>
              <a:uFillTx/>
              <a:latin typeface="+mn-ea"/>
              <a:ea typeface="+mn-ea"/>
              <a:cs typeface="+mn-cs"/>
            </a:endParaRPr>
          </a:p>
        </p:txBody>
      </p:sp>
      <p:sp>
        <p:nvSpPr>
          <p:cNvPr id="29" name="TextBox 51"/>
          <p:cNvSpPr txBox="1"/>
          <p:nvPr/>
        </p:nvSpPr>
        <p:spPr bwMode="auto">
          <a:xfrm>
            <a:off x="815975" y="2954338"/>
            <a:ext cx="2343150" cy="1325880"/>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rPr>
              <a:t>点击输入文字描述内容点击输入文字描述内容点击输入文字描述内容点击输入文字描述内容点击输入文字描述内容点击输入文字描述内容点击输入文字描述内容点击输入文字描述内容</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sp>
        <p:nvSpPr>
          <p:cNvPr id="31" name="TextBox 50"/>
          <p:cNvSpPr txBox="1"/>
          <p:nvPr/>
        </p:nvSpPr>
        <p:spPr bwMode="auto">
          <a:xfrm>
            <a:off x="3221038" y="2627313"/>
            <a:ext cx="2451100" cy="376238"/>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mn-ea"/>
                <a:ea typeface="微软雅黑" panose="020B0503020204020204" pitchFamily="34" charset="-122"/>
                <a:cs typeface="+mn-cs"/>
              </a:rPr>
              <a:t>点击添加标题</a:t>
            </a:r>
            <a:endParaRPr kumimoji="0" lang="en-US" altLang="zh-CN" sz="1400" b="0" i="0" u="none" strike="noStrike" kern="1200" cap="none" spc="0" normalizeH="0" baseline="0" noProof="0" dirty="0">
              <a:ln>
                <a:noFill/>
              </a:ln>
              <a:solidFill>
                <a:schemeClr val="tx1">
                  <a:lumMod val="85000"/>
                  <a:lumOff val="15000"/>
                </a:schemeClr>
              </a:solidFill>
              <a:effectLst/>
              <a:uLnTx/>
              <a:uFillTx/>
              <a:latin typeface="+mn-ea"/>
              <a:ea typeface="微软雅黑" panose="020B0503020204020204" pitchFamily="34" charset="-122"/>
              <a:cs typeface="+mn-cs"/>
            </a:endParaRPr>
          </a:p>
        </p:txBody>
      </p:sp>
      <p:sp>
        <p:nvSpPr>
          <p:cNvPr id="32" name="TextBox 51"/>
          <p:cNvSpPr txBox="1"/>
          <p:nvPr/>
        </p:nvSpPr>
        <p:spPr bwMode="auto">
          <a:xfrm>
            <a:off x="3221038" y="2954338"/>
            <a:ext cx="2343150" cy="1325880"/>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rPr>
              <a:t>点击输入文字描述内容点击输入文字描述内容点击输入文字描述内容点击输入文字描述内容点击输入文字描述内容点击输入文字描述内容点击输入文字描述内容点击输入文字描述内容</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sp>
        <p:nvSpPr>
          <p:cNvPr id="34" name="TextBox 50"/>
          <p:cNvSpPr txBox="1"/>
          <p:nvPr/>
        </p:nvSpPr>
        <p:spPr bwMode="auto">
          <a:xfrm>
            <a:off x="5754688" y="2627313"/>
            <a:ext cx="2451100" cy="376238"/>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mn-ea"/>
                <a:ea typeface="微软雅黑" panose="020B0503020204020204" pitchFamily="34" charset="-122"/>
                <a:cs typeface="+mn-cs"/>
              </a:rPr>
              <a:t>点击添加标题</a:t>
            </a:r>
            <a:endParaRPr kumimoji="0" lang="en-US" altLang="zh-CN" sz="1400" b="0" i="0" u="none" strike="noStrike" kern="1200" cap="none" spc="0" normalizeH="0" baseline="0" noProof="0" dirty="0">
              <a:ln>
                <a:noFill/>
              </a:ln>
              <a:solidFill>
                <a:schemeClr val="tx1">
                  <a:lumMod val="85000"/>
                  <a:lumOff val="15000"/>
                </a:schemeClr>
              </a:solidFill>
              <a:effectLst/>
              <a:uLnTx/>
              <a:uFillTx/>
              <a:latin typeface="+mn-ea"/>
              <a:ea typeface="微软雅黑" panose="020B0503020204020204" pitchFamily="34" charset="-122"/>
              <a:cs typeface="+mn-cs"/>
            </a:endParaRPr>
          </a:p>
        </p:txBody>
      </p:sp>
      <p:sp>
        <p:nvSpPr>
          <p:cNvPr id="35" name="TextBox 51"/>
          <p:cNvSpPr txBox="1"/>
          <p:nvPr/>
        </p:nvSpPr>
        <p:spPr bwMode="auto">
          <a:xfrm>
            <a:off x="5754688" y="2954338"/>
            <a:ext cx="2343150" cy="1325880"/>
          </a:xfrm>
          <a:prstGeom prst="rect">
            <a:avLst/>
          </a:prstGeom>
          <a:noFill/>
        </p:spPr>
        <p:txBody>
          <a:bodyPr>
            <a:spAutoFit/>
          </a:bodyPr>
          <a:lstStyle/>
          <a:p>
            <a:pPr marL="0" marR="0" lvl="0" indent="0" algn="ctr"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rPr>
              <a:t>点击输入文字描述内容点击输入文字描述内容点击输入文字描述内容点击输入文字描述内容点击输入文字描述内容点击输入文字描述内容点击输入文字描述内容点击输入文字描述内容</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ctr" defTabSz="685800" rtl="0" eaLnBrk="1" fontAlgn="auto" latinLnBrk="0" hangingPunct="1">
              <a:lnSpc>
                <a:spcPct val="150000"/>
              </a:lnSpc>
              <a:spcBef>
                <a:spcPts val="0"/>
              </a:spcBef>
              <a:spcAft>
                <a:spcPts val="0"/>
              </a:spcAft>
              <a:buClrTx/>
              <a:buSzTx/>
              <a:buFontTx/>
              <a:buNone/>
              <a:defRPr/>
            </a:pP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sp>
        <p:nvSpPr>
          <p:cNvPr id="37905" name="文本框 48"/>
          <p:cNvSpPr txBox="1"/>
          <p:nvPr/>
        </p:nvSpPr>
        <p:spPr>
          <a:xfrm>
            <a:off x="144463" y="254000"/>
            <a:ext cx="1760537"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ustDataLst>
      <p:tags r:id="rId11"/>
    </p:custDataLst>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37891"/>
                                        </p:tgtEl>
                                        <p:attrNameLst>
                                          <p:attrName>style.visibility</p:attrName>
                                        </p:attrNameLst>
                                      </p:cBhvr>
                                      <p:to>
                                        <p:strVal val="visible"/>
                                      </p:to>
                                    </p:set>
                                    <p:anim calcmode="lin" valueType="num">
                                      <p:cBhvr additive="base">
                                        <p:cTn id="7" dur="500"/>
                                        <p:tgtEl>
                                          <p:spTgt spid="37891"/>
                                        </p:tgtEl>
                                        <p:attrNameLst>
                                          <p:attrName>ppt_y</p:attrName>
                                        </p:attrNameLst>
                                      </p:cBhvr>
                                      <p:tavLst>
                                        <p:tav tm="0">
                                          <p:val>
                                            <p:strVal val="#ppt_y-#ppt_h*1.125000"/>
                                          </p:val>
                                        </p:tav>
                                        <p:tav tm="100000">
                                          <p:val>
                                            <p:strVal val="#ppt_y"/>
                                          </p:val>
                                        </p:tav>
                                      </p:tavLst>
                                    </p:anim>
                                    <p:animEffect transition="in" filter="wipe(down)">
                                      <p:cBhvr>
                                        <p:cTn id="8" dur="500"/>
                                        <p:tgtEl>
                                          <p:spTgt spid="37891"/>
                                        </p:tgtEl>
                                      </p:cBhvr>
                                    </p:animEffect>
                                  </p:childTnLst>
                                </p:cTn>
                              </p:par>
                            </p:childTnLst>
                          </p:cTn>
                        </p:par>
                        <p:par>
                          <p:cTn id="9" fill="hold">
                            <p:stCondLst>
                              <p:cond delay="500"/>
                            </p:stCondLst>
                            <p:childTnLst>
                              <p:par>
                                <p:cTn id="10" presetID="12" presetClass="entr" presetSubtype="1"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down)">
                                      <p:cBhvr>
                                        <p:cTn id="13" dur="500"/>
                                        <p:tgtEl>
                                          <p:spTgt spid="6"/>
                                        </p:tgtEl>
                                      </p:cBhvr>
                                    </p:animEffect>
                                  </p:childTnLst>
                                </p:cTn>
                              </p:par>
                            </p:childTnLst>
                          </p:cTn>
                        </p:par>
                        <p:par>
                          <p:cTn id="14" fill="hold">
                            <p:stCondLst>
                              <p:cond delay="1000"/>
                            </p:stCondLst>
                            <p:childTnLst>
                              <p:par>
                                <p:cTn id="15" presetID="12" presetClass="entr" presetSubtype="1" fill="hold" nodeType="afterEffect">
                                  <p:stCondLst>
                                    <p:cond delay="0"/>
                                  </p:stCondLst>
                                  <p:childTnLst>
                                    <p:set>
                                      <p:cBhvr>
                                        <p:cTn id="16" dur="1" fill="hold">
                                          <p:stCondLst>
                                            <p:cond delay="0"/>
                                          </p:stCondLst>
                                        </p:cTn>
                                        <p:tgtEl>
                                          <p:spTgt spid="37893"/>
                                        </p:tgtEl>
                                        <p:attrNameLst>
                                          <p:attrName>style.visibility</p:attrName>
                                        </p:attrNameLst>
                                      </p:cBhvr>
                                      <p:to>
                                        <p:strVal val="visible"/>
                                      </p:to>
                                    </p:set>
                                    <p:anim calcmode="lin" valueType="num">
                                      <p:cBhvr additive="base">
                                        <p:cTn id="17" dur="500"/>
                                        <p:tgtEl>
                                          <p:spTgt spid="37893"/>
                                        </p:tgtEl>
                                        <p:attrNameLst>
                                          <p:attrName>ppt_y</p:attrName>
                                        </p:attrNameLst>
                                      </p:cBhvr>
                                      <p:tavLst>
                                        <p:tav tm="0">
                                          <p:val>
                                            <p:strVal val="#ppt_y-#ppt_h*1.125000"/>
                                          </p:val>
                                        </p:tav>
                                        <p:tav tm="100000">
                                          <p:val>
                                            <p:strVal val="#ppt_y"/>
                                          </p:val>
                                        </p:tav>
                                      </p:tavLst>
                                    </p:anim>
                                    <p:animEffect transition="in" filter="wipe(down)">
                                      <p:cBhvr>
                                        <p:cTn id="18" dur="500"/>
                                        <p:tgtEl>
                                          <p:spTgt spid="37893"/>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p:tgtEl>
                                          <p:spTgt spid="11"/>
                                        </p:tgtEl>
                                        <p:attrNameLst>
                                          <p:attrName>ppt_y</p:attrName>
                                        </p:attrNameLst>
                                      </p:cBhvr>
                                      <p:tavLst>
                                        <p:tav tm="0">
                                          <p:val>
                                            <p:strVal val="#ppt_y-#ppt_h*1.125000"/>
                                          </p:val>
                                        </p:tav>
                                        <p:tav tm="100000">
                                          <p:val>
                                            <p:strVal val="#ppt_y"/>
                                          </p:val>
                                        </p:tav>
                                      </p:tavLst>
                                    </p:anim>
                                    <p:animEffect transition="in" filter="wipe(down)">
                                      <p:cBhvr>
                                        <p:cTn id="23" dur="500"/>
                                        <p:tgtEl>
                                          <p:spTgt spid="11"/>
                                        </p:tgtEl>
                                      </p:cBhvr>
                                    </p:animEffect>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37895"/>
                                        </p:tgtEl>
                                        <p:attrNameLst>
                                          <p:attrName>style.visibility</p:attrName>
                                        </p:attrNameLst>
                                      </p:cBhvr>
                                      <p:to>
                                        <p:strVal val="visible"/>
                                      </p:to>
                                    </p:set>
                                    <p:anim calcmode="lin" valueType="num">
                                      <p:cBhvr additive="base">
                                        <p:cTn id="27" dur="500"/>
                                        <p:tgtEl>
                                          <p:spTgt spid="37895"/>
                                        </p:tgtEl>
                                        <p:attrNameLst>
                                          <p:attrName>ppt_y</p:attrName>
                                        </p:attrNameLst>
                                      </p:cBhvr>
                                      <p:tavLst>
                                        <p:tav tm="0">
                                          <p:val>
                                            <p:strVal val="#ppt_y-#ppt_h*1.125000"/>
                                          </p:val>
                                        </p:tav>
                                        <p:tav tm="100000">
                                          <p:val>
                                            <p:strVal val="#ppt_y"/>
                                          </p:val>
                                        </p:tav>
                                      </p:tavLst>
                                    </p:anim>
                                    <p:animEffect transition="in" filter="wipe(down)">
                                      <p:cBhvr>
                                        <p:cTn id="28" dur="500"/>
                                        <p:tgtEl>
                                          <p:spTgt spid="37895"/>
                                        </p:tgtEl>
                                      </p:cBhvr>
                                    </p:animEffect>
                                  </p:childTnLst>
                                </p:cTn>
                              </p:par>
                            </p:childTnLst>
                          </p:cTn>
                        </p:par>
                        <p:par>
                          <p:cTn id="29" fill="hold">
                            <p:stCondLst>
                              <p:cond delay="2500"/>
                            </p:stCondLst>
                            <p:childTnLst>
                              <p:par>
                                <p:cTn id="30" presetID="12" presetClass="entr" presetSubtype="1"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p:tgtEl>
                                          <p:spTgt spid="16"/>
                                        </p:tgtEl>
                                        <p:attrNameLst>
                                          <p:attrName>ppt_y</p:attrName>
                                        </p:attrNameLst>
                                      </p:cBhvr>
                                      <p:tavLst>
                                        <p:tav tm="0">
                                          <p:val>
                                            <p:strVal val="#ppt_y-#ppt_h*1.125000"/>
                                          </p:val>
                                        </p:tav>
                                        <p:tav tm="100000">
                                          <p:val>
                                            <p:strVal val="#ppt_y"/>
                                          </p:val>
                                        </p:tav>
                                      </p:tavLst>
                                    </p:anim>
                                    <p:animEffect transition="in" filter="wipe(down)">
                                      <p:cBhvr>
                                        <p:cTn id="33" dur="500"/>
                                        <p:tgtEl>
                                          <p:spTgt spid="16"/>
                                        </p:tgtEl>
                                      </p:cBhvr>
                                    </p:animEffect>
                                  </p:childTnLst>
                                </p:cTn>
                              </p:par>
                            </p:childTnLst>
                          </p:cTn>
                        </p:par>
                        <p:par>
                          <p:cTn id="34" fill="hold">
                            <p:stCondLst>
                              <p:cond delay="3000"/>
                            </p:stCondLst>
                            <p:childTnLst>
                              <p:par>
                                <p:cTn id="35" presetID="12" presetClass="entr" presetSubtype="1" fill="hold" grpId="0" nodeType="afterEffect">
                                  <p:stCondLst>
                                    <p:cond delay="0"/>
                                  </p:stCondLst>
                                  <p:childTnLst>
                                    <p:set>
                                      <p:cBhvr>
                                        <p:cTn id="36" dur="1" fill="hold">
                                          <p:stCondLst>
                                            <p:cond delay="0"/>
                                          </p:stCondLst>
                                        </p:cTn>
                                        <p:tgtEl>
                                          <p:spTgt spid="37898"/>
                                        </p:tgtEl>
                                        <p:attrNameLst>
                                          <p:attrName>style.visibility</p:attrName>
                                        </p:attrNameLst>
                                      </p:cBhvr>
                                      <p:to>
                                        <p:strVal val="visible"/>
                                      </p:to>
                                    </p:set>
                                    <p:anim calcmode="lin" valueType="num">
                                      <p:cBhvr additive="base">
                                        <p:cTn id="37" dur="500"/>
                                        <p:tgtEl>
                                          <p:spTgt spid="37898"/>
                                        </p:tgtEl>
                                        <p:attrNameLst>
                                          <p:attrName>ppt_y</p:attrName>
                                        </p:attrNameLst>
                                      </p:cBhvr>
                                      <p:tavLst>
                                        <p:tav tm="0">
                                          <p:val>
                                            <p:strVal val="#ppt_y-#ppt_h*1.125000"/>
                                          </p:val>
                                        </p:tav>
                                        <p:tav tm="100000">
                                          <p:val>
                                            <p:strVal val="#ppt_y"/>
                                          </p:val>
                                        </p:tav>
                                      </p:tavLst>
                                    </p:anim>
                                    <p:animEffect transition="in" filter="wipe(down)">
                                      <p:cBhvr>
                                        <p:cTn id="38" dur="500"/>
                                        <p:tgtEl>
                                          <p:spTgt spid="37898"/>
                                        </p:tgtEl>
                                      </p:cBhvr>
                                    </p:animEffect>
                                  </p:childTnLst>
                                </p:cTn>
                              </p:par>
                            </p:childTnLst>
                          </p:cTn>
                        </p:par>
                        <p:par>
                          <p:cTn id="39" fill="hold">
                            <p:stCondLst>
                              <p:cond delay="3500"/>
                            </p:stCondLst>
                            <p:childTnLst>
                              <p:par>
                                <p:cTn id="40" presetID="12" presetClass="entr" presetSubtype="1" fill="hold" grpId="0" nodeType="afterEffect">
                                  <p:stCondLst>
                                    <p:cond delay="0"/>
                                  </p:stCondLst>
                                  <p:childTnLst>
                                    <p:set>
                                      <p:cBhvr>
                                        <p:cTn id="41" dur="1" fill="hold">
                                          <p:stCondLst>
                                            <p:cond delay="0"/>
                                          </p:stCondLst>
                                        </p:cTn>
                                        <p:tgtEl>
                                          <p:spTgt spid="37896"/>
                                        </p:tgtEl>
                                        <p:attrNameLst>
                                          <p:attrName>style.visibility</p:attrName>
                                        </p:attrNameLst>
                                      </p:cBhvr>
                                      <p:to>
                                        <p:strVal val="visible"/>
                                      </p:to>
                                    </p:set>
                                    <p:anim calcmode="lin" valueType="num">
                                      <p:cBhvr additive="base">
                                        <p:cTn id="42" dur="500"/>
                                        <p:tgtEl>
                                          <p:spTgt spid="37896"/>
                                        </p:tgtEl>
                                        <p:attrNameLst>
                                          <p:attrName>ppt_y</p:attrName>
                                        </p:attrNameLst>
                                      </p:cBhvr>
                                      <p:tavLst>
                                        <p:tav tm="0">
                                          <p:val>
                                            <p:strVal val="#ppt_y-#ppt_h*1.125000"/>
                                          </p:val>
                                        </p:tav>
                                        <p:tav tm="100000">
                                          <p:val>
                                            <p:strVal val="#ppt_y"/>
                                          </p:val>
                                        </p:tav>
                                      </p:tavLst>
                                    </p:anim>
                                    <p:animEffect transition="in" filter="wipe(down)">
                                      <p:cBhvr>
                                        <p:cTn id="43" dur="500"/>
                                        <p:tgtEl>
                                          <p:spTgt spid="37896"/>
                                        </p:tgtEl>
                                      </p:cBhvr>
                                    </p:animEffect>
                                  </p:childTnLst>
                                </p:cTn>
                              </p:par>
                            </p:childTnLst>
                          </p:cTn>
                        </p:par>
                        <p:par>
                          <p:cTn id="44" fill="hold">
                            <p:stCondLst>
                              <p:cond delay="4000"/>
                            </p:stCondLst>
                            <p:childTnLst>
                              <p:par>
                                <p:cTn id="45" presetID="12" presetClass="entr" presetSubtype="1" fill="hold" grpId="0" nodeType="afterEffect">
                                  <p:stCondLst>
                                    <p:cond delay="0"/>
                                  </p:stCondLst>
                                  <p:childTnLst>
                                    <p:set>
                                      <p:cBhvr>
                                        <p:cTn id="46" dur="1" fill="hold">
                                          <p:stCondLst>
                                            <p:cond delay="0"/>
                                          </p:stCondLst>
                                        </p:cTn>
                                        <p:tgtEl>
                                          <p:spTgt spid="37897"/>
                                        </p:tgtEl>
                                        <p:attrNameLst>
                                          <p:attrName>style.visibility</p:attrName>
                                        </p:attrNameLst>
                                      </p:cBhvr>
                                      <p:to>
                                        <p:strVal val="visible"/>
                                      </p:to>
                                    </p:set>
                                    <p:anim calcmode="lin" valueType="num">
                                      <p:cBhvr additive="base">
                                        <p:cTn id="47" dur="500"/>
                                        <p:tgtEl>
                                          <p:spTgt spid="37897"/>
                                        </p:tgtEl>
                                        <p:attrNameLst>
                                          <p:attrName>ppt_y</p:attrName>
                                        </p:attrNameLst>
                                      </p:cBhvr>
                                      <p:tavLst>
                                        <p:tav tm="0">
                                          <p:val>
                                            <p:strVal val="#ppt_y-#ppt_h*1.125000"/>
                                          </p:val>
                                        </p:tav>
                                        <p:tav tm="100000">
                                          <p:val>
                                            <p:strVal val="#ppt_y"/>
                                          </p:val>
                                        </p:tav>
                                      </p:tavLst>
                                    </p:anim>
                                    <p:animEffect transition="in" filter="wipe(down)">
                                      <p:cBhvr>
                                        <p:cTn id="48" dur="500"/>
                                        <p:tgtEl>
                                          <p:spTgt spid="37897"/>
                                        </p:tgtEl>
                                      </p:cBhvr>
                                    </p:animEffect>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29"/>
                                        </p:tgtEl>
                                        <p:attrNameLst>
                                          <p:attrName>style.visibility</p:attrName>
                                        </p:attrNameLst>
                                      </p:cBhvr>
                                      <p:to>
                                        <p:strVal val="visible"/>
                                      </p:to>
                                    </p:set>
                                    <p:anim calcmode="lin" valueType="num">
                                      <p:cBhvr additive="base">
                                        <p:cTn id="52" dur="500" fill="hold"/>
                                        <p:tgtEl>
                                          <p:spTgt spid="29"/>
                                        </p:tgtEl>
                                        <p:attrNameLst>
                                          <p:attrName>ppt_x</p:attrName>
                                        </p:attrNameLst>
                                      </p:cBhvr>
                                      <p:tavLst>
                                        <p:tav tm="0">
                                          <p:val>
                                            <p:strVal val="#ppt_x"/>
                                          </p:val>
                                        </p:tav>
                                        <p:tav tm="100000">
                                          <p:val>
                                            <p:strVal val="#ppt_x"/>
                                          </p:val>
                                        </p:tav>
                                      </p:tavLst>
                                    </p:anim>
                                    <p:anim calcmode="lin" valueType="num">
                                      <p:cBhvr additive="base">
                                        <p:cTn id="53" dur="500" fill="hold"/>
                                        <p:tgtEl>
                                          <p:spTgt spid="29"/>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500" fill="hold"/>
                                        <p:tgtEl>
                                          <p:spTgt spid="32"/>
                                        </p:tgtEl>
                                        <p:attrNameLst>
                                          <p:attrName>ppt_x</p:attrName>
                                        </p:attrNameLst>
                                      </p:cBhvr>
                                      <p:tavLst>
                                        <p:tav tm="0">
                                          <p:val>
                                            <p:strVal val="#ppt_x"/>
                                          </p:val>
                                        </p:tav>
                                        <p:tav tm="100000">
                                          <p:val>
                                            <p:strVal val="#ppt_x"/>
                                          </p:val>
                                        </p:tav>
                                      </p:tavLst>
                                    </p:anim>
                                    <p:anim calcmode="lin" valueType="num">
                                      <p:cBhvr additive="base">
                                        <p:cTn id="58" dur="500" fill="hold"/>
                                        <p:tgtEl>
                                          <p:spTgt spid="32"/>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35"/>
                                        </p:tgtEl>
                                        <p:attrNameLst>
                                          <p:attrName>style.visibility</p:attrName>
                                        </p:attrNameLst>
                                      </p:cBhvr>
                                      <p:to>
                                        <p:strVal val="visible"/>
                                      </p:to>
                                    </p:set>
                                    <p:anim calcmode="lin" valueType="num">
                                      <p:cBhvr additive="base">
                                        <p:cTn id="62" dur="500" fill="hold"/>
                                        <p:tgtEl>
                                          <p:spTgt spid="35"/>
                                        </p:tgtEl>
                                        <p:attrNameLst>
                                          <p:attrName>ppt_x</p:attrName>
                                        </p:attrNameLst>
                                      </p:cBhvr>
                                      <p:tavLst>
                                        <p:tav tm="0">
                                          <p:val>
                                            <p:strVal val="#ppt_x"/>
                                          </p:val>
                                        </p:tav>
                                        <p:tav tm="100000">
                                          <p:val>
                                            <p:strVal val="#ppt_x"/>
                                          </p:val>
                                        </p:tav>
                                      </p:tavLst>
                                    </p:anim>
                                    <p:anim calcmode="lin" valueType="num">
                                      <p:cBhvr additive="base">
                                        <p:cTn id="63"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1" grpId="0" animBg="1"/>
      <p:bldP spid="16" grpId="0" animBg="1"/>
      <p:bldP spid="37896" grpId="0"/>
      <p:bldP spid="37897" grpId="0"/>
      <p:bldP spid="37898" grpId="0"/>
      <p:bldP spid="29" grpId="0"/>
      <p:bldP spid="32" grpId="0"/>
      <p:bldP spid="3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73455" y="1379855"/>
            <a:ext cx="7100570" cy="2252980"/>
            <a:chOff x="1533" y="2173"/>
            <a:chExt cx="11182" cy="3548"/>
          </a:xfrm>
        </p:grpSpPr>
        <p:sp>
          <p:nvSpPr>
            <p:cNvPr id="8" name="MH_Other_1"/>
            <p:cNvSpPr/>
            <p:nvPr>
              <p:custDataLst>
                <p:tags r:id="rId1"/>
              </p:custDataLst>
            </p:nvPr>
          </p:nvSpPr>
          <p:spPr>
            <a:xfrm>
              <a:off x="1658" y="2460"/>
              <a:ext cx="3098" cy="3108"/>
            </a:xfrm>
            <a:custGeom>
              <a:avLst/>
              <a:gdLst>
                <a:gd name="connsiteX0" fmla="*/ 0 w 8242300"/>
                <a:gd name="connsiteY0" fmla="*/ 927100 h 8267700"/>
                <a:gd name="connsiteX1" fmla="*/ 787400 w 8242300"/>
                <a:gd name="connsiteY1" fmla="*/ 8267700 h 8267700"/>
                <a:gd name="connsiteX2" fmla="*/ 8242300 w 8242300"/>
                <a:gd name="connsiteY2" fmla="*/ 7200900 h 8267700"/>
                <a:gd name="connsiteX3" fmla="*/ 7251700 w 8242300"/>
                <a:gd name="connsiteY3" fmla="*/ 0 h 8267700"/>
                <a:gd name="connsiteX4" fmla="*/ 0 w 8242300"/>
                <a:gd name="connsiteY4" fmla="*/ 927100 h 826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2300" h="8267700">
                  <a:moveTo>
                    <a:pt x="0" y="927100"/>
                  </a:moveTo>
                  <a:lnTo>
                    <a:pt x="787400" y="8267700"/>
                  </a:lnTo>
                  <a:lnTo>
                    <a:pt x="8242300" y="7200900"/>
                  </a:lnTo>
                  <a:lnTo>
                    <a:pt x="7251700" y="0"/>
                  </a:lnTo>
                  <a:lnTo>
                    <a:pt x="0" y="92710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75" b="0" i="0" u="none" strike="noStrike" kern="1200" cap="none" spc="0" normalizeH="0" baseline="0" noProof="0">
                <a:ln>
                  <a:noFill/>
                </a:ln>
                <a:solidFill>
                  <a:schemeClr val="tx1"/>
                </a:solidFill>
                <a:effectLst/>
                <a:uLnTx/>
                <a:uFillTx/>
                <a:latin typeface="+mn-lt"/>
                <a:ea typeface="+mn-ea"/>
                <a:cs typeface="+mn-cs"/>
              </a:endParaRPr>
            </a:p>
          </p:txBody>
        </p:sp>
        <p:sp>
          <p:nvSpPr>
            <p:cNvPr id="22" name="MH_Other_2"/>
            <p:cNvSpPr/>
            <p:nvPr>
              <p:custDataLst>
                <p:tags r:id="rId2"/>
              </p:custDataLst>
            </p:nvPr>
          </p:nvSpPr>
          <p:spPr>
            <a:xfrm>
              <a:off x="5553" y="2460"/>
              <a:ext cx="3100" cy="3108"/>
            </a:xfrm>
            <a:custGeom>
              <a:avLst/>
              <a:gdLst>
                <a:gd name="connsiteX0" fmla="*/ 0 w 8242300"/>
                <a:gd name="connsiteY0" fmla="*/ 927100 h 8267700"/>
                <a:gd name="connsiteX1" fmla="*/ 787400 w 8242300"/>
                <a:gd name="connsiteY1" fmla="*/ 8267700 h 8267700"/>
                <a:gd name="connsiteX2" fmla="*/ 8242300 w 8242300"/>
                <a:gd name="connsiteY2" fmla="*/ 7200900 h 8267700"/>
                <a:gd name="connsiteX3" fmla="*/ 7251700 w 8242300"/>
                <a:gd name="connsiteY3" fmla="*/ 0 h 8267700"/>
                <a:gd name="connsiteX4" fmla="*/ 0 w 8242300"/>
                <a:gd name="connsiteY4" fmla="*/ 927100 h 826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2300" h="8267700">
                  <a:moveTo>
                    <a:pt x="0" y="927100"/>
                  </a:moveTo>
                  <a:lnTo>
                    <a:pt x="787400" y="8267700"/>
                  </a:lnTo>
                  <a:lnTo>
                    <a:pt x="8242300" y="7200900"/>
                  </a:lnTo>
                  <a:lnTo>
                    <a:pt x="7251700" y="0"/>
                  </a:lnTo>
                  <a:lnTo>
                    <a:pt x="0" y="927100"/>
                  </a:lnTo>
                  <a:close/>
                </a:path>
              </a:pathLst>
            </a:custGeom>
            <a:solidFill>
              <a:schemeClr val="accent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75" b="0" i="0" u="none" strike="noStrike" kern="1200" cap="none" spc="0" normalizeH="0" baseline="0" noProof="0">
                <a:ln>
                  <a:noFill/>
                </a:ln>
                <a:solidFill>
                  <a:schemeClr val="tx1"/>
                </a:solidFill>
                <a:effectLst/>
                <a:uLnTx/>
                <a:uFillTx/>
                <a:latin typeface="+mn-lt"/>
                <a:ea typeface="+mn-ea"/>
                <a:cs typeface="+mn-cs"/>
              </a:endParaRPr>
            </a:p>
          </p:txBody>
        </p:sp>
        <p:sp>
          <p:nvSpPr>
            <p:cNvPr id="26" name="MH_Other_3"/>
            <p:cNvSpPr/>
            <p:nvPr>
              <p:custDataLst>
                <p:tags r:id="rId3"/>
              </p:custDataLst>
            </p:nvPr>
          </p:nvSpPr>
          <p:spPr>
            <a:xfrm>
              <a:off x="9450" y="2460"/>
              <a:ext cx="3098" cy="3108"/>
            </a:xfrm>
            <a:custGeom>
              <a:avLst/>
              <a:gdLst>
                <a:gd name="connsiteX0" fmla="*/ 0 w 8242300"/>
                <a:gd name="connsiteY0" fmla="*/ 927100 h 8267700"/>
                <a:gd name="connsiteX1" fmla="*/ 787400 w 8242300"/>
                <a:gd name="connsiteY1" fmla="*/ 8267700 h 8267700"/>
                <a:gd name="connsiteX2" fmla="*/ 8242300 w 8242300"/>
                <a:gd name="connsiteY2" fmla="*/ 7200900 h 8267700"/>
                <a:gd name="connsiteX3" fmla="*/ 7251700 w 8242300"/>
                <a:gd name="connsiteY3" fmla="*/ 0 h 8267700"/>
                <a:gd name="connsiteX4" fmla="*/ 0 w 8242300"/>
                <a:gd name="connsiteY4" fmla="*/ 927100 h 826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2300" h="8267700">
                  <a:moveTo>
                    <a:pt x="0" y="927100"/>
                  </a:moveTo>
                  <a:lnTo>
                    <a:pt x="787400" y="8267700"/>
                  </a:lnTo>
                  <a:lnTo>
                    <a:pt x="8242300" y="7200900"/>
                  </a:lnTo>
                  <a:lnTo>
                    <a:pt x="7251700" y="0"/>
                  </a:lnTo>
                  <a:lnTo>
                    <a:pt x="0" y="92710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75" b="0" i="0" u="none" strike="noStrike" kern="1200" cap="none" spc="0" normalizeH="0" baseline="0" noProof="0">
                <a:ln>
                  <a:noFill/>
                </a:ln>
                <a:solidFill>
                  <a:schemeClr val="tx1"/>
                </a:solidFill>
                <a:effectLst/>
                <a:uLnTx/>
                <a:uFillTx/>
                <a:latin typeface="+mn-lt"/>
                <a:ea typeface="+mn-ea"/>
                <a:cs typeface="+mn-cs"/>
              </a:endParaRPr>
            </a:p>
          </p:txBody>
        </p:sp>
        <p:sp>
          <p:nvSpPr>
            <p:cNvPr id="7" name="MH_SubTitle_1"/>
            <p:cNvSpPr/>
            <p:nvPr>
              <p:custDataLst>
                <p:tags r:id="rId4"/>
              </p:custDataLst>
            </p:nvPr>
          </p:nvSpPr>
          <p:spPr>
            <a:xfrm>
              <a:off x="1533" y="2173"/>
              <a:ext cx="3390" cy="3548"/>
            </a:xfrm>
            <a:custGeom>
              <a:avLst/>
              <a:gdLst>
                <a:gd name="connsiteX0" fmla="*/ 0 w 8915400"/>
                <a:gd name="connsiteY0" fmla="*/ 2438400 h 9436100"/>
                <a:gd name="connsiteX1" fmla="*/ 2438400 w 8915400"/>
                <a:gd name="connsiteY1" fmla="*/ 9436100 h 9436100"/>
                <a:gd name="connsiteX2" fmla="*/ 6921500 w 8915400"/>
                <a:gd name="connsiteY2" fmla="*/ 7683500 h 9436100"/>
                <a:gd name="connsiteX3" fmla="*/ 8915400 w 8915400"/>
                <a:gd name="connsiteY3" fmla="*/ 6464300 h 9436100"/>
                <a:gd name="connsiteX4" fmla="*/ 8636000 w 8915400"/>
                <a:gd name="connsiteY4" fmla="*/ 4508500 h 9436100"/>
                <a:gd name="connsiteX5" fmla="*/ 6896100 w 8915400"/>
                <a:gd name="connsiteY5" fmla="*/ 0 h 9436100"/>
                <a:gd name="connsiteX6" fmla="*/ 0 w 8915400"/>
                <a:gd name="connsiteY6" fmla="*/ 2438400 h 9436100"/>
                <a:gd name="connsiteX0-1" fmla="*/ 0 w 8915400"/>
                <a:gd name="connsiteY0-2" fmla="*/ 2438400 h 9436100"/>
                <a:gd name="connsiteX1-3" fmla="*/ 2438400 w 8915400"/>
                <a:gd name="connsiteY1-4" fmla="*/ 9436100 h 9436100"/>
                <a:gd name="connsiteX2-5" fmla="*/ 6921500 w 8915400"/>
                <a:gd name="connsiteY2-6" fmla="*/ 7683500 h 9436100"/>
                <a:gd name="connsiteX3-7" fmla="*/ 8915400 w 8915400"/>
                <a:gd name="connsiteY3-8" fmla="*/ 6464300 h 9436100"/>
                <a:gd name="connsiteX4-9" fmla="*/ 8636000 w 8915400"/>
                <a:gd name="connsiteY4-10" fmla="*/ 4508500 h 9436100"/>
                <a:gd name="connsiteX5-11" fmla="*/ 6896100 w 8915400"/>
                <a:gd name="connsiteY5-12" fmla="*/ 0 h 9436100"/>
                <a:gd name="connsiteX6-13" fmla="*/ 0 w 8915400"/>
                <a:gd name="connsiteY6-14" fmla="*/ 2438400 h 9436100"/>
                <a:gd name="connsiteX0-15" fmla="*/ 0 w 8921390"/>
                <a:gd name="connsiteY0-16" fmla="*/ 2438400 h 9436100"/>
                <a:gd name="connsiteX1-17" fmla="*/ 2438400 w 8921390"/>
                <a:gd name="connsiteY1-18" fmla="*/ 9436100 h 9436100"/>
                <a:gd name="connsiteX2-19" fmla="*/ 6921500 w 8921390"/>
                <a:gd name="connsiteY2-20" fmla="*/ 7683500 h 9436100"/>
                <a:gd name="connsiteX3-21" fmla="*/ 8915400 w 8921390"/>
                <a:gd name="connsiteY3-22" fmla="*/ 6464300 h 9436100"/>
                <a:gd name="connsiteX4-23" fmla="*/ 8636000 w 8921390"/>
                <a:gd name="connsiteY4-24" fmla="*/ 4508500 h 9436100"/>
                <a:gd name="connsiteX5-25" fmla="*/ 6896100 w 8921390"/>
                <a:gd name="connsiteY5-26" fmla="*/ 0 h 9436100"/>
                <a:gd name="connsiteX6-27" fmla="*/ 0 w 8921390"/>
                <a:gd name="connsiteY6-28" fmla="*/ 2438400 h 9436100"/>
                <a:gd name="connsiteX0-29" fmla="*/ 0 w 8939563"/>
                <a:gd name="connsiteY0-30" fmla="*/ 2438400 h 9436100"/>
                <a:gd name="connsiteX1-31" fmla="*/ 2438400 w 8939563"/>
                <a:gd name="connsiteY1-32" fmla="*/ 9436100 h 9436100"/>
                <a:gd name="connsiteX2-33" fmla="*/ 6921500 w 8939563"/>
                <a:gd name="connsiteY2-34" fmla="*/ 7683500 h 9436100"/>
                <a:gd name="connsiteX3-35" fmla="*/ 8915400 w 8939563"/>
                <a:gd name="connsiteY3-36" fmla="*/ 6464300 h 9436100"/>
                <a:gd name="connsiteX4-37" fmla="*/ 8636000 w 8939563"/>
                <a:gd name="connsiteY4-38" fmla="*/ 4508500 h 9436100"/>
                <a:gd name="connsiteX5-39" fmla="*/ 6896100 w 8939563"/>
                <a:gd name="connsiteY5-40" fmla="*/ 0 h 9436100"/>
                <a:gd name="connsiteX6-41" fmla="*/ 0 w 8939563"/>
                <a:gd name="connsiteY6-42" fmla="*/ 2438400 h 9436100"/>
                <a:gd name="connsiteX0-43" fmla="*/ 0 w 8947302"/>
                <a:gd name="connsiteY0-44" fmla="*/ 2438400 h 9436100"/>
                <a:gd name="connsiteX1-45" fmla="*/ 2438400 w 8947302"/>
                <a:gd name="connsiteY1-46" fmla="*/ 9436100 h 9436100"/>
                <a:gd name="connsiteX2-47" fmla="*/ 6921500 w 8947302"/>
                <a:gd name="connsiteY2-48" fmla="*/ 7683500 h 9436100"/>
                <a:gd name="connsiteX3-49" fmla="*/ 8915400 w 8947302"/>
                <a:gd name="connsiteY3-50" fmla="*/ 6464300 h 9436100"/>
                <a:gd name="connsiteX4-51" fmla="*/ 8636000 w 8947302"/>
                <a:gd name="connsiteY4-52" fmla="*/ 4508500 h 9436100"/>
                <a:gd name="connsiteX5-53" fmla="*/ 6896100 w 8947302"/>
                <a:gd name="connsiteY5-54" fmla="*/ 0 h 9436100"/>
                <a:gd name="connsiteX6-55" fmla="*/ 0 w 8947302"/>
                <a:gd name="connsiteY6-56" fmla="*/ 2438400 h 9436100"/>
                <a:gd name="connsiteX0-57" fmla="*/ 0 w 8967474"/>
                <a:gd name="connsiteY0-58" fmla="*/ 2438400 h 9436100"/>
                <a:gd name="connsiteX1-59" fmla="*/ 2438400 w 8967474"/>
                <a:gd name="connsiteY1-60" fmla="*/ 9436100 h 9436100"/>
                <a:gd name="connsiteX2-61" fmla="*/ 6921500 w 8967474"/>
                <a:gd name="connsiteY2-62" fmla="*/ 7683500 h 9436100"/>
                <a:gd name="connsiteX3-63" fmla="*/ 8915400 w 8967474"/>
                <a:gd name="connsiteY3-64" fmla="*/ 6464300 h 9436100"/>
                <a:gd name="connsiteX4-65" fmla="*/ 8636000 w 8967474"/>
                <a:gd name="connsiteY4-66" fmla="*/ 4508500 h 9436100"/>
                <a:gd name="connsiteX5-67" fmla="*/ 6896100 w 8967474"/>
                <a:gd name="connsiteY5-68" fmla="*/ 0 h 9436100"/>
                <a:gd name="connsiteX6-69" fmla="*/ 0 w 8967474"/>
                <a:gd name="connsiteY6-70" fmla="*/ 2438400 h 9436100"/>
                <a:gd name="connsiteX0-71" fmla="*/ 0 w 8967474"/>
                <a:gd name="connsiteY0-72" fmla="*/ 2438400 h 9436100"/>
                <a:gd name="connsiteX1-73" fmla="*/ 2438400 w 8967474"/>
                <a:gd name="connsiteY1-74" fmla="*/ 9436100 h 9436100"/>
                <a:gd name="connsiteX2-75" fmla="*/ 6921500 w 8967474"/>
                <a:gd name="connsiteY2-76" fmla="*/ 7683500 h 9436100"/>
                <a:gd name="connsiteX3-77" fmla="*/ 8915400 w 8967474"/>
                <a:gd name="connsiteY3-78" fmla="*/ 6464300 h 9436100"/>
                <a:gd name="connsiteX4-79" fmla="*/ 8636000 w 8967474"/>
                <a:gd name="connsiteY4-80" fmla="*/ 4508500 h 9436100"/>
                <a:gd name="connsiteX5-81" fmla="*/ 6896100 w 8967474"/>
                <a:gd name="connsiteY5-82" fmla="*/ 0 h 9436100"/>
                <a:gd name="connsiteX6-83" fmla="*/ 0 w 8967474"/>
                <a:gd name="connsiteY6-84" fmla="*/ 2438400 h 9436100"/>
                <a:gd name="connsiteX0-85" fmla="*/ 0 w 8967474"/>
                <a:gd name="connsiteY0-86" fmla="*/ 2438400 h 9436100"/>
                <a:gd name="connsiteX1-87" fmla="*/ 2438400 w 8967474"/>
                <a:gd name="connsiteY1-88" fmla="*/ 9436100 h 9436100"/>
                <a:gd name="connsiteX2-89" fmla="*/ 6921500 w 8967474"/>
                <a:gd name="connsiteY2-90" fmla="*/ 7683500 h 9436100"/>
                <a:gd name="connsiteX3-91" fmla="*/ 8915400 w 8967474"/>
                <a:gd name="connsiteY3-92" fmla="*/ 6464300 h 9436100"/>
                <a:gd name="connsiteX4-93" fmla="*/ 8636000 w 8967474"/>
                <a:gd name="connsiteY4-94" fmla="*/ 4508500 h 9436100"/>
                <a:gd name="connsiteX5-95" fmla="*/ 6896100 w 8967474"/>
                <a:gd name="connsiteY5-96" fmla="*/ 0 h 9436100"/>
                <a:gd name="connsiteX6-97" fmla="*/ 0 w 8967474"/>
                <a:gd name="connsiteY6-98" fmla="*/ 2438400 h 9436100"/>
                <a:gd name="connsiteX0-99" fmla="*/ 0 w 8967474"/>
                <a:gd name="connsiteY0-100" fmla="*/ 2438400 h 9436100"/>
                <a:gd name="connsiteX1-101" fmla="*/ 2438400 w 8967474"/>
                <a:gd name="connsiteY1-102" fmla="*/ 9436100 h 9436100"/>
                <a:gd name="connsiteX2-103" fmla="*/ 6921500 w 8967474"/>
                <a:gd name="connsiteY2-104" fmla="*/ 7683500 h 9436100"/>
                <a:gd name="connsiteX3-105" fmla="*/ 8915400 w 8967474"/>
                <a:gd name="connsiteY3-106" fmla="*/ 6464300 h 9436100"/>
                <a:gd name="connsiteX4-107" fmla="*/ 8636000 w 8967474"/>
                <a:gd name="connsiteY4-108" fmla="*/ 4508500 h 9436100"/>
                <a:gd name="connsiteX5-109" fmla="*/ 6896100 w 8967474"/>
                <a:gd name="connsiteY5-110" fmla="*/ 0 h 9436100"/>
                <a:gd name="connsiteX6-111" fmla="*/ 0 w 8967474"/>
                <a:gd name="connsiteY6-112" fmla="*/ 2438400 h 9436100"/>
                <a:gd name="connsiteX0-113" fmla="*/ 0 w 9017122"/>
                <a:gd name="connsiteY0-114" fmla="*/ 2438400 h 9436100"/>
                <a:gd name="connsiteX1-115" fmla="*/ 2438400 w 9017122"/>
                <a:gd name="connsiteY1-116" fmla="*/ 9436100 h 9436100"/>
                <a:gd name="connsiteX2-117" fmla="*/ 6959600 w 9017122"/>
                <a:gd name="connsiteY2-118" fmla="*/ 7708900 h 9436100"/>
                <a:gd name="connsiteX3-119" fmla="*/ 8915400 w 9017122"/>
                <a:gd name="connsiteY3-120" fmla="*/ 6464300 h 9436100"/>
                <a:gd name="connsiteX4-121" fmla="*/ 8636000 w 9017122"/>
                <a:gd name="connsiteY4-122" fmla="*/ 4508500 h 9436100"/>
                <a:gd name="connsiteX5-123" fmla="*/ 6896100 w 9017122"/>
                <a:gd name="connsiteY5-124" fmla="*/ 0 h 9436100"/>
                <a:gd name="connsiteX6-125" fmla="*/ 0 w 9017122"/>
                <a:gd name="connsiteY6-126" fmla="*/ 2438400 h 9436100"/>
                <a:gd name="connsiteX0-127" fmla="*/ 0 w 9017122"/>
                <a:gd name="connsiteY0-128" fmla="*/ 2438400 h 9436100"/>
                <a:gd name="connsiteX1-129" fmla="*/ 2438400 w 9017122"/>
                <a:gd name="connsiteY1-130" fmla="*/ 9436100 h 9436100"/>
                <a:gd name="connsiteX2-131" fmla="*/ 6959600 w 9017122"/>
                <a:gd name="connsiteY2-132" fmla="*/ 7708900 h 9436100"/>
                <a:gd name="connsiteX3-133" fmla="*/ 8915400 w 9017122"/>
                <a:gd name="connsiteY3-134" fmla="*/ 6464300 h 9436100"/>
                <a:gd name="connsiteX4-135" fmla="*/ 8636000 w 9017122"/>
                <a:gd name="connsiteY4-136" fmla="*/ 4508500 h 9436100"/>
                <a:gd name="connsiteX5-137" fmla="*/ 6896100 w 9017122"/>
                <a:gd name="connsiteY5-138" fmla="*/ 0 h 9436100"/>
                <a:gd name="connsiteX6-139" fmla="*/ 0 w 9017122"/>
                <a:gd name="connsiteY6-140" fmla="*/ 2438400 h 94361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17122" h="9436100">
                  <a:moveTo>
                    <a:pt x="0" y="2438400"/>
                  </a:moveTo>
                  <a:lnTo>
                    <a:pt x="2438400" y="9436100"/>
                  </a:lnTo>
                  <a:lnTo>
                    <a:pt x="6959600" y="7708900"/>
                  </a:lnTo>
                  <a:cubicBezTo>
                    <a:pt x="7632700" y="7480300"/>
                    <a:pt x="8636000" y="6997700"/>
                    <a:pt x="8915400" y="6464300"/>
                  </a:cubicBezTo>
                  <a:cubicBezTo>
                    <a:pt x="9194800" y="5930900"/>
                    <a:pt x="8830733" y="5173133"/>
                    <a:pt x="8636000" y="4508500"/>
                  </a:cubicBezTo>
                  <a:lnTo>
                    <a:pt x="6896100" y="0"/>
                  </a:lnTo>
                  <a:lnTo>
                    <a:pt x="0" y="2438400"/>
                  </a:lnTo>
                  <a:close/>
                </a:path>
              </a:pathLst>
            </a:custGeom>
            <a:solidFill>
              <a:schemeClr val="accent1"/>
            </a:solidFill>
            <a:ln w="15875">
              <a:solidFill>
                <a:schemeClr val="bg1">
                  <a:lumMod val="95000"/>
                </a:schemeClr>
              </a:solid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mn-lt"/>
                <a:ea typeface="+mn-ea"/>
                <a:cs typeface="+mn-cs"/>
              </a:endParaRPr>
            </a:p>
          </p:txBody>
        </p:sp>
        <p:sp>
          <p:nvSpPr>
            <p:cNvPr id="23" name="MH_SubTitle_2"/>
            <p:cNvSpPr/>
            <p:nvPr>
              <p:custDataLst>
                <p:tags r:id="rId5"/>
              </p:custDataLst>
            </p:nvPr>
          </p:nvSpPr>
          <p:spPr>
            <a:xfrm>
              <a:off x="5430" y="2173"/>
              <a:ext cx="3388" cy="3548"/>
            </a:xfrm>
            <a:custGeom>
              <a:avLst/>
              <a:gdLst>
                <a:gd name="connsiteX0" fmla="*/ 0 w 8915400"/>
                <a:gd name="connsiteY0" fmla="*/ 2438400 h 9436100"/>
                <a:gd name="connsiteX1" fmla="*/ 2438400 w 8915400"/>
                <a:gd name="connsiteY1" fmla="*/ 9436100 h 9436100"/>
                <a:gd name="connsiteX2" fmla="*/ 6921500 w 8915400"/>
                <a:gd name="connsiteY2" fmla="*/ 7683500 h 9436100"/>
                <a:gd name="connsiteX3" fmla="*/ 8915400 w 8915400"/>
                <a:gd name="connsiteY3" fmla="*/ 6464300 h 9436100"/>
                <a:gd name="connsiteX4" fmla="*/ 8636000 w 8915400"/>
                <a:gd name="connsiteY4" fmla="*/ 4508500 h 9436100"/>
                <a:gd name="connsiteX5" fmla="*/ 6896100 w 8915400"/>
                <a:gd name="connsiteY5" fmla="*/ 0 h 9436100"/>
                <a:gd name="connsiteX6" fmla="*/ 0 w 8915400"/>
                <a:gd name="connsiteY6" fmla="*/ 2438400 h 9436100"/>
                <a:gd name="connsiteX0-1" fmla="*/ 0 w 8915400"/>
                <a:gd name="connsiteY0-2" fmla="*/ 2438400 h 9436100"/>
                <a:gd name="connsiteX1-3" fmla="*/ 2438400 w 8915400"/>
                <a:gd name="connsiteY1-4" fmla="*/ 9436100 h 9436100"/>
                <a:gd name="connsiteX2-5" fmla="*/ 6921500 w 8915400"/>
                <a:gd name="connsiteY2-6" fmla="*/ 7683500 h 9436100"/>
                <a:gd name="connsiteX3-7" fmla="*/ 8915400 w 8915400"/>
                <a:gd name="connsiteY3-8" fmla="*/ 6464300 h 9436100"/>
                <a:gd name="connsiteX4-9" fmla="*/ 8636000 w 8915400"/>
                <a:gd name="connsiteY4-10" fmla="*/ 4508500 h 9436100"/>
                <a:gd name="connsiteX5-11" fmla="*/ 6896100 w 8915400"/>
                <a:gd name="connsiteY5-12" fmla="*/ 0 h 9436100"/>
                <a:gd name="connsiteX6-13" fmla="*/ 0 w 8915400"/>
                <a:gd name="connsiteY6-14" fmla="*/ 2438400 h 9436100"/>
                <a:gd name="connsiteX0-15" fmla="*/ 0 w 8921390"/>
                <a:gd name="connsiteY0-16" fmla="*/ 2438400 h 9436100"/>
                <a:gd name="connsiteX1-17" fmla="*/ 2438400 w 8921390"/>
                <a:gd name="connsiteY1-18" fmla="*/ 9436100 h 9436100"/>
                <a:gd name="connsiteX2-19" fmla="*/ 6921500 w 8921390"/>
                <a:gd name="connsiteY2-20" fmla="*/ 7683500 h 9436100"/>
                <a:gd name="connsiteX3-21" fmla="*/ 8915400 w 8921390"/>
                <a:gd name="connsiteY3-22" fmla="*/ 6464300 h 9436100"/>
                <a:gd name="connsiteX4-23" fmla="*/ 8636000 w 8921390"/>
                <a:gd name="connsiteY4-24" fmla="*/ 4508500 h 9436100"/>
                <a:gd name="connsiteX5-25" fmla="*/ 6896100 w 8921390"/>
                <a:gd name="connsiteY5-26" fmla="*/ 0 h 9436100"/>
                <a:gd name="connsiteX6-27" fmla="*/ 0 w 8921390"/>
                <a:gd name="connsiteY6-28" fmla="*/ 2438400 h 9436100"/>
                <a:gd name="connsiteX0-29" fmla="*/ 0 w 8939563"/>
                <a:gd name="connsiteY0-30" fmla="*/ 2438400 h 9436100"/>
                <a:gd name="connsiteX1-31" fmla="*/ 2438400 w 8939563"/>
                <a:gd name="connsiteY1-32" fmla="*/ 9436100 h 9436100"/>
                <a:gd name="connsiteX2-33" fmla="*/ 6921500 w 8939563"/>
                <a:gd name="connsiteY2-34" fmla="*/ 7683500 h 9436100"/>
                <a:gd name="connsiteX3-35" fmla="*/ 8915400 w 8939563"/>
                <a:gd name="connsiteY3-36" fmla="*/ 6464300 h 9436100"/>
                <a:gd name="connsiteX4-37" fmla="*/ 8636000 w 8939563"/>
                <a:gd name="connsiteY4-38" fmla="*/ 4508500 h 9436100"/>
                <a:gd name="connsiteX5-39" fmla="*/ 6896100 w 8939563"/>
                <a:gd name="connsiteY5-40" fmla="*/ 0 h 9436100"/>
                <a:gd name="connsiteX6-41" fmla="*/ 0 w 8939563"/>
                <a:gd name="connsiteY6-42" fmla="*/ 2438400 h 9436100"/>
                <a:gd name="connsiteX0-43" fmla="*/ 0 w 8947302"/>
                <a:gd name="connsiteY0-44" fmla="*/ 2438400 h 9436100"/>
                <a:gd name="connsiteX1-45" fmla="*/ 2438400 w 8947302"/>
                <a:gd name="connsiteY1-46" fmla="*/ 9436100 h 9436100"/>
                <a:gd name="connsiteX2-47" fmla="*/ 6921500 w 8947302"/>
                <a:gd name="connsiteY2-48" fmla="*/ 7683500 h 9436100"/>
                <a:gd name="connsiteX3-49" fmla="*/ 8915400 w 8947302"/>
                <a:gd name="connsiteY3-50" fmla="*/ 6464300 h 9436100"/>
                <a:gd name="connsiteX4-51" fmla="*/ 8636000 w 8947302"/>
                <a:gd name="connsiteY4-52" fmla="*/ 4508500 h 9436100"/>
                <a:gd name="connsiteX5-53" fmla="*/ 6896100 w 8947302"/>
                <a:gd name="connsiteY5-54" fmla="*/ 0 h 9436100"/>
                <a:gd name="connsiteX6-55" fmla="*/ 0 w 8947302"/>
                <a:gd name="connsiteY6-56" fmla="*/ 2438400 h 9436100"/>
                <a:gd name="connsiteX0-57" fmla="*/ 0 w 8967474"/>
                <a:gd name="connsiteY0-58" fmla="*/ 2438400 h 9436100"/>
                <a:gd name="connsiteX1-59" fmla="*/ 2438400 w 8967474"/>
                <a:gd name="connsiteY1-60" fmla="*/ 9436100 h 9436100"/>
                <a:gd name="connsiteX2-61" fmla="*/ 6921500 w 8967474"/>
                <a:gd name="connsiteY2-62" fmla="*/ 7683500 h 9436100"/>
                <a:gd name="connsiteX3-63" fmla="*/ 8915400 w 8967474"/>
                <a:gd name="connsiteY3-64" fmla="*/ 6464300 h 9436100"/>
                <a:gd name="connsiteX4-65" fmla="*/ 8636000 w 8967474"/>
                <a:gd name="connsiteY4-66" fmla="*/ 4508500 h 9436100"/>
                <a:gd name="connsiteX5-67" fmla="*/ 6896100 w 8967474"/>
                <a:gd name="connsiteY5-68" fmla="*/ 0 h 9436100"/>
                <a:gd name="connsiteX6-69" fmla="*/ 0 w 8967474"/>
                <a:gd name="connsiteY6-70" fmla="*/ 2438400 h 9436100"/>
                <a:gd name="connsiteX0-71" fmla="*/ 0 w 8967474"/>
                <a:gd name="connsiteY0-72" fmla="*/ 2438400 h 9436100"/>
                <a:gd name="connsiteX1-73" fmla="*/ 2438400 w 8967474"/>
                <a:gd name="connsiteY1-74" fmla="*/ 9436100 h 9436100"/>
                <a:gd name="connsiteX2-75" fmla="*/ 6921500 w 8967474"/>
                <a:gd name="connsiteY2-76" fmla="*/ 7683500 h 9436100"/>
                <a:gd name="connsiteX3-77" fmla="*/ 8915400 w 8967474"/>
                <a:gd name="connsiteY3-78" fmla="*/ 6464300 h 9436100"/>
                <a:gd name="connsiteX4-79" fmla="*/ 8636000 w 8967474"/>
                <a:gd name="connsiteY4-80" fmla="*/ 4508500 h 9436100"/>
                <a:gd name="connsiteX5-81" fmla="*/ 6896100 w 8967474"/>
                <a:gd name="connsiteY5-82" fmla="*/ 0 h 9436100"/>
                <a:gd name="connsiteX6-83" fmla="*/ 0 w 8967474"/>
                <a:gd name="connsiteY6-84" fmla="*/ 2438400 h 9436100"/>
                <a:gd name="connsiteX0-85" fmla="*/ 0 w 8967474"/>
                <a:gd name="connsiteY0-86" fmla="*/ 2438400 h 9436100"/>
                <a:gd name="connsiteX1-87" fmla="*/ 2438400 w 8967474"/>
                <a:gd name="connsiteY1-88" fmla="*/ 9436100 h 9436100"/>
                <a:gd name="connsiteX2-89" fmla="*/ 6921500 w 8967474"/>
                <a:gd name="connsiteY2-90" fmla="*/ 7683500 h 9436100"/>
                <a:gd name="connsiteX3-91" fmla="*/ 8915400 w 8967474"/>
                <a:gd name="connsiteY3-92" fmla="*/ 6464300 h 9436100"/>
                <a:gd name="connsiteX4-93" fmla="*/ 8636000 w 8967474"/>
                <a:gd name="connsiteY4-94" fmla="*/ 4508500 h 9436100"/>
                <a:gd name="connsiteX5-95" fmla="*/ 6896100 w 8967474"/>
                <a:gd name="connsiteY5-96" fmla="*/ 0 h 9436100"/>
                <a:gd name="connsiteX6-97" fmla="*/ 0 w 8967474"/>
                <a:gd name="connsiteY6-98" fmla="*/ 2438400 h 9436100"/>
                <a:gd name="connsiteX0-99" fmla="*/ 0 w 8967474"/>
                <a:gd name="connsiteY0-100" fmla="*/ 2438400 h 9436100"/>
                <a:gd name="connsiteX1-101" fmla="*/ 2438400 w 8967474"/>
                <a:gd name="connsiteY1-102" fmla="*/ 9436100 h 9436100"/>
                <a:gd name="connsiteX2-103" fmla="*/ 6921500 w 8967474"/>
                <a:gd name="connsiteY2-104" fmla="*/ 7683500 h 9436100"/>
                <a:gd name="connsiteX3-105" fmla="*/ 8915400 w 8967474"/>
                <a:gd name="connsiteY3-106" fmla="*/ 6464300 h 9436100"/>
                <a:gd name="connsiteX4-107" fmla="*/ 8636000 w 8967474"/>
                <a:gd name="connsiteY4-108" fmla="*/ 4508500 h 9436100"/>
                <a:gd name="connsiteX5-109" fmla="*/ 6896100 w 8967474"/>
                <a:gd name="connsiteY5-110" fmla="*/ 0 h 9436100"/>
                <a:gd name="connsiteX6-111" fmla="*/ 0 w 8967474"/>
                <a:gd name="connsiteY6-112" fmla="*/ 2438400 h 9436100"/>
                <a:gd name="connsiteX0-113" fmla="*/ 0 w 9017122"/>
                <a:gd name="connsiteY0-114" fmla="*/ 2438400 h 9436100"/>
                <a:gd name="connsiteX1-115" fmla="*/ 2438400 w 9017122"/>
                <a:gd name="connsiteY1-116" fmla="*/ 9436100 h 9436100"/>
                <a:gd name="connsiteX2-117" fmla="*/ 6959600 w 9017122"/>
                <a:gd name="connsiteY2-118" fmla="*/ 7708900 h 9436100"/>
                <a:gd name="connsiteX3-119" fmla="*/ 8915400 w 9017122"/>
                <a:gd name="connsiteY3-120" fmla="*/ 6464300 h 9436100"/>
                <a:gd name="connsiteX4-121" fmla="*/ 8636000 w 9017122"/>
                <a:gd name="connsiteY4-122" fmla="*/ 4508500 h 9436100"/>
                <a:gd name="connsiteX5-123" fmla="*/ 6896100 w 9017122"/>
                <a:gd name="connsiteY5-124" fmla="*/ 0 h 9436100"/>
                <a:gd name="connsiteX6-125" fmla="*/ 0 w 9017122"/>
                <a:gd name="connsiteY6-126" fmla="*/ 2438400 h 9436100"/>
                <a:gd name="connsiteX0-127" fmla="*/ 0 w 9017122"/>
                <a:gd name="connsiteY0-128" fmla="*/ 2438400 h 9436100"/>
                <a:gd name="connsiteX1-129" fmla="*/ 2438400 w 9017122"/>
                <a:gd name="connsiteY1-130" fmla="*/ 9436100 h 9436100"/>
                <a:gd name="connsiteX2-131" fmla="*/ 6959600 w 9017122"/>
                <a:gd name="connsiteY2-132" fmla="*/ 7708900 h 9436100"/>
                <a:gd name="connsiteX3-133" fmla="*/ 8915400 w 9017122"/>
                <a:gd name="connsiteY3-134" fmla="*/ 6464300 h 9436100"/>
                <a:gd name="connsiteX4-135" fmla="*/ 8636000 w 9017122"/>
                <a:gd name="connsiteY4-136" fmla="*/ 4508500 h 9436100"/>
                <a:gd name="connsiteX5-137" fmla="*/ 6896100 w 9017122"/>
                <a:gd name="connsiteY5-138" fmla="*/ 0 h 9436100"/>
                <a:gd name="connsiteX6-139" fmla="*/ 0 w 9017122"/>
                <a:gd name="connsiteY6-140" fmla="*/ 2438400 h 94361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17122" h="9436100">
                  <a:moveTo>
                    <a:pt x="0" y="2438400"/>
                  </a:moveTo>
                  <a:lnTo>
                    <a:pt x="2438400" y="9436100"/>
                  </a:lnTo>
                  <a:lnTo>
                    <a:pt x="6959600" y="7708900"/>
                  </a:lnTo>
                  <a:cubicBezTo>
                    <a:pt x="7632700" y="7480300"/>
                    <a:pt x="8636000" y="6997700"/>
                    <a:pt x="8915400" y="6464300"/>
                  </a:cubicBezTo>
                  <a:cubicBezTo>
                    <a:pt x="9194800" y="5930900"/>
                    <a:pt x="8830733" y="5173133"/>
                    <a:pt x="8636000" y="4508500"/>
                  </a:cubicBezTo>
                  <a:lnTo>
                    <a:pt x="6896100" y="0"/>
                  </a:lnTo>
                  <a:lnTo>
                    <a:pt x="0" y="2438400"/>
                  </a:lnTo>
                  <a:close/>
                </a:path>
              </a:pathLst>
            </a:custGeom>
            <a:solidFill>
              <a:schemeClr val="accent2"/>
            </a:solidFill>
            <a:ln w="12700">
              <a:solidFill>
                <a:schemeClr val="bg1">
                  <a:lumMod val="95000"/>
                </a:schemeClr>
              </a:solid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mn-cs"/>
              </a:endParaRPr>
            </a:p>
          </p:txBody>
        </p:sp>
        <p:sp>
          <p:nvSpPr>
            <p:cNvPr id="27" name="MH_SubTitle_3"/>
            <p:cNvSpPr/>
            <p:nvPr>
              <p:custDataLst>
                <p:tags r:id="rId6"/>
              </p:custDataLst>
            </p:nvPr>
          </p:nvSpPr>
          <p:spPr>
            <a:xfrm>
              <a:off x="9325" y="2173"/>
              <a:ext cx="3390" cy="3548"/>
            </a:xfrm>
            <a:custGeom>
              <a:avLst/>
              <a:gdLst>
                <a:gd name="connsiteX0" fmla="*/ 0 w 8915400"/>
                <a:gd name="connsiteY0" fmla="*/ 2438400 h 9436100"/>
                <a:gd name="connsiteX1" fmla="*/ 2438400 w 8915400"/>
                <a:gd name="connsiteY1" fmla="*/ 9436100 h 9436100"/>
                <a:gd name="connsiteX2" fmla="*/ 6921500 w 8915400"/>
                <a:gd name="connsiteY2" fmla="*/ 7683500 h 9436100"/>
                <a:gd name="connsiteX3" fmla="*/ 8915400 w 8915400"/>
                <a:gd name="connsiteY3" fmla="*/ 6464300 h 9436100"/>
                <a:gd name="connsiteX4" fmla="*/ 8636000 w 8915400"/>
                <a:gd name="connsiteY4" fmla="*/ 4508500 h 9436100"/>
                <a:gd name="connsiteX5" fmla="*/ 6896100 w 8915400"/>
                <a:gd name="connsiteY5" fmla="*/ 0 h 9436100"/>
                <a:gd name="connsiteX6" fmla="*/ 0 w 8915400"/>
                <a:gd name="connsiteY6" fmla="*/ 2438400 h 9436100"/>
                <a:gd name="connsiteX0-1" fmla="*/ 0 w 8915400"/>
                <a:gd name="connsiteY0-2" fmla="*/ 2438400 h 9436100"/>
                <a:gd name="connsiteX1-3" fmla="*/ 2438400 w 8915400"/>
                <a:gd name="connsiteY1-4" fmla="*/ 9436100 h 9436100"/>
                <a:gd name="connsiteX2-5" fmla="*/ 6921500 w 8915400"/>
                <a:gd name="connsiteY2-6" fmla="*/ 7683500 h 9436100"/>
                <a:gd name="connsiteX3-7" fmla="*/ 8915400 w 8915400"/>
                <a:gd name="connsiteY3-8" fmla="*/ 6464300 h 9436100"/>
                <a:gd name="connsiteX4-9" fmla="*/ 8636000 w 8915400"/>
                <a:gd name="connsiteY4-10" fmla="*/ 4508500 h 9436100"/>
                <a:gd name="connsiteX5-11" fmla="*/ 6896100 w 8915400"/>
                <a:gd name="connsiteY5-12" fmla="*/ 0 h 9436100"/>
                <a:gd name="connsiteX6-13" fmla="*/ 0 w 8915400"/>
                <a:gd name="connsiteY6-14" fmla="*/ 2438400 h 9436100"/>
                <a:gd name="connsiteX0-15" fmla="*/ 0 w 8921390"/>
                <a:gd name="connsiteY0-16" fmla="*/ 2438400 h 9436100"/>
                <a:gd name="connsiteX1-17" fmla="*/ 2438400 w 8921390"/>
                <a:gd name="connsiteY1-18" fmla="*/ 9436100 h 9436100"/>
                <a:gd name="connsiteX2-19" fmla="*/ 6921500 w 8921390"/>
                <a:gd name="connsiteY2-20" fmla="*/ 7683500 h 9436100"/>
                <a:gd name="connsiteX3-21" fmla="*/ 8915400 w 8921390"/>
                <a:gd name="connsiteY3-22" fmla="*/ 6464300 h 9436100"/>
                <a:gd name="connsiteX4-23" fmla="*/ 8636000 w 8921390"/>
                <a:gd name="connsiteY4-24" fmla="*/ 4508500 h 9436100"/>
                <a:gd name="connsiteX5-25" fmla="*/ 6896100 w 8921390"/>
                <a:gd name="connsiteY5-26" fmla="*/ 0 h 9436100"/>
                <a:gd name="connsiteX6-27" fmla="*/ 0 w 8921390"/>
                <a:gd name="connsiteY6-28" fmla="*/ 2438400 h 9436100"/>
                <a:gd name="connsiteX0-29" fmla="*/ 0 w 8939563"/>
                <a:gd name="connsiteY0-30" fmla="*/ 2438400 h 9436100"/>
                <a:gd name="connsiteX1-31" fmla="*/ 2438400 w 8939563"/>
                <a:gd name="connsiteY1-32" fmla="*/ 9436100 h 9436100"/>
                <a:gd name="connsiteX2-33" fmla="*/ 6921500 w 8939563"/>
                <a:gd name="connsiteY2-34" fmla="*/ 7683500 h 9436100"/>
                <a:gd name="connsiteX3-35" fmla="*/ 8915400 w 8939563"/>
                <a:gd name="connsiteY3-36" fmla="*/ 6464300 h 9436100"/>
                <a:gd name="connsiteX4-37" fmla="*/ 8636000 w 8939563"/>
                <a:gd name="connsiteY4-38" fmla="*/ 4508500 h 9436100"/>
                <a:gd name="connsiteX5-39" fmla="*/ 6896100 w 8939563"/>
                <a:gd name="connsiteY5-40" fmla="*/ 0 h 9436100"/>
                <a:gd name="connsiteX6-41" fmla="*/ 0 w 8939563"/>
                <a:gd name="connsiteY6-42" fmla="*/ 2438400 h 9436100"/>
                <a:gd name="connsiteX0-43" fmla="*/ 0 w 8947302"/>
                <a:gd name="connsiteY0-44" fmla="*/ 2438400 h 9436100"/>
                <a:gd name="connsiteX1-45" fmla="*/ 2438400 w 8947302"/>
                <a:gd name="connsiteY1-46" fmla="*/ 9436100 h 9436100"/>
                <a:gd name="connsiteX2-47" fmla="*/ 6921500 w 8947302"/>
                <a:gd name="connsiteY2-48" fmla="*/ 7683500 h 9436100"/>
                <a:gd name="connsiteX3-49" fmla="*/ 8915400 w 8947302"/>
                <a:gd name="connsiteY3-50" fmla="*/ 6464300 h 9436100"/>
                <a:gd name="connsiteX4-51" fmla="*/ 8636000 w 8947302"/>
                <a:gd name="connsiteY4-52" fmla="*/ 4508500 h 9436100"/>
                <a:gd name="connsiteX5-53" fmla="*/ 6896100 w 8947302"/>
                <a:gd name="connsiteY5-54" fmla="*/ 0 h 9436100"/>
                <a:gd name="connsiteX6-55" fmla="*/ 0 w 8947302"/>
                <a:gd name="connsiteY6-56" fmla="*/ 2438400 h 9436100"/>
                <a:gd name="connsiteX0-57" fmla="*/ 0 w 8967474"/>
                <a:gd name="connsiteY0-58" fmla="*/ 2438400 h 9436100"/>
                <a:gd name="connsiteX1-59" fmla="*/ 2438400 w 8967474"/>
                <a:gd name="connsiteY1-60" fmla="*/ 9436100 h 9436100"/>
                <a:gd name="connsiteX2-61" fmla="*/ 6921500 w 8967474"/>
                <a:gd name="connsiteY2-62" fmla="*/ 7683500 h 9436100"/>
                <a:gd name="connsiteX3-63" fmla="*/ 8915400 w 8967474"/>
                <a:gd name="connsiteY3-64" fmla="*/ 6464300 h 9436100"/>
                <a:gd name="connsiteX4-65" fmla="*/ 8636000 w 8967474"/>
                <a:gd name="connsiteY4-66" fmla="*/ 4508500 h 9436100"/>
                <a:gd name="connsiteX5-67" fmla="*/ 6896100 w 8967474"/>
                <a:gd name="connsiteY5-68" fmla="*/ 0 h 9436100"/>
                <a:gd name="connsiteX6-69" fmla="*/ 0 w 8967474"/>
                <a:gd name="connsiteY6-70" fmla="*/ 2438400 h 9436100"/>
                <a:gd name="connsiteX0-71" fmla="*/ 0 w 8967474"/>
                <a:gd name="connsiteY0-72" fmla="*/ 2438400 h 9436100"/>
                <a:gd name="connsiteX1-73" fmla="*/ 2438400 w 8967474"/>
                <a:gd name="connsiteY1-74" fmla="*/ 9436100 h 9436100"/>
                <a:gd name="connsiteX2-75" fmla="*/ 6921500 w 8967474"/>
                <a:gd name="connsiteY2-76" fmla="*/ 7683500 h 9436100"/>
                <a:gd name="connsiteX3-77" fmla="*/ 8915400 w 8967474"/>
                <a:gd name="connsiteY3-78" fmla="*/ 6464300 h 9436100"/>
                <a:gd name="connsiteX4-79" fmla="*/ 8636000 w 8967474"/>
                <a:gd name="connsiteY4-80" fmla="*/ 4508500 h 9436100"/>
                <a:gd name="connsiteX5-81" fmla="*/ 6896100 w 8967474"/>
                <a:gd name="connsiteY5-82" fmla="*/ 0 h 9436100"/>
                <a:gd name="connsiteX6-83" fmla="*/ 0 w 8967474"/>
                <a:gd name="connsiteY6-84" fmla="*/ 2438400 h 9436100"/>
                <a:gd name="connsiteX0-85" fmla="*/ 0 w 8967474"/>
                <a:gd name="connsiteY0-86" fmla="*/ 2438400 h 9436100"/>
                <a:gd name="connsiteX1-87" fmla="*/ 2438400 w 8967474"/>
                <a:gd name="connsiteY1-88" fmla="*/ 9436100 h 9436100"/>
                <a:gd name="connsiteX2-89" fmla="*/ 6921500 w 8967474"/>
                <a:gd name="connsiteY2-90" fmla="*/ 7683500 h 9436100"/>
                <a:gd name="connsiteX3-91" fmla="*/ 8915400 w 8967474"/>
                <a:gd name="connsiteY3-92" fmla="*/ 6464300 h 9436100"/>
                <a:gd name="connsiteX4-93" fmla="*/ 8636000 w 8967474"/>
                <a:gd name="connsiteY4-94" fmla="*/ 4508500 h 9436100"/>
                <a:gd name="connsiteX5-95" fmla="*/ 6896100 w 8967474"/>
                <a:gd name="connsiteY5-96" fmla="*/ 0 h 9436100"/>
                <a:gd name="connsiteX6-97" fmla="*/ 0 w 8967474"/>
                <a:gd name="connsiteY6-98" fmla="*/ 2438400 h 9436100"/>
                <a:gd name="connsiteX0-99" fmla="*/ 0 w 8967474"/>
                <a:gd name="connsiteY0-100" fmla="*/ 2438400 h 9436100"/>
                <a:gd name="connsiteX1-101" fmla="*/ 2438400 w 8967474"/>
                <a:gd name="connsiteY1-102" fmla="*/ 9436100 h 9436100"/>
                <a:gd name="connsiteX2-103" fmla="*/ 6921500 w 8967474"/>
                <a:gd name="connsiteY2-104" fmla="*/ 7683500 h 9436100"/>
                <a:gd name="connsiteX3-105" fmla="*/ 8915400 w 8967474"/>
                <a:gd name="connsiteY3-106" fmla="*/ 6464300 h 9436100"/>
                <a:gd name="connsiteX4-107" fmla="*/ 8636000 w 8967474"/>
                <a:gd name="connsiteY4-108" fmla="*/ 4508500 h 9436100"/>
                <a:gd name="connsiteX5-109" fmla="*/ 6896100 w 8967474"/>
                <a:gd name="connsiteY5-110" fmla="*/ 0 h 9436100"/>
                <a:gd name="connsiteX6-111" fmla="*/ 0 w 8967474"/>
                <a:gd name="connsiteY6-112" fmla="*/ 2438400 h 9436100"/>
                <a:gd name="connsiteX0-113" fmla="*/ 0 w 9017122"/>
                <a:gd name="connsiteY0-114" fmla="*/ 2438400 h 9436100"/>
                <a:gd name="connsiteX1-115" fmla="*/ 2438400 w 9017122"/>
                <a:gd name="connsiteY1-116" fmla="*/ 9436100 h 9436100"/>
                <a:gd name="connsiteX2-117" fmla="*/ 6959600 w 9017122"/>
                <a:gd name="connsiteY2-118" fmla="*/ 7708900 h 9436100"/>
                <a:gd name="connsiteX3-119" fmla="*/ 8915400 w 9017122"/>
                <a:gd name="connsiteY3-120" fmla="*/ 6464300 h 9436100"/>
                <a:gd name="connsiteX4-121" fmla="*/ 8636000 w 9017122"/>
                <a:gd name="connsiteY4-122" fmla="*/ 4508500 h 9436100"/>
                <a:gd name="connsiteX5-123" fmla="*/ 6896100 w 9017122"/>
                <a:gd name="connsiteY5-124" fmla="*/ 0 h 9436100"/>
                <a:gd name="connsiteX6-125" fmla="*/ 0 w 9017122"/>
                <a:gd name="connsiteY6-126" fmla="*/ 2438400 h 9436100"/>
                <a:gd name="connsiteX0-127" fmla="*/ 0 w 9017122"/>
                <a:gd name="connsiteY0-128" fmla="*/ 2438400 h 9436100"/>
                <a:gd name="connsiteX1-129" fmla="*/ 2438400 w 9017122"/>
                <a:gd name="connsiteY1-130" fmla="*/ 9436100 h 9436100"/>
                <a:gd name="connsiteX2-131" fmla="*/ 6959600 w 9017122"/>
                <a:gd name="connsiteY2-132" fmla="*/ 7708900 h 9436100"/>
                <a:gd name="connsiteX3-133" fmla="*/ 8915400 w 9017122"/>
                <a:gd name="connsiteY3-134" fmla="*/ 6464300 h 9436100"/>
                <a:gd name="connsiteX4-135" fmla="*/ 8636000 w 9017122"/>
                <a:gd name="connsiteY4-136" fmla="*/ 4508500 h 9436100"/>
                <a:gd name="connsiteX5-137" fmla="*/ 6896100 w 9017122"/>
                <a:gd name="connsiteY5-138" fmla="*/ 0 h 9436100"/>
                <a:gd name="connsiteX6-139" fmla="*/ 0 w 9017122"/>
                <a:gd name="connsiteY6-140" fmla="*/ 2438400 h 943610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9017122" h="9436100">
                  <a:moveTo>
                    <a:pt x="0" y="2438400"/>
                  </a:moveTo>
                  <a:lnTo>
                    <a:pt x="2438400" y="9436100"/>
                  </a:lnTo>
                  <a:lnTo>
                    <a:pt x="6959600" y="7708900"/>
                  </a:lnTo>
                  <a:cubicBezTo>
                    <a:pt x="7632700" y="7480300"/>
                    <a:pt x="8636000" y="6997700"/>
                    <a:pt x="8915400" y="6464300"/>
                  </a:cubicBezTo>
                  <a:cubicBezTo>
                    <a:pt x="9194800" y="5930900"/>
                    <a:pt x="8830733" y="5173133"/>
                    <a:pt x="8636000" y="4508500"/>
                  </a:cubicBezTo>
                  <a:lnTo>
                    <a:pt x="6896100" y="0"/>
                  </a:lnTo>
                  <a:lnTo>
                    <a:pt x="0" y="2438400"/>
                  </a:lnTo>
                  <a:close/>
                </a:path>
              </a:pathLst>
            </a:custGeom>
            <a:solidFill>
              <a:schemeClr val="accent1"/>
            </a:solidFill>
            <a:ln w="15875">
              <a:solidFill>
                <a:schemeClr val="bg1">
                  <a:lumMod val="95000"/>
                </a:schemeClr>
              </a:solid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mn-lt"/>
                <a:ea typeface="+mn-ea"/>
                <a:cs typeface="+mn-cs"/>
              </a:endParaRPr>
            </a:p>
          </p:txBody>
        </p:sp>
        <p:pic>
          <p:nvPicPr>
            <p:cNvPr id="41992" name="MH_Other_4"/>
            <p:cNvPicPr>
              <a:picLocks noChangeAspect="1"/>
            </p:cNvPicPr>
            <p:nvPr>
              <p:custDataLst>
                <p:tags r:id="rId7"/>
              </p:custDataLst>
            </p:nvPr>
          </p:nvPicPr>
          <p:blipFill>
            <a:blip r:embed="rId8"/>
            <a:stretch>
              <a:fillRect/>
            </a:stretch>
          </p:blipFill>
          <p:spPr>
            <a:xfrm>
              <a:off x="9598" y="2718"/>
              <a:ext cx="415" cy="562"/>
            </a:xfrm>
            <a:prstGeom prst="rect">
              <a:avLst/>
            </a:prstGeom>
            <a:noFill/>
            <a:ln w="9525">
              <a:noFill/>
            </a:ln>
          </p:spPr>
        </p:pic>
        <p:pic>
          <p:nvPicPr>
            <p:cNvPr id="41993" name="MH_Other_5"/>
            <p:cNvPicPr>
              <a:picLocks noChangeAspect="1"/>
            </p:cNvPicPr>
            <p:nvPr>
              <p:custDataLst>
                <p:tags r:id="rId9"/>
              </p:custDataLst>
            </p:nvPr>
          </p:nvPicPr>
          <p:blipFill>
            <a:blip r:embed="rId8"/>
            <a:stretch>
              <a:fillRect/>
            </a:stretch>
          </p:blipFill>
          <p:spPr>
            <a:xfrm>
              <a:off x="1805" y="2718"/>
              <a:ext cx="415" cy="562"/>
            </a:xfrm>
            <a:prstGeom prst="rect">
              <a:avLst/>
            </a:prstGeom>
            <a:noFill/>
            <a:ln w="9525">
              <a:noFill/>
            </a:ln>
          </p:spPr>
        </p:pic>
        <p:pic>
          <p:nvPicPr>
            <p:cNvPr id="41994" name="MH_Other_6"/>
            <p:cNvPicPr>
              <a:picLocks noChangeAspect="1"/>
            </p:cNvPicPr>
            <p:nvPr>
              <p:custDataLst>
                <p:tags r:id="rId10"/>
              </p:custDataLst>
            </p:nvPr>
          </p:nvPicPr>
          <p:blipFill>
            <a:blip r:embed="rId8"/>
            <a:stretch>
              <a:fillRect/>
            </a:stretch>
          </p:blipFill>
          <p:spPr>
            <a:xfrm>
              <a:off x="5700" y="2718"/>
              <a:ext cx="415" cy="562"/>
            </a:xfrm>
            <a:prstGeom prst="rect">
              <a:avLst/>
            </a:prstGeom>
            <a:noFill/>
            <a:ln w="9525">
              <a:noFill/>
            </a:ln>
          </p:spPr>
        </p:pic>
        <p:sp>
          <p:nvSpPr>
            <p:cNvPr id="20" name="TextBox 51"/>
            <p:cNvSpPr txBox="1"/>
            <p:nvPr/>
          </p:nvSpPr>
          <p:spPr bwMode="auto">
            <a:xfrm rot="20417445">
              <a:off x="2208" y="2925"/>
              <a:ext cx="2285" cy="2088"/>
            </a:xfrm>
            <a:prstGeom prst="rect">
              <a:avLst/>
            </a:prstGeom>
            <a:noFill/>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bg1"/>
                  </a:solidFill>
                  <a:effectLst/>
                  <a:uLnTx/>
                  <a:uFillTx/>
                  <a:latin typeface="微软雅黑" panose="020B0503020204020204" pitchFamily="34" charset="-122"/>
                  <a:ea typeface="+mn-ea"/>
                  <a:cs typeface="+mn-cs"/>
                </a:rPr>
                <a:t>点击输入文字描述内容点击输入文字描述内容点击输入文字描述内容点击输入文字描述内容点击输入文字描述内容点击输入文字描述内容点击</a:t>
              </a:r>
              <a:endParaRPr kumimoji="0" lang="zh-CN" altLang="en-US" sz="900" b="0" i="0" u="none" strike="noStrike" kern="1200" cap="none" spc="0" normalizeH="0" baseline="0" noProof="0" dirty="0">
                <a:ln>
                  <a:noFill/>
                </a:ln>
                <a:solidFill>
                  <a:schemeClr val="bg1"/>
                </a:solidFill>
                <a:effectLst/>
                <a:uLnTx/>
                <a:uFillTx/>
                <a:latin typeface="微软雅黑" panose="020B0503020204020204" pitchFamily="34" charset="-122"/>
                <a:ea typeface="+mn-ea"/>
                <a:cs typeface="+mn-cs"/>
              </a:endParaRPr>
            </a:p>
          </p:txBody>
        </p:sp>
        <p:sp>
          <p:nvSpPr>
            <p:cNvPr id="21" name="TextBox 51"/>
            <p:cNvSpPr txBox="1"/>
            <p:nvPr/>
          </p:nvSpPr>
          <p:spPr bwMode="auto">
            <a:xfrm rot="20417445">
              <a:off x="6077" y="2957"/>
              <a:ext cx="2285" cy="2088"/>
            </a:xfrm>
            <a:prstGeom prst="rect">
              <a:avLst/>
            </a:prstGeom>
            <a:noFill/>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bg1"/>
                  </a:solidFill>
                  <a:effectLst/>
                  <a:uLnTx/>
                  <a:uFillTx/>
                  <a:latin typeface="微软雅黑" panose="020B0503020204020204" pitchFamily="34" charset="-122"/>
                  <a:ea typeface="+mn-ea"/>
                  <a:cs typeface="+mn-cs"/>
                </a:rPr>
                <a:t>您</a:t>
              </a:r>
              <a:r>
                <a:rPr lang="zh-CN" altLang="en-US" sz="900" noProof="0" dirty="0">
                  <a:ln>
                    <a:noFill/>
                  </a:ln>
                  <a:solidFill>
                    <a:schemeClr val="bg1"/>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点击输入文字描述内容点击输入文字描述内容点击输入文字描述内容点击输入文字描述内容点击输入文字描述内容点击输入文字描述内容点击</a:t>
              </a:r>
              <a:endParaRPr kumimoji="0" lang="en-US" altLang="zh-CN" sz="900" b="1" i="0" u="none" strike="noStrike" kern="1200" cap="none" spc="0" normalizeH="0" baseline="0" noProof="0" dirty="0">
                <a:ln>
                  <a:noFill/>
                </a:ln>
                <a:solidFill>
                  <a:schemeClr val="bg1"/>
                </a:solidFill>
                <a:effectLst/>
                <a:uLnTx/>
                <a:uFillTx/>
                <a:latin typeface="+mn-ea"/>
                <a:ea typeface="+mn-ea"/>
                <a:cs typeface="+mn-cs"/>
              </a:endParaRPr>
            </a:p>
          </p:txBody>
        </p:sp>
        <p:sp>
          <p:nvSpPr>
            <p:cNvPr id="24" name="TextBox 51"/>
            <p:cNvSpPr txBox="1"/>
            <p:nvPr/>
          </p:nvSpPr>
          <p:spPr bwMode="auto">
            <a:xfrm rot="20417445">
              <a:off x="9975" y="2958"/>
              <a:ext cx="2285" cy="2412"/>
            </a:xfrm>
            <a:prstGeom prst="rect">
              <a:avLst/>
            </a:prstGeom>
            <a:noFill/>
          </p:spPr>
          <p:txBody>
            <a:bodyPr>
              <a:spAutoFit/>
            </a:bodyPr>
            <a:lstStyle/>
            <a:p>
              <a:pPr marL="0" marR="0" lvl="0" indent="0" algn="l" defTabSz="685800"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bg1"/>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点击输入文字描述内容点击输入文字描述内容点击输入文字描述内容点击输入文字描述内容点击输入文字描述内容点击输入文字描述内容点击</a:t>
              </a:r>
              <a:endParaRPr kumimoji="0" lang="zh-CN" altLang="en-US" sz="900" b="0" i="0" u="none" strike="noStrike" kern="1200" cap="none" spc="0" normalizeH="0" baseline="0" noProof="0" dirty="0">
                <a:ln>
                  <a:noFill/>
                </a:ln>
                <a:solidFill>
                  <a:schemeClr val="bg1"/>
                </a:solidFill>
                <a:effectLst/>
                <a:uLnTx/>
                <a:uFillTx/>
                <a:latin typeface="微软雅黑" panose="020B0503020204020204" pitchFamily="34" charset="-122"/>
                <a:ea typeface="+mn-ea"/>
                <a:cs typeface="+mn-cs"/>
              </a:endParaRPr>
            </a:p>
            <a:p>
              <a:pPr marL="0" marR="0" lvl="0" indent="0" algn="l" defTabSz="685800" rtl="0" eaLnBrk="1" fontAlgn="auto" latinLnBrk="0" hangingPunct="1">
                <a:lnSpc>
                  <a:spcPct val="150000"/>
                </a:lnSpc>
                <a:spcBef>
                  <a:spcPts val="0"/>
                </a:spcBef>
                <a:spcAft>
                  <a:spcPts val="0"/>
                </a:spcAft>
                <a:buClrTx/>
                <a:buSzTx/>
                <a:buFontTx/>
                <a:buNone/>
                <a:defRPr/>
              </a:pPr>
              <a:endParaRPr kumimoji="0" lang="en-US" altLang="zh-CN" sz="900" b="1" i="0" u="none" strike="noStrike" kern="1200" cap="none" spc="0" normalizeH="0" baseline="0" noProof="0" dirty="0">
                <a:ln>
                  <a:noFill/>
                </a:ln>
                <a:solidFill>
                  <a:schemeClr val="bg1"/>
                </a:solidFill>
                <a:effectLst/>
                <a:uLnTx/>
                <a:uFillTx/>
                <a:latin typeface="+mn-ea"/>
                <a:ea typeface="+mn-ea"/>
                <a:cs typeface="+mn-cs"/>
              </a:endParaRPr>
            </a:p>
          </p:txBody>
        </p:sp>
      </p:grpSp>
      <p:sp>
        <p:nvSpPr>
          <p:cNvPr id="41998" name="TextBox 36"/>
          <p:cNvSpPr txBox="1"/>
          <p:nvPr/>
        </p:nvSpPr>
        <p:spPr>
          <a:xfrm>
            <a:off x="1146175" y="4156075"/>
            <a:ext cx="7170738" cy="777240"/>
          </a:xfrm>
          <a:prstGeom prst="rect">
            <a:avLst/>
          </a:prstGeom>
          <a:noFill/>
          <a:ln w="9525">
            <a:noFill/>
          </a:ln>
        </p:spPr>
        <p:txBody>
          <a:bodyPr>
            <a:sp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stStyle>
          <a:p>
            <a:pPr marL="0" lvl="0" indent="0" algn="ctr" defTabSz="684530" eaLnBrk="1" hangingPunct="1">
              <a:lnSpc>
                <a:spcPct val="150000"/>
              </a:lnSpc>
              <a:spcBef>
                <a:spcPct val="0"/>
              </a:spcBef>
              <a:buNone/>
            </a:pPr>
            <a:r>
              <a:rPr lang="zh-CN" altLang="en-US" sz="1000" dirty="0">
                <a:latin typeface="微软雅黑" panose="020B0503020204020204" pitchFamily="34" charset="-122"/>
              </a:rPr>
              <a:t>点击输入文字描述内容点击输入文字描述内容点击输入文字描述内容点击输入文字描述内容点击输入文字描述内容点击输入文字描述内容点击输入文字描述内容点击输入文字描述内容</a:t>
            </a:r>
            <a:endParaRPr lang="zh-CN" altLang="en-US" sz="1000" dirty="0">
              <a:latin typeface="微软雅黑" panose="020B0503020204020204" pitchFamily="34" charset="-122"/>
            </a:endParaRPr>
          </a:p>
          <a:p>
            <a:pPr marL="0" lvl="0" indent="0" algn="ctr" defTabSz="684530" eaLnBrk="1" hangingPunct="1">
              <a:lnSpc>
                <a:spcPct val="150000"/>
              </a:lnSpc>
              <a:spcBef>
                <a:spcPct val="0"/>
              </a:spcBef>
              <a:buNone/>
            </a:pPr>
            <a:endParaRPr lang="zh-CN" altLang="en-US" sz="1000" dirty="0">
              <a:latin typeface="微软雅黑" panose="020B0503020204020204" pitchFamily="34" charset="-122"/>
            </a:endParaRPr>
          </a:p>
        </p:txBody>
      </p:sp>
      <p:sp>
        <p:nvSpPr>
          <p:cNvPr id="41999"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ustDataLst>
      <p:tags r:id="rId11"/>
    </p:custDataLst>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4" fill="hold" grpId="0" nodeType="afterEffect">
                                  <p:stCondLst>
                                    <p:cond delay="0"/>
                                  </p:stCondLst>
                                  <p:childTnLst>
                                    <p:set>
                                      <p:cBhvr>
                                        <p:cTn id="12" dur="1" fill="hold">
                                          <p:stCondLst>
                                            <p:cond delay="0"/>
                                          </p:stCondLst>
                                        </p:cTn>
                                        <p:tgtEl>
                                          <p:spTgt spid="41998"/>
                                        </p:tgtEl>
                                        <p:attrNameLst>
                                          <p:attrName>style.visibility</p:attrName>
                                        </p:attrNameLst>
                                      </p:cBhvr>
                                      <p:to>
                                        <p:strVal val="visible"/>
                                      </p:to>
                                    </p:set>
                                    <p:anim calcmode="lin" valueType="num">
                                      <p:cBhvr additive="base">
                                        <p:cTn id="13" dur="500" fill="hold"/>
                                        <p:tgtEl>
                                          <p:spTgt spid="41998"/>
                                        </p:tgtEl>
                                        <p:attrNameLst>
                                          <p:attrName>ppt_x</p:attrName>
                                        </p:attrNameLst>
                                      </p:cBhvr>
                                      <p:tavLst>
                                        <p:tav tm="0">
                                          <p:val>
                                            <p:strVal val="#ppt_x"/>
                                          </p:val>
                                        </p:tav>
                                        <p:tav tm="100000">
                                          <p:val>
                                            <p:strVal val="#ppt_x"/>
                                          </p:val>
                                        </p:tav>
                                      </p:tavLst>
                                    </p:anim>
                                    <p:anim calcmode="lin" valueType="num">
                                      <p:cBhvr additive="base">
                                        <p:cTn id="14" dur="500" fill="hold"/>
                                        <p:tgtEl>
                                          <p:spTgt spid="4199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9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350963"/>
            <a:ext cx="3228975" cy="1187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3" name="文本框 2"/>
          <p:cNvSpPr txBox="1"/>
          <p:nvPr/>
        </p:nvSpPr>
        <p:spPr>
          <a:xfrm>
            <a:off x="1352550" y="1663700"/>
            <a:ext cx="1661160" cy="558165"/>
          </a:xfrm>
          <a:prstGeom prst="rect">
            <a:avLst/>
          </a:prstGeom>
          <a:noFill/>
        </p:spPr>
        <p:txBody>
          <a:bodyPr wrap="none" lIns="68580" tIns="34290" rIns="68580" bIns="3429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3000" b="1" i="0" u="none" strike="noStrike" kern="12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rPr>
              <a:t>第三部分</a:t>
            </a:r>
            <a:endParaRPr kumimoji="0" lang="zh-CN" altLang="en-US" sz="3000" b="1" i="0" u="none" strike="noStrike" kern="1200" cap="none" spc="0" normalizeH="0" baseline="0" noProof="0" dirty="0">
              <a:ln>
                <a:noFill/>
              </a:ln>
              <a:solidFill>
                <a:schemeClr val="bg1">
                  <a:lumMod val="9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TextBox 23"/>
          <p:cNvSpPr txBox="1"/>
          <p:nvPr/>
        </p:nvSpPr>
        <p:spPr>
          <a:xfrm>
            <a:off x="3773488" y="1827213"/>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添加文字标题一</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6" name="TextBox 24"/>
          <p:cNvSpPr txBox="1"/>
          <p:nvPr/>
        </p:nvSpPr>
        <p:spPr>
          <a:xfrm>
            <a:off x="3773488" y="2154238"/>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添加文字标题二</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7" name="TextBox 25"/>
          <p:cNvSpPr txBox="1"/>
          <p:nvPr/>
        </p:nvSpPr>
        <p:spPr>
          <a:xfrm>
            <a:off x="3773488" y="2505075"/>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添加文字标题三</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9223" name="TextBox 4"/>
          <p:cNvSpPr txBox="1"/>
          <p:nvPr/>
        </p:nvSpPr>
        <p:spPr>
          <a:xfrm>
            <a:off x="3773488" y="1247775"/>
            <a:ext cx="2446337" cy="530225"/>
          </a:xfrm>
          <a:prstGeom prst="rect">
            <a:avLst/>
          </a:prstGeom>
          <a:noFill/>
          <a:ln w="9525">
            <a:noFill/>
          </a:ln>
        </p:spPr>
        <p:txBody>
          <a:bodyPr wrap="none" lIns="68580" tIns="34290" rIns="68580" bIns="34290">
            <a:spAutoFit/>
          </a:bodyPr>
          <a:lstStyle/>
          <a:p>
            <a:pPr lvl="0" eaLnBrk="1" hangingPunct="1">
              <a:buFont typeface="Arial" panose="020B0604020202020204" pitchFamily="34" charset="0"/>
              <a:buNone/>
            </a:pPr>
            <a:r>
              <a:rPr lang="zh-CN" altLang="en-US" sz="3000" dirty="0">
                <a:solidFill>
                  <a:schemeClr val="accent2"/>
                </a:solidFill>
                <a:latin typeface="Impact" panose="020B0806030902050204" pitchFamily="34" charset="0"/>
                <a:ea typeface="微软雅黑" panose="020B0503020204020204" pitchFamily="34" charset="-122"/>
              </a:rPr>
              <a:t>点击添加标题</a:t>
            </a:r>
            <a:endParaRPr lang="zh-CN" altLang="en-US" sz="3000" dirty="0">
              <a:solidFill>
                <a:schemeClr val="accent2"/>
              </a:solidFill>
              <a:latin typeface="Impact" panose="020B0806030902050204" pitchFamily="34" charset="0"/>
              <a:ea typeface="微软雅黑" panose="020B0503020204020204" pitchFamily="34" charset="-122"/>
            </a:endParaRPr>
          </a:p>
        </p:txBody>
      </p:sp>
      <p:sp>
        <p:nvSpPr>
          <p:cNvPr id="10" name="矩形 9"/>
          <p:cNvSpPr/>
          <p:nvPr/>
        </p:nvSpPr>
        <p:spPr>
          <a:xfrm>
            <a:off x="3825875" y="3262313"/>
            <a:ext cx="5319713" cy="2000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chemeClr val="lt1"/>
              </a:solidFill>
              <a:effectLst/>
              <a:uLnTx/>
              <a:uFillTx/>
              <a:latin typeface="+mn-lt"/>
              <a:ea typeface="+mn-ea"/>
              <a:cs typeface="+mn-cs"/>
            </a:endParaRPr>
          </a:p>
        </p:txBody>
      </p:sp>
      <p:sp>
        <p:nvSpPr>
          <p:cNvPr id="11" name="矩形 10"/>
          <p:cNvSpPr/>
          <p:nvPr/>
        </p:nvSpPr>
        <p:spPr>
          <a:xfrm>
            <a:off x="3302000" y="1350963"/>
            <a:ext cx="306388" cy="11874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mn-lt"/>
              <a:ea typeface="+mn-ea"/>
              <a:cs typeface="+mn-cs"/>
            </a:endParaRPr>
          </a:p>
        </p:txBody>
      </p:sp>
      <p:sp>
        <p:nvSpPr>
          <p:cNvPr id="13" name="TextBox 23"/>
          <p:cNvSpPr txBox="1"/>
          <p:nvPr/>
        </p:nvSpPr>
        <p:spPr>
          <a:xfrm>
            <a:off x="5895975" y="1860550"/>
            <a:ext cx="1682750" cy="285750"/>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添加文字标题四</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4" name="TextBox 24"/>
          <p:cNvSpPr txBox="1"/>
          <p:nvPr/>
        </p:nvSpPr>
        <p:spPr>
          <a:xfrm>
            <a:off x="5895975" y="2187575"/>
            <a:ext cx="1682750" cy="285750"/>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添加文字标题五</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15" name="TextBox 25"/>
          <p:cNvSpPr txBox="1"/>
          <p:nvPr/>
        </p:nvSpPr>
        <p:spPr>
          <a:xfrm>
            <a:off x="5895975" y="2538413"/>
            <a:ext cx="1682750" cy="284163"/>
          </a:xfrm>
          <a:prstGeom prst="rect">
            <a:avLst/>
          </a:prstGeom>
          <a:noFill/>
        </p:spPr>
        <p:txBody>
          <a:bodyPr wrap="none" lIns="68580" tIns="34290" rIns="68580" bIns="34290">
            <a:spAutoFit/>
          </a:bodyPr>
          <a:lstStyle/>
          <a:p>
            <a:pPr marL="285750" marR="0" lvl="0" indent="-285750" algn="l" defTabSz="685800" rtl="0" eaLnBrk="1" fontAlgn="auto" latinLnBrk="0" hangingPunct="1">
              <a:lnSpc>
                <a:spcPct val="100000"/>
              </a:lnSpc>
              <a:spcBef>
                <a:spcPts val="0"/>
              </a:spcBef>
              <a:spcAft>
                <a:spcPts val="0"/>
              </a:spcAft>
              <a:buClrTx/>
              <a:buSzTx/>
              <a:buFont typeface="Wingdings" panose="05000000000000000000" pitchFamily="2" charset="2"/>
              <a:buChar char="ü"/>
              <a:defRPr/>
            </a:pPr>
            <a:r>
              <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rPr>
              <a:t>添加文字标题六</a:t>
            </a:r>
            <a:endParaRPr kumimoji="0" lang="zh-CN" altLang="en-US" sz="1400" b="0" i="0" u="none" strike="noStrike" kern="120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9223"/>
                                        </p:tgtEl>
                                        <p:attrNameLst>
                                          <p:attrName>style.visibility</p:attrName>
                                        </p:attrNameLst>
                                      </p:cBhvr>
                                      <p:to>
                                        <p:strVal val="visible"/>
                                      </p:to>
                                    </p:set>
                                    <p:anim calcmode="lin" valueType="num">
                                      <p:cBhvr additive="base">
                                        <p:cTn id="22" dur="500" fill="hold"/>
                                        <p:tgtEl>
                                          <p:spTgt spid="9223"/>
                                        </p:tgtEl>
                                        <p:attrNameLst>
                                          <p:attrName>ppt_x</p:attrName>
                                        </p:attrNameLst>
                                      </p:cBhvr>
                                      <p:tavLst>
                                        <p:tav tm="0">
                                          <p:val>
                                            <p:strVal val="#ppt_x"/>
                                          </p:val>
                                        </p:tav>
                                        <p:tav tm="100000">
                                          <p:val>
                                            <p:strVal val="#ppt_x"/>
                                          </p:val>
                                        </p:tav>
                                      </p:tavLst>
                                    </p:anim>
                                    <p:anim calcmode="lin" valueType="num">
                                      <p:cBhvr additive="base">
                                        <p:cTn id="23" dur="500" fill="hold"/>
                                        <p:tgtEl>
                                          <p:spTgt spid="922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500" fill="hold"/>
                                        <p:tgtEl>
                                          <p:spTgt spid="10"/>
                                        </p:tgtEl>
                                        <p:attrNameLst>
                                          <p:attrName>ppt_x</p:attrName>
                                        </p:attrNameLst>
                                      </p:cBhvr>
                                      <p:tavLst>
                                        <p:tav tm="0">
                                          <p:val>
                                            <p:strVal val="#ppt_x"/>
                                          </p:val>
                                        </p:tav>
                                        <p:tav tm="100000">
                                          <p:val>
                                            <p:strVal val="#ppt_x"/>
                                          </p:val>
                                        </p:tav>
                                      </p:tavLst>
                                    </p:anim>
                                    <p:anim calcmode="lin" valueType="num">
                                      <p:cBhvr additive="base">
                                        <p:cTn id="53"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p:bldP spid="5" grpId="0"/>
      <p:bldP spid="6" grpId="0"/>
      <p:bldP spid="7" grpId="0"/>
      <p:bldP spid="9223" grpId="0"/>
      <p:bldP spid="10" grpId="0" bldLvl="0" animBg="1"/>
      <p:bldP spid="11" grpId="0" bldLvl="0" animBg="1"/>
      <p:bldP spid="13" grpId="0"/>
      <p:bldP spid="14" grpId="0"/>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p:cNvPicPr>
          <p:nvPr/>
        </p:nvPicPr>
        <p:blipFill>
          <a:blip r:embed="rId1"/>
          <a:stretch>
            <a:fillRect/>
          </a:stretch>
        </p:blipFill>
        <p:spPr>
          <a:xfrm>
            <a:off x="1301750" y="1660525"/>
            <a:ext cx="3214688" cy="2679700"/>
          </a:xfrm>
          <a:prstGeom prst="rect">
            <a:avLst/>
          </a:prstGeom>
          <a:noFill/>
          <a:ln w="9525">
            <a:noFill/>
          </a:ln>
        </p:spPr>
      </p:pic>
      <p:sp>
        <p:nvSpPr>
          <p:cNvPr id="3" name="矩形 2"/>
          <p:cNvSpPr/>
          <p:nvPr/>
        </p:nvSpPr>
        <p:spPr>
          <a:xfrm>
            <a:off x="1400175" y="1746250"/>
            <a:ext cx="3022600" cy="1717675"/>
          </a:xfrm>
          <a:prstGeom prst="rect">
            <a:avLst/>
          </a:prstGeom>
          <a:blipFill>
            <a:blip r:embed="rId2"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schemeClr val="lt1"/>
              </a:solidFill>
              <a:effectLst/>
              <a:uLnTx/>
              <a:uFillTx/>
              <a:latin typeface="华文细黑" panose="02010600040101010101" pitchFamily="2" charset="-122"/>
              <a:ea typeface="+mn-ea"/>
              <a:cs typeface="+mn-cs"/>
            </a:endParaRPr>
          </a:p>
        </p:txBody>
      </p:sp>
      <p:pic>
        <p:nvPicPr>
          <p:cNvPr id="44036" name="Picture 3"/>
          <p:cNvPicPr>
            <a:picLocks noChangeAspect="1"/>
          </p:cNvPicPr>
          <p:nvPr/>
        </p:nvPicPr>
        <p:blipFill>
          <a:blip r:embed="rId3"/>
          <a:srcRect l="19221" t="29398" r="17921" b="13718"/>
          <a:stretch>
            <a:fillRect/>
          </a:stretch>
        </p:blipFill>
        <p:spPr>
          <a:xfrm>
            <a:off x="411163" y="3001963"/>
            <a:ext cx="2730500" cy="1647825"/>
          </a:xfrm>
          <a:prstGeom prst="rect">
            <a:avLst/>
          </a:prstGeom>
          <a:noFill/>
          <a:ln w="9525">
            <a:noFill/>
          </a:ln>
        </p:spPr>
      </p:pic>
      <p:sp>
        <p:nvSpPr>
          <p:cNvPr id="5" name="Rectangle 19"/>
          <p:cNvSpPr/>
          <p:nvPr/>
        </p:nvSpPr>
        <p:spPr>
          <a:xfrm>
            <a:off x="801688" y="3197225"/>
            <a:ext cx="1908175" cy="1223963"/>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mn-cs"/>
            </a:endParaRPr>
          </a:p>
        </p:txBody>
      </p:sp>
      <p:grpSp>
        <p:nvGrpSpPr>
          <p:cNvPr id="44038" name="组合 5"/>
          <p:cNvGrpSpPr/>
          <p:nvPr/>
        </p:nvGrpSpPr>
        <p:grpSpPr>
          <a:xfrm>
            <a:off x="3660775" y="3133725"/>
            <a:ext cx="1084263" cy="1411288"/>
            <a:chOff x="915591" y="1453733"/>
            <a:chExt cx="2490788" cy="3242072"/>
          </a:xfrm>
        </p:grpSpPr>
        <p:pic>
          <p:nvPicPr>
            <p:cNvPr id="44049" name="Picture 1"/>
            <p:cNvPicPr>
              <a:picLocks noChangeAspect="1"/>
            </p:cNvPicPr>
            <p:nvPr/>
          </p:nvPicPr>
          <p:blipFill>
            <a:blip r:embed="rId5"/>
            <a:stretch>
              <a:fillRect/>
            </a:stretch>
          </p:blipFill>
          <p:spPr>
            <a:xfrm>
              <a:off x="915591" y="1453733"/>
              <a:ext cx="2490788" cy="3242072"/>
            </a:xfrm>
            <a:prstGeom prst="rect">
              <a:avLst/>
            </a:prstGeom>
            <a:noFill/>
            <a:ln w="9525">
              <a:noFill/>
            </a:ln>
          </p:spPr>
        </p:pic>
        <p:sp>
          <p:nvSpPr>
            <p:cNvPr id="8"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400" b="0" i="0" u="none" strike="noStrike" kern="1200" cap="none" spc="0" normalizeH="0" baseline="0" noProof="0" dirty="0">
                <a:ln>
                  <a:noFill/>
                </a:ln>
                <a:solidFill>
                  <a:prstClr val="white"/>
                </a:solidFill>
                <a:effectLst/>
                <a:uLnTx/>
                <a:uFillTx/>
                <a:latin typeface="华文细黑" panose="02010600040101010101" pitchFamily="2" charset="-122"/>
                <a:ea typeface="+mn-ea"/>
                <a:cs typeface="+mn-ea"/>
                <a:sym typeface="+mn-lt"/>
              </a:endParaRPr>
            </a:p>
          </p:txBody>
        </p:sp>
      </p:grpSp>
      <p:sp>
        <p:nvSpPr>
          <p:cNvPr id="9" name="圆角矩形 8"/>
          <p:cNvSpPr/>
          <p:nvPr/>
        </p:nvSpPr>
        <p:spPr bwMode="auto">
          <a:xfrm>
            <a:off x="3776663" y="3270250"/>
            <a:ext cx="855663" cy="1147763"/>
          </a:xfrm>
          <a:prstGeom prst="roundRect">
            <a:avLst>
              <a:gd name="adj" fmla="val 758"/>
            </a:avLst>
          </a:prstGeom>
          <a:blipFill>
            <a:blip r:embed="rId6"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dirty="0">
              <a:ln>
                <a:noFill/>
              </a:ln>
              <a:solidFill>
                <a:prstClr val="white"/>
              </a:solidFill>
              <a:effectLst/>
              <a:uLnTx/>
              <a:uFillTx/>
              <a:latin typeface="华文细黑" panose="02010600040101010101" pitchFamily="2" charset="-122"/>
              <a:ea typeface="+mn-ea"/>
              <a:cs typeface="+mn-ea"/>
              <a:sym typeface="+mn-lt"/>
            </a:endParaRPr>
          </a:p>
        </p:txBody>
      </p:sp>
      <p:sp>
        <p:nvSpPr>
          <p:cNvPr id="11" name="Content Placeholder 2"/>
          <p:cNvSpPr txBox="1"/>
          <p:nvPr/>
        </p:nvSpPr>
        <p:spPr>
          <a:xfrm>
            <a:off x="5265738" y="2047875"/>
            <a:ext cx="2979738" cy="5318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087755" rtl="0" eaLnBrk="1" fontAlgn="auto" latinLnBrk="0" hangingPunct="1">
              <a:lnSpc>
                <a:spcPct val="150000"/>
              </a:lnSpc>
              <a:spcBef>
                <a:spcPts val="0"/>
              </a:spcBef>
              <a:spcAft>
                <a:spcPts val="0"/>
              </a:spcAft>
              <a:buClrTx/>
              <a:buSzTx/>
              <a:buFont typeface="Arial" panose="020B0604020202020204" pitchFamily="34" charset="0"/>
              <a:buNone/>
              <a:defRPr/>
            </a:pPr>
            <a:r>
              <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rPr>
              <a:t>点击输入文字描述内容点击输入文字描述内容点击输入文字描述内容点击输入文字描述内容点击输入文字描述内容点击输入文字描述内容点击输入文字描述内容点击输入文字描述内容</a:t>
            </a: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endParaRPr>
          </a:p>
          <a:p>
            <a:pPr marL="0" marR="0" lvl="0" indent="0" algn="l" defTabSz="1087755" rtl="0" eaLnBrk="1" fontAlgn="auto" latinLnBrk="0" hangingPunct="1">
              <a:lnSpc>
                <a:spcPct val="150000"/>
              </a:lnSpc>
              <a:spcBef>
                <a:spcPts val="0"/>
              </a:spcBef>
              <a:spcAft>
                <a:spcPts val="0"/>
              </a:spcAft>
              <a:buClrTx/>
              <a:buSzTx/>
              <a:buFont typeface="Arial" panose="020B0604020202020204" pitchFamily="34" charset="0"/>
              <a:buNone/>
              <a:defRPr/>
            </a:pPr>
            <a:endParaRPr kumimoji="0" lang="zh-CN" altLang="en-US" sz="800" b="0" i="0" u="none" strike="noStrike" kern="1200" cap="none" spc="0" normalizeH="0" baseline="0" noProof="0" dirty="0">
              <a:ln>
                <a:noFill/>
              </a:ln>
              <a:solidFill>
                <a:schemeClr val="tx1">
                  <a:lumMod val="85000"/>
                  <a:lumOff val="15000"/>
                </a:schemeClr>
              </a:solidFill>
              <a:effectLst/>
              <a:uLnTx/>
              <a:uFillTx/>
              <a:latin typeface="+mn-ea"/>
              <a:ea typeface="+mn-ea"/>
              <a:cs typeface="+mn-cs"/>
            </a:endParaRPr>
          </a:p>
        </p:txBody>
      </p:sp>
      <p:sp>
        <p:nvSpPr>
          <p:cNvPr id="12" name="Content Placeholder 2"/>
          <p:cNvSpPr txBox="1"/>
          <p:nvPr/>
        </p:nvSpPr>
        <p:spPr>
          <a:xfrm>
            <a:off x="5265738" y="2676525"/>
            <a:ext cx="2979738" cy="5318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087755" rtl="0" eaLnBrk="1" fontAlgn="auto" latinLnBrk="0" hangingPunct="1">
              <a:lnSpc>
                <a:spcPct val="150000"/>
              </a:lnSpc>
              <a:spcBef>
                <a:spcPts val="0"/>
              </a:spcBef>
              <a:spcAft>
                <a:spcPts val="0"/>
              </a:spcAft>
              <a:buClrTx/>
              <a:buSzTx/>
              <a:buFont typeface="Arial" panose="020B0604020202020204" pitchFamily="34" charset="0"/>
              <a:buNone/>
              <a:defRPr/>
            </a:pPr>
            <a:r>
              <a:rPr lang="zh-CN" altLang="en-US" sz="800" noProof="0" dirty="0">
                <a:ln>
                  <a:noFill/>
                </a:ln>
                <a:solidFill>
                  <a:schemeClr val="tx1">
                    <a:lumMod val="85000"/>
                    <a:lumOff val="15000"/>
                  </a:schemeClr>
                </a:solidFill>
                <a:effectLst/>
                <a:uLnTx/>
                <a:uFillTx/>
                <a:latin typeface="+mn-ea"/>
                <a:sym typeface="+mn-ea"/>
              </a:rPr>
              <a:t>点击输入文字描述内容点击输入文字描述内容点击输入文字描述内容点击输入文字描述内容点击输入文字描述内容点击输入文字描述内容点击输入文字描述内容点击输入文字描述内容</a:t>
            </a:r>
            <a:endParaRPr kumimoji="0" lang="en-US" altLang="zh-CN" sz="8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Arial" panose="020B0604020202020204" pitchFamily="34" charset="0"/>
            </a:endParaRPr>
          </a:p>
        </p:txBody>
      </p:sp>
      <p:sp>
        <p:nvSpPr>
          <p:cNvPr id="13" name="Content Placeholder 2"/>
          <p:cNvSpPr txBox="1"/>
          <p:nvPr/>
        </p:nvSpPr>
        <p:spPr>
          <a:xfrm>
            <a:off x="5265738" y="3290888"/>
            <a:ext cx="2979738" cy="531813"/>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1087755" rtl="0" eaLnBrk="1" fontAlgn="auto" latinLnBrk="0" hangingPunct="1">
              <a:lnSpc>
                <a:spcPct val="150000"/>
              </a:lnSpc>
              <a:spcBef>
                <a:spcPts val="0"/>
              </a:spcBef>
              <a:spcAft>
                <a:spcPts val="0"/>
              </a:spcAft>
              <a:buClrTx/>
              <a:buSzTx/>
              <a:buFont typeface="Arial" panose="020B0604020202020204" pitchFamily="34" charset="0"/>
              <a:buNone/>
              <a:defRPr/>
            </a:pPr>
            <a:r>
              <a:rPr lang="zh-CN" altLang="en-US" sz="800" noProof="0" dirty="0">
                <a:ln>
                  <a:noFill/>
                </a:ln>
                <a:solidFill>
                  <a:schemeClr val="tx1">
                    <a:lumMod val="85000"/>
                    <a:lumOff val="15000"/>
                  </a:schemeClr>
                </a:solidFill>
                <a:effectLst/>
                <a:uLnTx/>
                <a:uFillTx/>
                <a:latin typeface="+mn-ea"/>
                <a:sym typeface="+mn-ea"/>
              </a:rPr>
              <a:t>点击输入文字描述内容点击输入文字描述内容点击输入文字描述内容点击输入文字描述内容点击输入文字描述内容点击输入文字描述内容点击输入文字描述内容点击输入文字描述内容</a:t>
            </a:r>
            <a:endParaRPr kumimoji="0" lang="en-US" altLang="zh-CN" sz="8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Arial" panose="020B0604020202020204" pitchFamily="34" charset="0"/>
            </a:endParaRPr>
          </a:p>
        </p:txBody>
      </p:sp>
      <p:sp>
        <p:nvSpPr>
          <p:cNvPr id="15" name="圆角矩形 14"/>
          <p:cNvSpPr/>
          <p:nvPr/>
        </p:nvSpPr>
        <p:spPr>
          <a:xfrm>
            <a:off x="5400675" y="4078288"/>
            <a:ext cx="1452563" cy="407988"/>
          </a:xfrm>
          <a:prstGeom prst="roundRect">
            <a:avLst>
              <a:gd name="adj" fmla="val 26503"/>
            </a:avLst>
          </a:prstGeom>
          <a:solidFill>
            <a:schemeClr val="accent2"/>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prstClr val="black"/>
              </a:solidFill>
              <a:effectLst/>
              <a:uLnTx/>
              <a:uFillTx/>
              <a:latin typeface="+mn-lt"/>
              <a:ea typeface="+mn-ea"/>
              <a:cs typeface="+mn-cs"/>
            </a:endParaRPr>
          </a:p>
        </p:txBody>
      </p:sp>
      <p:sp>
        <p:nvSpPr>
          <p:cNvPr id="44044" name="文本框 15"/>
          <p:cNvSpPr txBox="1"/>
          <p:nvPr/>
        </p:nvSpPr>
        <p:spPr>
          <a:xfrm>
            <a:off x="5400675" y="4119563"/>
            <a:ext cx="484188" cy="338137"/>
          </a:xfrm>
          <a:prstGeom prst="rect">
            <a:avLst/>
          </a:prstGeom>
          <a:noFill/>
          <a:ln w="9525">
            <a:noFill/>
          </a:ln>
        </p:spPr>
        <p:txBody>
          <a:bodyPr>
            <a:spAutoFit/>
          </a:bodyPr>
          <a:lstStyle/>
          <a:p>
            <a:pPr lvl="0" algn="ctr" eaLnBrk="1" hangingPunct="1">
              <a:buFont typeface="Arial" panose="020B0604020202020204" pitchFamily="34" charset="0"/>
              <a:buNone/>
            </a:pPr>
            <a:r>
              <a:rPr lang="zh-CN" altLang="en-US" sz="1600" dirty="0">
                <a:solidFill>
                  <a:schemeClr val="bg1"/>
                </a:solidFill>
                <a:latin typeface="FontAwesome" pitchFamily="2" charset="0"/>
                <a:ea typeface="微软雅黑" panose="020B0503020204020204" pitchFamily="34" charset="-122"/>
              </a:rPr>
              <a:t></a:t>
            </a:r>
            <a:endParaRPr lang="zh-CN" altLang="en-US" sz="1600" dirty="0">
              <a:solidFill>
                <a:schemeClr val="bg1"/>
              </a:solidFill>
              <a:latin typeface="Lao UI" panose="020B0502040204020203" pitchFamily="34" charset="0"/>
              <a:ea typeface="微软雅黑" panose="020B0503020204020204" pitchFamily="34" charset="-122"/>
            </a:endParaRPr>
          </a:p>
        </p:txBody>
      </p:sp>
      <p:sp>
        <p:nvSpPr>
          <p:cNvPr id="44045" name="文本框 16"/>
          <p:cNvSpPr txBox="1"/>
          <p:nvPr/>
        </p:nvSpPr>
        <p:spPr>
          <a:xfrm>
            <a:off x="5772150" y="4159250"/>
            <a:ext cx="963613" cy="246063"/>
          </a:xfrm>
          <a:prstGeom prst="rect">
            <a:avLst/>
          </a:prstGeom>
          <a:noFill/>
          <a:ln w="9525">
            <a:noFill/>
          </a:ln>
        </p:spPr>
        <p:txBody>
          <a:bodyPr>
            <a:spAutoFit/>
          </a:bodyPr>
          <a:lstStyle/>
          <a:p>
            <a:pPr lvl="0" eaLnBrk="1" hangingPunct="1">
              <a:buFont typeface="Arial" panose="020B0604020202020204" pitchFamily="34" charset="0"/>
              <a:buNone/>
            </a:pPr>
            <a:r>
              <a:rPr lang="zh-CN" altLang="en-US" sz="1000" dirty="0">
                <a:solidFill>
                  <a:schemeClr val="bg1"/>
                </a:solidFill>
                <a:latin typeface="Lao UI" panose="020B0502040204020203" pitchFamily="34" charset="0"/>
                <a:ea typeface="微软雅黑" panose="020B0503020204020204" pitchFamily="34" charset="-122"/>
              </a:rPr>
              <a:t>添加文字</a:t>
            </a:r>
            <a:endParaRPr lang="zh-CN" altLang="en-US" sz="1000" dirty="0">
              <a:solidFill>
                <a:schemeClr val="bg1"/>
              </a:solidFill>
              <a:latin typeface="Lao UI" panose="020B0502040204020203" pitchFamily="34" charset="0"/>
              <a:ea typeface="微软雅黑" panose="020B0503020204020204" pitchFamily="34" charset="-122"/>
            </a:endParaRPr>
          </a:p>
        </p:txBody>
      </p:sp>
      <p:sp>
        <p:nvSpPr>
          <p:cNvPr id="19" name="文本框 18"/>
          <p:cNvSpPr txBox="1"/>
          <p:nvPr/>
        </p:nvSpPr>
        <p:spPr>
          <a:xfrm>
            <a:off x="5256213" y="1665288"/>
            <a:ext cx="2401888" cy="368300"/>
          </a:xfrm>
          <a:prstGeom prst="rect">
            <a:avLst/>
          </a:prstGeom>
          <a:noFill/>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a:ln>
                  <a:noFill/>
                </a:ln>
                <a:solidFill>
                  <a:schemeClr val="tx1">
                    <a:lumMod val="85000"/>
                    <a:lumOff val="15000"/>
                  </a:schemeClr>
                </a:solidFill>
                <a:effectLst/>
                <a:uLnTx/>
                <a:uFillTx/>
                <a:latin typeface="+mn-lt"/>
                <a:ea typeface="+mn-ea"/>
                <a:cs typeface="+mn-cs"/>
              </a:rPr>
              <a:t>点击添加标题</a:t>
            </a:r>
            <a:endParaRPr kumimoji="0" lang="zh-CN" altLang="en-US" sz="1800" b="0" i="0" u="none" strike="noStrike" kern="1200" cap="none" spc="0" normalizeH="0" baseline="0" noProof="0" dirty="0">
              <a:ln>
                <a:noFill/>
              </a:ln>
              <a:solidFill>
                <a:schemeClr val="tx1">
                  <a:lumMod val="85000"/>
                  <a:lumOff val="15000"/>
                </a:schemeClr>
              </a:solidFill>
              <a:effectLst/>
              <a:uLnTx/>
              <a:uFillTx/>
              <a:latin typeface="+mn-lt"/>
              <a:ea typeface="+mn-ea"/>
              <a:cs typeface="+mn-cs"/>
            </a:endParaRPr>
          </a:p>
        </p:txBody>
      </p:sp>
      <p:sp>
        <p:nvSpPr>
          <p:cNvPr id="44047"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4" presetClass="entr" presetSubtype="0" accel="100000" fill="hold" nodeType="after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p:cTn id="7" dur="500" fill="hold"/>
                                        <p:tgtEl>
                                          <p:spTgt spid="44034"/>
                                        </p:tgtEl>
                                        <p:attrNameLst>
                                          <p:attrName>ppt_w</p:attrName>
                                        </p:attrNameLst>
                                      </p:cBhvr>
                                      <p:tavLst>
                                        <p:tav tm="0">
                                          <p:val>
                                            <p:strVal val="#ppt_w*0.05"/>
                                          </p:val>
                                        </p:tav>
                                        <p:tav tm="100000">
                                          <p:val>
                                            <p:strVal val="#ppt_w"/>
                                          </p:val>
                                        </p:tav>
                                      </p:tavLst>
                                    </p:anim>
                                    <p:anim calcmode="lin" valueType="num">
                                      <p:cBhvr>
                                        <p:cTn id="8" dur="500" fill="hold"/>
                                        <p:tgtEl>
                                          <p:spTgt spid="44034"/>
                                        </p:tgtEl>
                                        <p:attrNameLst>
                                          <p:attrName>ppt_h</p:attrName>
                                        </p:attrNameLst>
                                      </p:cBhvr>
                                      <p:tavLst>
                                        <p:tav tm="0">
                                          <p:val>
                                            <p:strVal val="#ppt_h"/>
                                          </p:val>
                                        </p:tav>
                                        <p:tav tm="100000">
                                          <p:val>
                                            <p:strVal val="#ppt_h"/>
                                          </p:val>
                                        </p:tav>
                                      </p:tavLst>
                                    </p:anim>
                                    <p:anim calcmode="lin" valueType="num">
                                      <p:cBhvr>
                                        <p:cTn id="9" dur="500" fill="hold"/>
                                        <p:tgtEl>
                                          <p:spTgt spid="44034"/>
                                        </p:tgtEl>
                                        <p:attrNameLst>
                                          <p:attrName>ppt_x</p:attrName>
                                        </p:attrNameLst>
                                      </p:cBhvr>
                                      <p:tavLst>
                                        <p:tav tm="0">
                                          <p:val>
                                            <p:strVal val="#ppt_x-.2"/>
                                          </p:val>
                                        </p:tav>
                                        <p:tav tm="100000">
                                          <p:val>
                                            <p:strVal val="#ppt_x"/>
                                          </p:val>
                                        </p:tav>
                                      </p:tavLst>
                                    </p:anim>
                                    <p:anim calcmode="lin" valueType="num">
                                      <p:cBhvr>
                                        <p:cTn id="10" dur="500" fill="hold"/>
                                        <p:tgtEl>
                                          <p:spTgt spid="44034"/>
                                        </p:tgtEl>
                                        <p:attrNameLst>
                                          <p:attrName>ppt_y</p:attrName>
                                        </p:attrNameLst>
                                      </p:cBhvr>
                                      <p:tavLst>
                                        <p:tav tm="0">
                                          <p:val>
                                            <p:strVal val="#ppt_y"/>
                                          </p:val>
                                        </p:tav>
                                        <p:tav tm="100000">
                                          <p:val>
                                            <p:strVal val="#ppt_y"/>
                                          </p:val>
                                        </p:tav>
                                      </p:tavLst>
                                    </p:anim>
                                    <p:animEffect transition="in" filter="fade">
                                      <p:cBhvr>
                                        <p:cTn id="11" dur="500"/>
                                        <p:tgtEl>
                                          <p:spTgt spid="44034"/>
                                        </p:tgtEl>
                                      </p:cBhvr>
                                    </p:animEffect>
                                  </p:childTnLst>
                                </p:cTn>
                              </p:par>
                              <p:par>
                                <p:cTn id="12" presetID="54" presetClass="entr" presetSubtype="0" accel="100000" fill="hold" grpId="0"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strVal val="#ppt_w*0.05"/>
                                          </p:val>
                                        </p:tav>
                                        <p:tav tm="100000">
                                          <p:val>
                                            <p:strVal val="#ppt_w"/>
                                          </p:val>
                                        </p:tav>
                                      </p:tavLst>
                                    </p:anim>
                                    <p:anim calcmode="lin" valueType="num">
                                      <p:cBhvr>
                                        <p:cTn id="15" dur="500" fill="hold"/>
                                        <p:tgtEl>
                                          <p:spTgt spid="3"/>
                                        </p:tgtEl>
                                        <p:attrNameLst>
                                          <p:attrName>ppt_h</p:attrName>
                                        </p:attrNameLst>
                                      </p:cBhvr>
                                      <p:tavLst>
                                        <p:tav tm="0">
                                          <p:val>
                                            <p:strVal val="#ppt_h"/>
                                          </p:val>
                                        </p:tav>
                                        <p:tav tm="100000">
                                          <p:val>
                                            <p:strVal val="#ppt_h"/>
                                          </p:val>
                                        </p:tav>
                                      </p:tavLst>
                                    </p:anim>
                                    <p:anim calcmode="lin" valueType="num">
                                      <p:cBhvr>
                                        <p:cTn id="16" dur="500" fill="hold"/>
                                        <p:tgtEl>
                                          <p:spTgt spid="3"/>
                                        </p:tgtEl>
                                        <p:attrNameLst>
                                          <p:attrName>ppt_x</p:attrName>
                                        </p:attrNameLst>
                                      </p:cBhvr>
                                      <p:tavLst>
                                        <p:tav tm="0">
                                          <p:val>
                                            <p:strVal val="#ppt_x-.2"/>
                                          </p:val>
                                        </p:tav>
                                        <p:tav tm="100000">
                                          <p:val>
                                            <p:strVal val="#ppt_x"/>
                                          </p:val>
                                        </p:tav>
                                      </p:tavLst>
                                    </p:anim>
                                    <p:anim calcmode="lin" valueType="num">
                                      <p:cBhvr>
                                        <p:cTn id="17" dur="500" fill="hold"/>
                                        <p:tgtEl>
                                          <p:spTgt spid="3"/>
                                        </p:tgtEl>
                                        <p:attrNameLst>
                                          <p:attrName>ppt_y</p:attrName>
                                        </p:attrNameLst>
                                      </p:cBhvr>
                                      <p:tavLst>
                                        <p:tav tm="0">
                                          <p:val>
                                            <p:strVal val="#ppt_y"/>
                                          </p:val>
                                        </p:tav>
                                        <p:tav tm="100000">
                                          <p:val>
                                            <p:strVal val="#ppt_y"/>
                                          </p:val>
                                        </p:tav>
                                      </p:tavLst>
                                    </p:anim>
                                    <p:animEffect transition="in" filter="fade">
                                      <p:cBhvr>
                                        <p:cTn id="18" dur="500"/>
                                        <p:tgtEl>
                                          <p:spTgt spid="3"/>
                                        </p:tgtEl>
                                      </p:cBhvr>
                                    </p:animEffect>
                                  </p:childTnLst>
                                </p:cTn>
                              </p:par>
                              <p:par>
                                <p:cTn id="19" presetID="54" presetClass="entr" presetSubtype="0" accel="100000" fill="hold" nodeType="withEffect">
                                  <p:stCondLst>
                                    <p:cond delay="0"/>
                                  </p:stCondLst>
                                  <p:childTnLst>
                                    <p:set>
                                      <p:cBhvr>
                                        <p:cTn id="20" dur="1" fill="hold">
                                          <p:stCondLst>
                                            <p:cond delay="0"/>
                                          </p:stCondLst>
                                        </p:cTn>
                                        <p:tgtEl>
                                          <p:spTgt spid="44036"/>
                                        </p:tgtEl>
                                        <p:attrNameLst>
                                          <p:attrName>style.visibility</p:attrName>
                                        </p:attrNameLst>
                                      </p:cBhvr>
                                      <p:to>
                                        <p:strVal val="visible"/>
                                      </p:to>
                                    </p:set>
                                    <p:anim calcmode="lin" valueType="num">
                                      <p:cBhvr>
                                        <p:cTn id="21" dur="500" fill="hold"/>
                                        <p:tgtEl>
                                          <p:spTgt spid="44036"/>
                                        </p:tgtEl>
                                        <p:attrNameLst>
                                          <p:attrName>ppt_w</p:attrName>
                                        </p:attrNameLst>
                                      </p:cBhvr>
                                      <p:tavLst>
                                        <p:tav tm="0">
                                          <p:val>
                                            <p:strVal val="#ppt_w*0.05"/>
                                          </p:val>
                                        </p:tav>
                                        <p:tav tm="100000">
                                          <p:val>
                                            <p:strVal val="#ppt_w"/>
                                          </p:val>
                                        </p:tav>
                                      </p:tavLst>
                                    </p:anim>
                                    <p:anim calcmode="lin" valueType="num">
                                      <p:cBhvr>
                                        <p:cTn id="22" dur="500" fill="hold"/>
                                        <p:tgtEl>
                                          <p:spTgt spid="44036"/>
                                        </p:tgtEl>
                                        <p:attrNameLst>
                                          <p:attrName>ppt_h</p:attrName>
                                        </p:attrNameLst>
                                      </p:cBhvr>
                                      <p:tavLst>
                                        <p:tav tm="0">
                                          <p:val>
                                            <p:strVal val="#ppt_h"/>
                                          </p:val>
                                        </p:tav>
                                        <p:tav tm="100000">
                                          <p:val>
                                            <p:strVal val="#ppt_h"/>
                                          </p:val>
                                        </p:tav>
                                      </p:tavLst>
                                    </p:anim>
                                    <p:anim calcmode="lin" valueType="num">
                                      <p:cBhvr>
                                        <p:cTn id="23" dur="500" fill="hold"/>
                                        <p:tgtEl>
                                          <p:spTgt spid="44036"/>
                                        </p:tgtEl>
                                        <p:attrNameLst>
                                          <p:attrName>ppt_x</p:attrName>
                                        </p:attrNameLst>
                                      </p:cBhvr>
                                      <p:tavLst>
                                        <p:tav tm="0">
                                          <p:val>
                                            <p:strVal val="#ppt_x-.2"/>
                                          </p:val>
                                        </p:tav>
                                        <p:tav tm="100000">
                                          <p:val>
                                            <p:strVal val="#ppt_x"/>
                                          </p:val>
                                        </p:tav>
                                      </p:tavLst>
                                    </p:anim>
                                    <p:anim calcmode="lin" valueType="num">
                                      <p:cBhvr>
                                        <p:cTn id="24" dur="500" fill="hold"/>
                                        <p:tgtEl>
                                          <p:spTgt spid="44036"/>
                                        </p:tgtEl>
                                        <p:attrNameLst>
                                          <p:attrName>ppt_y</p:attrName>
                                        </p:attrNameLst>
                                      </p:cBhvr>
                                      <p:tavLst>
                                        <p:tav tm="0">
                                          <p:val>
                                            <p:strVal val="#ppt_y"/>
                                          </p:val>
                                        </p:tav>
                                        <p:tav tm="100000">
                                          <p:val>
                                            <p:strVal val="#ppt_y"/>
                                          </p:val>
                                        </p:tav>
                                      </p:tavLst>
                                    </p:anim>
                                    <p:animEffect transition="in" filter="fade">
                                      <p:cBhvr>
                                        <p:cTn id="25" dur="500"/>
                                        <p:tgtEl>
                                          <p:spTgt spid="44036"/>
                                        </p:tgtEl>
                                      </p:cBhvr>
                                    </p:animEffect>
                                  </p:childTnLst>
                                </p:cTn>
                              </p:par>
                              <p:par>
                                <p:cTn id="26" presetID="54" presetClass="entr" presetSubtype="0" accel="10000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strVal val="#ppt_w*0.05"/>
                                          </p:val>
                                        </p:tav>
                                        <p:tav tm="100000">
                                          <p:val>
                                            <p:strVal val="#ppt_w"/>
                                          </p:val>
                                        </p:tav>
                                      </p:tavLst>
                                    </p:anim>
                                    <p:anim calcmode="lin" valueType="num">
                                      <p:cBhvr>
                                        <p:cTn id="29" dur="500" fill="hold"/>
                                        <p:tgtEl>
                                          <p:spTgt spid="5"/>
                                        </p:tgtEl>
                                        <p:attrNameLst>
                                          <p:attrName>ppt_h</p:attrName>
                                        </p:attrNameLst>
                                      </p:cBhvr>
                                      <p:tavLst>
                                        <p:tav tm="0">
                                          <p:val>
                                            <p:strVal val="#ppt_h"/>
                                          </p:val>
                                        </p:tav>
                                        <p:tav tm="100000">
                                          <p:val>
                                            <p:strVal val="#ppt_h"/>
                                          </p:val>
                                        </p:tav>
                                      </p:tavLst>
                                    </p:anim>
                                    <p:anim calcmode="lin" valueType="num">
                                      <p:cBhvr>
                                        <p:cTn id="30" dur="500" fill="hold"/>
                                        <p:tgtEl>
                                          <p:spTgt spid="5"/>
                                        </p:tgtEl>
                                        <p:attrNameLst>
                                          <p:attrName>ppt_x</p:attrName>
                                        </p:attrNameLst>
                                      </p:cBhvr>
                                      <p:tavLst>
                                        <p:tav tm="0">
                                          <p:val>
                                            <p:strVal val="#ppt_x-.2"/>
                                          </p:val>
                                        </p:tav>
                                        <p:tav tm="100000">
                                          <p:val>
                                            <p:strVal val="#ppt_x"/>
                                          </p:val>
                                        </p:tav>
                                      </p:tavLst>
                                    </p:anim>
                                    <p:anim calcmode="lin" valueType="num">
                                      <p:cBhvr>
                                        <p:cTn id="31" dur="500" fill="hold"/>
                                        <p:tgtEl>
                                          <p:spTgt spid="5"/>
                                        </p:tgtEl>
                                        <p:attrNameLst>
                                          <p:attrName>ppt_y</p:attrName>
                                        </p:attrNameLst>
                                      </p:cBhvr>
                                      <p:tavLst>
                                        <p:tav tm="0">
                                          <p:val>
                                            <p:strVal val="#ppt_y"/>
                                          </p:val>
                                        </p:tav>
                                        <p:tav tm="100000">
                                          <p:val>
                                            <p:strVal val="#ppt_y"/>
                                          </p:val>
                                        </p:tav>
                                      </p:tavLst>
                                    </p:anim>
                                    <p:animEffect transition="in" filter="fade">
                                      <p:cBhvr>
                                        <p:cTn id="32" dur="500"/>
                                        <p:tgtEl>
                                          <p:spTgt spid="5"/>
                                        </p:tgtEl>
                                      </p:cBhvr>
                                    </p:animEffect>
                                  </p:childTnLst>
                                </p:cTn>
                              </p:par>
                              <p:par>
                                <p:cTn id="33" presetID="54" presetClass="entr" presetSubtype="0" accel="100000" fill="hold" nodeType="withEffect">
                                  <p:stCondLst>
                                    <p:cond delay="0"/>
                                  </p:stCondLst>
                                  <p:childTnLst>
                                    <p:set>
                                      <p:cBhvr>
                                        <p:cTn id="34" dur="1" fill="hold">
                                          <p:stCondLst>
                                            <p:cond delay="0"/>
                                          </p:stCondLst>
                                        </p:cTn>
                                        <p:tgtEl>
                                          <p:spTgt spid="44038"/>
                                        </p:tgtEl>
                                        <p:attrNameLst>
                                          <p:attrName>style.visibility</p:attrName>
                                        </p:attrNameLst>
                                      </p:cBhvr>
                                      <p:to>
                                        <p:strVal val="visible"/>
                                      </p:to>
                                    </p:set>
                                    <p:anim calcmode="lin" valueType="num">
                                      <p:cBhvr>
                                        <p:cTn id="35" dur="500" fill="hold"/>
                                        <p:tgtEl>
                                          <p:spTgt spid="44038"/>
                                        </p:tgtEl>
                                        <p:attrNameLst>
                                          <p:attrName>ppt_w</p:attrName>
                                        </p:attrNameLst>
                                      </p:cBhvr>
                                      <p:tavLst>
                                        <p:tav tm="0">
                                          <p:val>
                                            <p:strVal val="#ppt_w*0.05"/>
                                          </p:val>
                                        </p:tav>
                                        <p:tav tm="100000">
                                          <p:val>
                                            <p:strVal val="#ppt_w"/>
                                          </p:val>
                                        </p:tav>
                                      </p:tavLst>
                                    </p:anim>
                                    <p:anim calcmode="lin" valueType="num">
                                      <p:cBhvr>
                                        <p:cTn id="36" dur="500" fill="hold"/>
                                        <p:tgtEl>
                                          <p:spTgt spid="44038"/>
                                        </p:tgtEl>
                                        <p:attrNameLst>
                                          <p:attrName>ppt_h</p:attrName>
                                        </p:attrNameLst>
                                      </p:cBhvr>
                                      <p:tavLst>
                                        <p:tav tm="0">
                                          <p:val>
                                            <p:strVal val="#ppt_h"/>
                                          </p:val>
                                        </p:tav>
                                        <p:tav tm="100000">
                                          <p:val>
                                            <p:strVal val="#ppt_h"/>
                                          </p:val>
                                        </p:tav>
                                      </p:tavLst>
                                    </p:anim>
                                    <p:anim calcmode="lin" valueType="num">
                                      <p:cBhvr>
                                        <p:cTn id="37" dur="500" fill="hold"/>
                                        <p:tgtEl>
                                          <p:spTgt spid="44038"/>
                                        </p:tgtEl>
                                        <p:attrNameLst>
                                          <p:attrName>ppt_x</p:attrName>
                                        </p:attrNameLst>
                                      </p:cBhvr>
                                      <p:tavLst>
                                        <p:tav tm="0">
                                          <p:val>
                                            <p:strVal val="#ppt_x-.2"/>
                                          </p:val>
                                        </p:tav>
                                        <p:tav tm="100000">
                                          <p:val>
                                            <p:strVal val="#ppt_x"/>
                                          </p:val>
                                        </p:tav>
                                      </p:tavLst>
                                    </p:anim>
                                    <p:anim calcmode="lin" valueType="num">
                                      <p:cBhvr>
                                        <p:cTn id="38" dur="500" fill="hold"/>
                                        <p:tgtEl>
                                          <p:spTgt spid="44038"/>
                                        </p:tgtEl>
                                        <p:attrNameLst>
                                          <p:attrName>ppt_y</p:attrName>
                                        </p:attrNameLst>
                                      </p:cBhvr>
                                      <p:tavLst>
                                        <p:tav tm="0">
                                          <p:val>
                                            <p:strVal val="#ppt_y"/>
                                          </p:val>
                                        </p:tav>
                                        <p:tav tm="100000">
                                          <p:val>
                                            <p:strVal val="#ppt_y"/>
                                          </p:val>
                                        </p:tav>
                                      </p:tavLst>
                                    </p:anim>
                                    <p:animEffect transition="in" filter="fade">
                                      <p:cBhvr>
                                        <p:cTn id="39" dur="500"/>
                                        <p:tgtEl>
                                          <p:spTgt spid="44038"/>
                                        </p:tgtEl>
                                      </p:cBhvr>
                                    </p:animEffect>
                                  </p:childTnLst>
                                </p:cTn>
                              </p:par>
                              <p:par>
                                <p:cTn id="40" presetID="54" presetClass="entr" presetSubtype="0" accel="10000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strVal val="#ppt_w*0.05"/>
                                          </p:val>
                                        </p:tav>
                                        <p:tav tm="100000">
                                          <p:val>
                                            <p:strVal val="#ppt_w"/>
                                          </p:val>
                                        </p:tav>
                                      </p:tavLst>
                                    </p:anim>
                                    <p:anim calcmode="lin" valueType="num">
                                      <p:cBhvr>
                                        <p:cTn id="43" dur="500" fill="hold"/>
                                        <p:tgtEl>
                                          <p:spTgt spid="9"/>
                                        </p:tgtEl>
                                        <p:attrNameLst>
                                          <p:attrName>ppt_h</p:attrName>
                                        </p:attrNameLst>
                                      </p:cBhvr>
                                      <p:tavLst>
                                        <p:tav tm="0">
                                          <p:val>
                                            <p:strVal val="#ppt_h"/>
                                          </p:val>
                                        </p:tav>
                                        <p:tav tm="100000">
                                          <p:val>
                                            <p:strVal val="#ppt_h"/>
                                          </p:val>
                                        </p:tav>
                                      </p:tavLst>
                                    </p:anim>
                                    <p:anim calcmode="lin" valueType="num">
                                      <p:cBhvr>
                                        <p:cTn id="44" dur="500" fill="hold"/>
                                        <p:tgtEl>
                                          <p:spTgt spid="9"/>
                                        </p:tgtEl>
                                        <p:attrNameLst>
                                          <p:attrName>ppt_x</p:attrName>
                                        </p:attrNameLst>
                                      </p:cBhvr>
                                      <p:tavLst>
                                        <p:tav tm="0">
                                          <p:val>
                                            <p:strVal val="#ppt_x-.2"/>
                                          </p:val>
                                        </p:tav>
                                        <p:tav tm="100000">
                                          <p:val>
                                            <p:strVal val="#ppt_x"/>
                                          </p:val>
                                        </p:tav>
                                      </p:tavLst>
                                    </p:anim>
                                    <p:anim calcmode="lin" valueType="num">
                                      <p:cBhvr>
                                        <p:cTn id="45" dur="500" fill="hold"/>
                                        <p:tgtEl>
                                          <p:spTgt spid="9"/>
                                        </p:tgtEl>
                                        <p:attrNameLst>
                                          <p:attrName>ppt_y</p:attrName>
                                        </p:attrNameLst>
                                      </p:cBhvr>
                                      <p:tavLst>
                                        <p:tav tm="0">
                                          <p:val>
                                            <p:strVal val="#ppt_y"/>
                                          </p:val>
                                        </p:tav>
                                        <p:tav tm="100000">
                                          <p:val>
                                            <p:strVal val="#ppt_y"/>
                                          </p:val>
                                        </p:tav>
                                      </p:tavLst>
                                    </p:anim>
                                    <p:animEffect transition="in" filter="fade">
                                      <p:cBhvr>
                                        <p:cTn id="46" dur="500"/>
                                        <p:tgtEl>
                                          <p:spTgt spid="9"/>
                                        </p:tgtEl>
                                      </p:cBhvr>
                                    </p:animEffect>
                                  </p:childTnLst>
                                </p:cTn>
                              </p:par>
                            </p:childTnLst>
                          </p:cTn>
                        </p:par>
                        <p:par>
                          <p:cTn id="47" fill="hold">
                            <p:stCondLst>
                              <p:cond delay="500"/>
                            </p:stCondLst>
                            <p:childTnLst>
                              <p:par>
                                <p:cTn id="48" presetID="12" presetClass="entr" presetSubtype="4"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additive="base">
                                        <p:cTn id="50" dur="500"/>
                                        <p:tgtEl>
                                          <p:spTgt spid="11"/>
                                        </p:tgtEl>
                                        <p:attrNameLst>
                                          <p:attrName>ppt_y</p:attrName>
                                        </p:attrNameLst>
                                      </p:cBhvr>
                                      <p:tavLst>
                                        <p:tav tm="0">
                                          <p:val>
                                            <p:strVal val="#ppt_y+#ppt_h*1.125000"/>
                                          </p:val>
                                        </p:tav>
                                        <p:tav tm="100000">
                                          <p:val>
                                            <p:strVal val="#ppt_y"/>
                                          </p:val>
                                        </p:tav>
                                      </p:tavLst>
                                    </p:anim>
                                    <p:animEffect transition="in" filter="wipe(up)">
                                      <p:cBhvr>
                                        <p:cTn id="51" dur="500"/>
                                        <p:tgtEl>
                                          <p:spTgt spid="11"/>
                                        </p:tgtEl>
                                      </p:cBhvr>
                                    </p:animEffect>
                                  </p:childTnLst>
                                </p:cTn>
                              </p:par>
                              <p:par>
                                <p:cTn id="52" presetID="12" presetClass="entr" presetSubtype="4"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500"/>
                                        <p:tgtEl>
                                          <p:spTgt spid="12"/>
                                        </p:tgtEl>
                                        <p:attrNameLst>
                                          <p:attrName>ppt_y</p:attrName>
                                        </p:attrNameLst>
                                      </p:cBhvr>
                                      <p:tavLst>
                                        <p:tav tm="0">
                                          <p:val>
                                            <p:strVal val="#ppt_y+#ppt_h*1.125000"/>
                                          </p:val>
                                        </p:tav>
                                        <p:tav tm="100000">
                                          <p:val>
                                            <p:strVal val="#ppt_y"/>
                                          </p:val>
                                        </p:tav>
                                      </p:tavLst>
                                    </p:anim>
                                    <p:animEffect transition="in" filter="wipe(up)">
                                      <p:cBhvr>
                                        <p:cTn id="55" dur="500"/>
                                        <p:tgtEl>
                                          <p:spTgt spid="12"/>
                                        </p:tgtEl>
                                      </p:cBhvr>
                                    </p:animEffect>
                                  </p:childTnLst>
                                </p:cTn>
                              </p:par>
                              <p:par>
                                <p:cTn id="56" presetID="12" presetClass="entr" presetSubtype="4"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additive="base">
                                        <p:cTn id="58" dur="500"/>
                                        <p:tgtEl>
                                          <p:spTgt spid="13"/>
                                        </p:tgtEl>
                                        <p:attrNameLst>
                                          <p:attrName>ppt_y</p:attrName>
                                        </p:attrNameLst>
                                      </p:cBhvr>
                                      <p:tavLst>
                                        <p:tav tm="0">
                                          <p:val>
                                            <p:strVal val="#ppt_y+#ppt_h*1.125000"/>
                                          </p:val>
                                        </p:tav>
                                        <p:tav tm="100000">
                                          <p:val>
                                            <p:strVal val="#ppt_y"/>
                                          </p:val>
                                        </p:tav>
                                      </p:tavLst>
                                    </p:anim>
                                    <p:animEffect transition="in" filter="wipe(up)">
                                      <p:cBhvr>
                                        <p:cTn id="59" dur="500"/>
                                        <p:tgtEl>
                                          <p:spTgt spid="13"/>
                                        </p:tgtEl>
                                      </p:cBhvr>
                                    </p:animEffect>
                                  </p:childTnLst>
                                </p:cTn>
                              </p:par>
                              <p:par>
                                <p:cTn id="60" presetID="12" presetClass="entr" presetSubtype="4"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500"/>
                                        <p:tgtEl>
                                          <p:spTgt spid="15"/>
                                        </p:tgtEl>
                                        <p:attrNameLst>
                                          <p:attrName>ppt_y</p:attrName>
                                        </p:attrNameLst>
                                      </p:cBhvr>
                                      <p:tavLst>
                                        <p:tav tm="0">
                                          <p:val>
                                            <p:strVal val="#ppt_y+#ppt_h*1.125000"/>
                                          </p:val>
                                        </p:tav>
                                        <p:tav tm="100000">
                                          <p:val>
                                            <p:strVal val="#ppt_y"/>
                                          </p:val>
                                        </p:tav>
                                      </p:tavLst>
                                    </p:anim>
                                    <p:animEffect transition="in" filter="wipe(up)">
                                      <p:cBhvr>
                                        <p:cTn id="63" dur="500"/>
                                        <p:tgtEl>
                                          <p:spTgt spid="15"/>
                                        </p:tgtEl>
                                      </p:cBhvr>
                                    </p:animEffect>
                                  </p:childTnLst>
                                </p:cTn>
                              </p:par>
                              <p:par>
                                <p:cTn id="64" presetID="12" presetClass="entr" presetSubtype="4" fill="hold" grpId="0" nodeType="withEffect">
                                  <p:stCondLst>
                                    <p:cond delay="0"/>
                                  </p:stCondLst>
                                  <p:childTnLst>
                                    <p:set>
                                      <p:cBhvr>
                                        <p:cTn id="65" dur="1" fill="hold">
                                          <p:stCondLst>
                                            <p:cond delay="0"/>
                                          </p:stCondLst>
                                        </p:cTn>
                                        <p:tgtEl>
                                          <p:spTgt spid="44044"/>
                                        </p:tgtEl>
                                        <p:attrNameLst>
                                          <p:attrName>style.visibility</p:attrName>
                                        </p:attrNameLst>
                                      </p:cBhvr>
                                      <p:to>
                                        <p:strVal val="visible"/>
                                      </p:to>
                                    </p:set>
                                    <p:anim calcmode="lin" valueType="num">
                                      <p:cBhvr additive="base">
                                        <p:cTn id="66" dur="500"/>
                                        <p:tgtEl>
                                          <p:spTgt spid="44044"/>
                                        </p:tgtEl>
                                        <p:attrNameLst>
                                          <p:attrName>ppt_y</p:attrName>
                                        </p:attrNameLst>
                                      </p:cBhvr>
                                      <p:tavLst>
                                        <p:tav tm="0">
                                          <p:val>
                                            <p:strVal val="#ppt_y+#ppt_h*1.125000"/>
                                          </p:val>
                                        </p:tav>
                                        <p:tav tm="100000">
                                          <p:val>
                                            <p:strVal val="#ppt_y"/>
                                          </p:val>
                                        </p:tav>
                                      </p:tavLst>
                                    </p:anim>
                                    <p:animEffect transition="in" filter="wipe(up)">
                                      <p:cBhvr>
                                        <p:cTn id="67" dur="500"/>
                                        <p:tgtEl>
                                          <p:spTgt spid="44044"/>
                                        </p:tgtEl>
                                      </p:cBhvr>
                                    </p:animEffect>
                                  </p:childTnLst>
                                </p:cTn>
                              </p:par>
                              <p:par>
                                <p:cTn id="68" presetID="12" presetClass="entr" presetSubtype="4" fill="hold" grpId="0" nodeType="withEffect">
                                  <p:stCondLst>
                                    <p:cond delay="0"/>
                                  </p:stCondLst>
                                  <p:childTnLst>
                                    <p:set>
                                      <p:cBhvr>
                                        <p:cTn id="69" dur="1" fill="hold">
                                          <p:stCondLst>
                                            <p:cond delay="0"/>
                                          </p:stCondLst>
                                        </p:cTn>
                                        <p:tgtEl>
                                          <p:spTgt spid="44045"/>
                                        </p:tgtEl>
                                        <p:attrNameLst>
                                          <p:attrName>style.visibility</p:attrName>
                                        </p:attrNameLst>
                                      </p:cBhvr>
                                      <p:to>
                                        <p:strVal val="visible"/>
                                      </p:to>
                                    </p:set>
                                    <p:anim calcmode="lin" valueType="num">
                                      <p:cBhvr additive="base">
                                        <p:cTn id="70" dur="500"/>
                                        <p:tgtEl>
                                          <p:spTgt spid="44045"/>
                                        </p:tgtEl>
                                        <p:attrNameLst>
                                          <p:attrName>ppt_y</p:attrName>
                                        </p:attrNameLst>
                                      </p:cBhvr>
                                      <p:tavLst>
                                        <p:tav tm="0">
                                          <p:val>
                                            <p:strVal val="#ppt_y+#ppt_h*1.125000"/>
                                          </p:val>
                                        </p:tav>
                                        <p:tav tm="100000">
                                          <p:val>
                                            <p:strVal val="#ppt_y"/>
                                          </p:val>
                                        </p:tav>
                                      </p:tavLst>
                                    </p:anim>
                                    <p:animEffect transition="in" filter="wipe(up)">
                                      <p:cBhvr>
                                        <p:cTn id="71" dur="500"/>
                                        <p:tgtEl>
                                          <p:spTgt spid="44045"/>
                                        </p:tgtEl>
                                      </p:cBhvr>
                                    </p:animEffect>
                                  </p:childTnLst>
                                </p:cTn>
                              </p:par>
                              <p:par>
                                <p:cTn id="72" presetID="12" presetClass="entr" presetSubtype="4"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additive="base">
                                        <p:cTn id="74" dur="500"/>
                                        <p:tgtEl>
                                          <p:spTgt spid="19"/>
                                        </p:tgtEl>
                                        <p:attrNameLst>
                                          <p:attrName>ppt_y</p:attrName>
                                        </p:attrNameLst>
                                      </p:cBhvr>
                                      <p:tavLst>
                                        <p:tav tm="0">
                                          <p:val>
                                            <p:strVal val="#ppt_y+#ppt_h*1.125000"/>
                                          </p:val>
                                        </p:tav>
                                        <p:tav tm="100000">
                                          <p:val>
                                            <p:strVal val="#ppt_y"/>
                                          </p:val>
                                        </p:tav>
                                      </p:tavLst>
                                    </p:anim>
                                    <p:animEffect transition="in" filter="wipe(up)">
                                      <p:cBhvr>
                                        <p:cTn id="7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P spid="11" grpId="0"/>
      <p:bldP spid="12" grpId="0"/>
      <p:bldP spid="13" grpId="0"/>
      <p:bldP spid="15" grpId="0" animBg="1"/>
      <p:bldP spid="44044" grpId="0"/>
      <p:bldP spid="44045"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 name="组合 32"/>
          <p:cNvGrpSpPr/>
          <p:nvPr/>
        </p:nvGrpSpPr>
        <p:grpSpPr>
          <a:xfrm>
            <a:off x="3178175" y="1694180"/>
            <a:ext cx="2727960" cy="2846070"/>
            <a:chOff x="5005" y="2668"/>
            <a:chExt cx="4296" cy="4482"/>
          </a:xfrm>
        </p:grpSpPr>
        <p:sp>
          <p:nvSpPr>
            <p:cNvPr id="4" name="Freeform 7"/>
            <p:cNvSpPr/>
            <p:nvPr/>
          </p:nvSpPr>
          <p:spPr bwMode="auto">
            <a:xfrm>
              <a:off x="5005" y="4920"/>
              <a:ext cx="1495" cy="1820"/>
            </a:xfrm>
            <a:custGeom>
              <a:avLst/>
              <a:gdLst>
                <a:gd name="T0" fmla="*/ 389 w 573"/>
                <a:gd name="T1" fmla="*/ 198 h 697"/>
                <a:gd name="T2" fmla="*/ 487 w 573"/>
                <a:gd name="T3" fmla="*/ 194 h 697"/>
                <a:gd name="T4" fmla="*/ 436 w 573"/>
                <a:gd name="T5" fmla="*/ 277 h 697"/>
                <a:gd name="T6" fmla="*/ 573 w 573"/>
                <a:gd name="T7" fmla="*/ 404 h 697"/>
                <a:gd name="T8" fmla="*/ 394 w 573"/>
                <a:gd name="T9" fmla="*/ 697 h 697"/>
                <a:gd name="T10" fmla="*/ 0 w 573"/>
                <a:gd name="T11" fmla="*/ 3 h 697"/>
                <a:gd name="T12" fmla="*/ 344 w 573"/>
                <a:gd name="T13" fmla="*/ 0 h 697"/>
                <a:gd name="T14" fmla="*/ 389 w 573"/>
                <a:gd name="T15" fmla="*/ 198 h 6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3" h="697">
                  <a:moveTo>
                    <a:pt x="389" y="198"/>
                  </a:moveTo>
                  <a:cubicBezTo>
                    <a:pt x="487" y="194"/>
                    <a:pt x="487" y="194"/>
                    <a:pt x="487" y="194"/>
                  </a:cubicBezTo>
                  <a:cubicBezTo>
                    <a:pt x="436" y="277"/>
                    <a:pt x="436" y="277"/>
                    <a:pt x="436" y="277"/>
                  </a:cubicBezTo>
                  <a:cubicBezTo>
                    <a:pt x="473" y="328"/>
                    <a:pt x="520" y="371"/>
                    <a:pt x="573" y="404"/>
                  </a:cubicBezTo>
                  <a:cubicBezTo>
                    <a:pt x="394" y="697"/>
                    <a:pt x="394" y="697"/>
                    <a:pt x="394" y="697"/>
                  </a:cubicBezTo>
                  <a:cubicBezTo>
                    <a:pt x="152" y="549"/>
                    <a:pt x="3" y="287"/>
                    <a:pt x="0" y="3"/>
                  </a:cubicBezTo>
                  <a:cubicBezTo>
                    <a:pt x="344" y="0"/>
                    <a:pt x="344" y="0"/>
                    <a:pt x="344" y="0"/>
                  </a:cubicBezTo>
                  <a:cubicBezTo>
                    <a:pt x="345" y="71"/>
                    <a:pt x="361" y="138"/>
                    <a:pt x="389" y="198"/>
                  </a:cubicBezTo>
                  <a:close/>
                </a:path>
              </a:pathLst>
            </a:cu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nvGrpSpPr>
            <p:cNvPr id="8" name="Group 12"/>
            <p:cNvGrpSpPr>
              <a:grpSpLocks noChangeAspect="1"/>
            </p:cNvGrpSpPr>
            <p:nvPr/>
          </p:nvGrpSpPr>
          <p:grpSpPr>
            <a:xfrm>
              <a:off x="5513" y="5565"/>
              <a:ext cx="340" cy="277"/>
              <a:chOff x="1550139" y="1314466"/>
              <a:chExt cx="509139" cy="414300"/>
            </a:xfrm>
            <a:solidFill>
              <a:schemeClr val="bg1"/>
            </a:solidFill>
          </p:grpSpPr>
          <p:sp>
            <p:nvSpPr>
              <p:cNvPr id="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0"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grpSp>
        <p:sp>
          <p:nvSpPr>
            <p:cNvPr id="7" name="Freeform 10"/>
            <p:cNvSpPr/>
            <p:nvPr/>
          </p:nvSpPr>
          <p:spPr bwMode="auto">
            <a:xfrm>
              <a:off x="7803" y="3073"/>
              <a:ext cx="1498" cy="1820"/>
            </a:xfrm>
            <a:custGeom>
              <a:avLst/>
              <a:gdLst>
                <a:gd name="T0" fmla="*/ 0 w 574"/>
                <a:gd name="T1" fmla="*/ 293 h 697"/>
                <a:gd name="T2" fmla="*/ 178 w 574"/>
                <a:gd name="T3" fmla="*/ 0 h 697"/>
                <a:gd name="T4" fmla="*/ 574 w 574"/>
                <a:gd name="T5" fmla="*/ 692 h 697"/>
                <a:gd name="T6" fmla="*/ 231 w 574"/>
                <a:gd name="T7" fmla="*/ 697 h 697"/>
                <a:gd name="T8" fmla="*/ 190 w 574"/>
                <a:gd name="T9" fmla="*/ 508 h 697"/>
                <a:gd name="T10" fmla="*/ 91 w 574"/>
                <a:gd name="T11" fmla="*/ 511 h 697"/>
                <a:gd name="T12" fmla="*/ 144 w 574"/>
                <a:gd name="T13" fmla="*/ 428 h 697"/>
                <a:gd name="T14" fmla="*/ 0 w 574"/>
                <a:gd name="T15" fmla="*/ 293 h 6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4" h="697">
                  <a:moveTo>
                    <a:pt x="0" y="293"/>
                  </a:moveTo>
                  <a:cubicBezTo>
                    <a:pt x="178" y="0"/>
                    <a:pt x="178" y="0"/>
                    <a:pt x="178" y="0"/>
                  </a:cubicBezTo>
                  <a:cubicBezTo>
                    <a:pt x="421" y="147"/>
                    <a:pt x="571" y="409"/>
                    <a:pt x="574" y="692"/>
                  </a:cubicBezTo>
                  <a:cubicBezTo>
                    <a:pt x="231" y="697"/>
                    <a:pt x="231" y="697"/>
                    <a:pt x="231" y="697"/>
                  </a:cubicBezTo>
                  <a:cubicBezTo>
                    <a:pt x="230" y="630"/>
                    <a:pt x="215" y="566"/>
                    <a:pt x="190" y="508"/>
                  </a:cubicBezTo>
                  <a:cubicBezTo>
                    <a:pt x="91" y="511"/>
                    <a:pt x="91" y="511"/>
                    <a:pt x="91" y="511"/>
                  </a:cubicBezTo>
                  <a:cubicBezTo>
                    <a:pt x="144" y="428"/>
                    <a:pt x="144" y="428"/>
                    <a:pt x="144" y="428"/>
                  </a:cubicBezTo>
                  <a:cubicBezTo>
                    <a:pt x="106" y="374"/>
                    <a:pt x="57" y="328"/>
                    <a:pt x="0" y="293"/>
                  </a:cubicBezTo>
                  <a:close/>
                </a:path>
              </a:pathLst>
            </a:custGeom>
            <a:solidFill>
              <a:schemeClr val="accent2"/>
            </a:solidFill>
            <a:ln w="15875">
              <a:no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sp>
          <p:nvSpPr>
            <p:cNvPr id="19" name="Freeform 34"/>
            <p:cNvSpPr>
              <a:spLocks noChangeAspect="1"/>
            </p:cNvSpPr>
            <p:nvPr/>
          </p:nvSpPr>
          <p:spPr bwMode="auto">
            <a:xfrm>
              <a:off x="8420" y="3978"/>
              <a:ext cx="340" cy="303"/>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3" name="Freeform 6"/>
            <p:cNvSpPr/>
            <p:nvPr/>
          </p:nvSpPr>
          <p:spPr bwMode="auto">
            <a:xfrm>
              <a:off x="6095" y="5928"/>
              <a:ext cx="2083" cy="1223"/>
            </a:xfrm>
            <a:custGeom>
              <a:avLst/>
              <a:gdLst>
                <a:gd name="T0" fmla="*/ 359 w 798"/>
                <a:gd name="T1" fmla="*/ 87 h 468"/>
                <a:gd name="T2" fmla="*/ 406 w 798"/>
                <a:gd name="T3" fmla="*/ 0 h 468"/>
                <a:gd name="T4" fmla="*/ 451 w 798"/>
                <a:gd name="T5" fmla="*/ 87 h 468"/>
                <a:gd name="T6" fmla="*/ 634 w 798"/>
                <a:gd name="T7" fmla="*/ 31 h 468"/>
                <a:gd name="T8" fmla="*/ 798 w 798"/>
                <a:gd name="T9" fmla="*/ 333 h 468"/>
                <a:gd name="T10" fmla="*/ 0 w 798"/>
                <a:gd name="T11" fmla="*/ 325 h 468"/>
                <a:gd name="T12" fmla="*/ 169 w 798"/>
                <a:gd name="T13" fmla="*/ 26 h 468"/>
                <a:gd name="T14" fmla="*/ 359 w 798"/>
                <a:gd name="T15" fmla="*/ 87 h 4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468">
                  <a:moveTo>
                    <a:pt x="359" y="87"/>
                  </a:moveTo>
                  <a:cubicBezTo>
                    <a:pt x="406" y="0"/>
                    <a:pt x="406" y="0"/>
                    <a:pt x="406" y="0"/>
                  </a:cubicBezTo>
                  <a:cubicBezTo>
                    <a:pt x="451" y="87"/>
                    <a:pt x="451" y="87"/>
                    <a:pt x="451" y="87"/>
                  </a:cubicBezTo>
                  <a:cubicBezTo>
                    <a:pt x="517" y="80"/>
                    <a:pt x="579" y="61"/>
                    <a:pt x="634" y="31"/>
                  </a:cubicBezTo>
                  <a:cubicBezTo>
                    <a:pt x="798" y="333"/>
                    <a:pt x="798" y="333"/>
                    <a:pt x="798" y="333"/>
                  </a:cubicBezTo>
                  <a:cubicBezTo>
                    <a:pt x="548" y="468"/>
                    <a:pt x="246" y="465"/>
                    <a:pt x="0" y="325"/>
                  </a:cubicBezTo>
                  <a:cubicBezTo>
                    <a:pt x="169" y="26"/>
                    <a:pt x="169" y="26"/>
                    <a:pt x="169" y="26"/>
                  </a:cubicBezTo>
                  <a:cubicBezTo>
                    <a:pt x="226" y="59"/>
                    <a:pt x="291" y="80"/>
                    <a:pt x="359" y="87"/>
                  </a:cubicBezTo>
                  <a:close/>
                </a:path>
              </a:pathLst>
            </a:custGeom>
            <a:solidFill>
              <a:schemeClr val="accent2"/>
            </a:solidFill>
            <a:ln w="15875">
              <a:no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sp>
          <p:nvSpPr>
            <p:cNvPr id="20" name="Freeform 55"/>
            <p:cNvSpPr>
              <a:spLocks noChangeAspect="1" noEditPoints="1"/>
            </p:cNvSpPr>
            <p:nvPr/>
          </p:nvSpPr>
          <p:spPr bwMode="auto">
            <a:xfrm>
              <a:off x="6970" y="6415"/>
              <a:ext cx="340" cy="355"/>
            </a:xfrm>
            <a:custGeom>
              <a:avLst/>
              <a:gdLst>
                <a:gd name="T0" fmla="*/ 83 w 129"/>
                <a:gd name="T1" fmla="*/ 92 h 135"/>
                <a:gd name="T2" fmla="*/ 127 w 129"/>
                <a:gd name="T3" fmla="*/ 26 h 135"/>
                <a:gd name="T4" fmla="*/ 127 w 129"/>
                <a:gd name="T5" fmla="*/ 21 h 135"/>
                <a:gd name="T6" fmla="*/ 117 w 129"/>
                <a:gd name="T7" fmla="*/ 10 h 135"/>
                <a:gd name="T8" fmla="*/ 112 w 129"/>
                <a:gd name="T9" fmla="*/ 10 h 135"/>
                <a:gd name="T10" fmla="*/ 107 w 129"/>
                <a:gd name="T11" fmla="*/ 16 h 135"/>
                <a:gd name="T12" fmla="*/ 101 w 129"/>
                <a:gd name="T13" fmla="*/ 16 h 135"/>
                <a:gd name="T14" fmla="*/ 101 w 129"/>
                <a:gd name="T15" fmla="*/ 0 h 135"/>
                <a:gd name="T16" fmla="*/ 27 w 129"/>
                <a:gd name="T17" fmla="*/ 0 h 135"/>
                <a:gd name="T18" fmla="*/ 27 w 129"/>
                <a:gd name="T19" fmla="*/ 16 h 135"/>
                <a:gd name="T20" fmla="*/ 22 w 129"/>
                <a:gd name="T21" fmla="*/ 16 h 135"/>
                <a:gd name="T22" fmla="*/ 17 w 129"/>
                <a:gd name="T23" fmla="*/ 10 h 135"/>
                <a:gd name="T24" fmla="*/ 12 w 129"/>
                <a:gd name="T25" fmla="*/ 10 h 135"/>
                <a:gd name="T26" fmla="*/ 1 w 129"/>
                <a:gd name="T27" fmla="*/ 21 h 135"/>
                <a:gd name="T28" fmla="*/ 1 w 129"/>
                <a:gd name="T29" fmla="*/ 26 h 135"/>
                <a:gd name="T30" fmla="*/ 46 w 129"/>
                <a:gd name="T31" fmla="*/ 92 h 135"/>
                <a:gd name="T32" fmla="*/ 59 w 129"/>
                <a:gd name="T33" fmla="*/ 98 h 135"/>
                <a:gd name="T34" fmla="*/ 59 w 129"/>
                <a:gd name="T35" fmla="*/ 103 h 135"/>
                <a:gd name="T36" fmla="*/ 54 w 129"/>
                <a:gd name="T37" fmla="*/ 106 h 135"/>
                <a:gd name="T38" fmla="*/ 59 w 129"/>
                <a:gd name="T39" fmla="*/ 108 h 135"/>
                <a:gd name="T40" fmla="*/ 59 w 129"/>
                <a:gd name="T41" fmla="*/ 114 h 135"/>
                <a:gd name="T42" fmla="*/ 54 w 129"/>
                <a:gd name="T43" fmla="*/ 119 h 135"/>
                <a:gd name="T44" fmla="*/ 48 w 129"/>
                <a:gd name="T45" fmla="*/ 124 h 135"/>
                <a:gd name="T46" fmla="*/ 43 w 129"/>
                <a:gd name="T47" fmla="*/ 129 h 135"/>
                <a:gd name="T48" fmla="*/ 49 w 129"/>
                <a:gd name="T49" fmla="*/ 135 h 135"/>
                <a:gd name="T50" fmla="*/ 80 w 129"/>
                <a:gd name="T51" fmla="*/ 135 h 135"/>
                <a:gd name="T52" fmla="*/ 85 w 129"/>
                <a:gd name="T53" fmla="*/ 129 h 135"/>
                <a:gd name="T54" fmla="*/ 80 w 129"/>
                <a:gd name="T55" fmla="*/ 124 h 135"/>
                <a:gd name="T56" fmla="*/ 74 w 129"/>
                <a:gd name="T57" fmla="*/ 119 h 135"/>
                <a:gd name="T58" fmla="*/ 69 w 129"/>
                <a:gd name="T59" fmla="*/ 114 h 135"/>
                <a:gd name="T60" fmla="*/ 69 w 129"/>
                <a:gd name="T61" fmla="*/ 108 h 135"/>
                <a:gd name="T62" fmla="*/ 75 w 129"/>
                <a:gd name="T63" fmla="*/ 106 h 135"/>
                <a:gd name="T64" fmla="*/ 69 w 129"/>
                <a:gd name="T65" fmla="*/ 103 h 135"/>
                <a:gd name="T66" fmla="*/ 69 w 129"/>
                <a:gd name="T67" fmla="*/ 98 h 135"/>
                <a:gd name="T68" fmla="*/ 83 w 129"/>
                <a:gd name="T69" fmla="*/ 92 h 135"/>
                <a:gd name="T70" fmla="*/ 101 w 129"/>
                <a:gd name="T71" fmla="*/ 21 h 135"/>
                <a:gd name="T72" fmla="*/ 107 w 129"/>
                <a:gd name="T73" fmla="*/ 21 h 135"/>
                <a:gd name="T74" fmla="*/ 112 w 129"/>
                <a:gd name="T75" fmla="*/ 16 h 135"/>
                <a:gd name="T76" fmla="*/ 117 w 129"/>
                <a:gd name="T77" fmla="*/ 21 h 135"/>
                <a:gd name="T78" fmla="*/ 117 w 129"/>
                <a:gd name="T79" fmla="*/ 26 h 135"/>
                <a:gd name="T80" fmla="*/ 91 w 129"/>
                <a:gd name="T81" fmla="*/ 71 h 135"/>
                <a:gd name="T82" fmla="*/ 101 w 129"/>
                <a:gd name="T83" fmla="*/ 21 h 135"/>
                <a:gd name="T84" fmla="*/ 36 w 129"/>
                <a:gd name="T85" fmla="*/ 72 h 135"/>
                <a:gd name="T86" fmla="*/ 10 w 129"/>
                <a:gd name="T87" fmla="*/ 27 h 135"/>
                <a:gd name="T88" fmla="*/ 10 w 129"/>
                <a:gd name="T89" fmla="*/ 22 h 135"/>
                <a:gd name="T90" fmla="*/ 15 w 129"/>
                <a:gd name="T91" fmla="*/ 17 h 135"/>
                <a:gd name="T92" fmla="*/ 20 w 129"/>
                <a:gd name="T93" fmla="*/ 22 h 135"/>
                <a:gd name="T94" fmla="*/ 26 w 129"/>
                <a:gd name="T95" fmla="*/ 22 h 135"/>
                <a:gd name="T96" fmla="*/ 36 w 129"/>
                <a:gd name="T97"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5" name="Freeform 8"/>
            <p:cNvSpPr/>
            <p:nvPr/>
          </p:nvSpPr>
          <p:spPr bwMode="auto">
            <a:xfrm>
              <a:off x="5008" y="3063"/>
              <a:ext cx="1505" cy="1820"/>
            </a:xfrm>
            <a:custGeom>
              <a:avLst/>
              <a:gdLst>
                <a:gd name="T0" fmla="*/ 422 w 577"/>
                <a:gd name="T1" fmla="*/ 443 h 697"/>
                <a:gd name="T2" fmla="*/ 477 w 577"/>
                <a:gd name="T3" fmla="*/ 524 h 697"/>
                <a:gd name="T4" fmla="*/ 379 w 577"/>
                <a:gd name="T5" fmla="*/ 524 h 697"/>
                <a:gd name="T6" fmla="*/ 343 w 577"/>
                <a:gd name="T7" fmla="*/ 697 h 697"/>
                <a:gd name="T8" fmla="*/ 0 w 577"/>
                <a:gd name="T9" fmla="*/ 689 h 697"/>
                <a:gd name="T10" fmla="*/ 402 w 577"/>
                <a:gd name="T11" fmla="*/ 0 h 697"/>
                <a:gd name="T12" fmla="*/ 577 w 577"/>
                <a:gd name="T13" fmla="*/ 295 h 697"/>
                <a:gd name="T14" fmla="*/ 422 w 577"/>
                <a:gd name="T15" fmla="*/ 443 h 6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7" h="697">
                  <a:moveTo>
                    <a:pt x="422" y="443"/>
                  </a:moveTo>
                  <a:cubicBezTo>
                    <a:pt x="477" y="524"/>
                    <a:pt x="477" y="524"/>
                    <a:pt x="477" y="524"/>
                  </a:cubicBezTo>
                  <a:cubicBezTo>
                    <a:pt x="379" y="524"/>
                    <a:pt x="379" y="524"/>
                    <a:pt x="379" y="524"/>
                  </a:cubicBezTo>
                  <a:cubicBezTo>
                    <a:pt x="357" y="578"/>
                    <a:pt x="344" y="636"/>
                    <a:pt x="343" y="697"/>
                  </a:cubicBezTo>
                  <a:cubicBezTo>
                    <a:pt x="0" y="689"/>
                    <a:pt x="0" y="689"/>
                    <a:pt x="0" y="689"/>
                  </a:cubicBezTo>
                  <a:cubicBezTo>
                    <a:pt x="6" y="406"/>
                    <a:pt x="158" y="145"/>
                    <a:pt x="402" y="0"/>
                  </a:cubicBezTo>
                  <a:cubicBezTo>
                    <a:pt x="577" y="295"/>
                    <a:pt x="577" y="295"/>
                    <a:pt x="577" y="295"/>
                  </a:cubicBezTo>
                  <a:cubicBezTo>
                    <a:pt x="515" y="332"/>
                    <a:pt x="462" y="383"/>
                    <a:pt x="422" y="443"/>
                  </a:cubicBezTo>
                  <a:close/>
                </a:path>
              </a:pathLst>
            </a:custGeom>
            <a:solidFill>
              <a:schemeClr val="accent2"/>
            </a:solidFill>
            <a:ln w="15875">
              <a:noFill/>
            </a:ln>
            <a:effectLst>
              <a:outerShdw blurRad="63500" dist="381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white"/>
                </a:solidFill>
                <a:effectLst/>
                <a:uLnTx/>
                <a:uFillTx/>
                <a:latin typeface="+mn-lt"/>
                <a:ea typeface="+mn-ea"/>
                <a:cs typeface="+mn-cs"/>
              </a:endParaRPr>
            </a:p>
          </p:txBody>
        </p:sp>
        <p:grpSp>
          <p:nvGrpSpPr>
            <p:cNvPr id="21" name="Group 25"/>
            <p:cNvGrpSpPr>
              <a:grpSpLocks noChangeAspect="1"/>
            </p:cNvGrpSpPr>
            <p:nvPr/>
          </p:nvGrpSpPr>
          <p:grpSpPr>
            <a:xfrm>
              <a:off x="5472" y="3834"/>
              <a:ext cx="397" cy="391"/>
              <a:chOff x="1587575" y="2265358"/>
              <a:chExt cx="314468" cy="309477"/>
            </a:xfrm>
            <a:solidFill>
              <a:schemeClr val="bg1"/>
            </a:solidFill>
          </p:grpSpPr>
          <p:sp>
            <p:nvSpPr>
              <p:cNvPr id="22"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23"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grpSp>
        <p:sp>
          <p:nvSpPr>
            <p:cNvPr id="6" name="Freeform 9"/>
            <p:cNvSpPr/>
            <p:nvPr/>
          </p:nvSpPr>
          <p:spPr bwMode="auto">
            <a:xfrm>
              <a:off x="7795" y="4935"/>
              <a:ext cx="1505" cy="1820"/>
            </a:xfrm>
            <a:custGeom>
              <a:avLst/>
              <a:gdLst>
                <a:gd name="T0" fmla="*/ 155 w 577"/>
                <a:gd name="T1" fmla="*/ 253 h 697"/>
                <a:gd name="T2" fmla="*/ 100 w 577"/>
                <a:gd name="T3" fmla="*/ 172 h 697"/>
                <a:gd name="T4" fmla="*/ 198 w 577"/>
                <a:gd name="T5" fmla="*/ 172 h 697"/>
                <a:gd name="T6" fmla="*/ 234 w 577"/>
                <a:gd name="T7" fmla="*/ 0 h 697"/>
                <a:gd name="T8" fmla="*/ 577 w 577"/>
                <a:gd name="T9" fmla="*/ 7 h 697"/>
                <a:gd name="T10" fmla="*/ 175 w 577"/>
                <a:gd name="T11" fmla="*/ 697 h 697"/>
                <a:gd name="T12" fmla="*/ 0 w 577"/>
                <a:gd name="T13" fmla="*/ 401 h 697"/>
                <a:gd name="T14" fmla="*/ 155 w 577"/>
                <a:gd name="T15" fmla="*/ 253 h 6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7" h="697">
                  <a:moveTo>
                    <a:pt x="155" y="253"/>
                  </a:moveTo>
                  <a:cubicBezTo>
                    <a:pt x="100" y="172"/>
                    <a:pt x="100" y="172"/>
                    <a:pt x="100" y="172"/>
                  </a:cubicBezTo>
                  <a:cubicBezTo>
                    <a:pt x="198" y="172"/>
                    <a:pt x="198" y="172"/>
                    <a:pt x="198" y="172"/>
                  </a:cubicBezTo>
                  <a:cubicBezTo>
                    <a:pt x="220" y="119"/>
                    <a:pt x="233" y="61"/>
                    <a:pt x="234" y="0"/>
                  </a:cubicBezTo>
                  <a:cubicBezTo>
                    <a:pt x="577" y="7"/>
                    <a:pt x="577" y="7"/>
                    <a:pt x="577" y="7"/>
                  </a:cubicBezTo>
                  <a:cubicBezTo>
                    <a:pt x="571" y="291"/>
                    <a:pt x="419" y="551"/>
                    <a:pt x="175" y="697"/>
                  </a:cubicBezTo>
                  <a:cubicBezTo>
                    <a:pt x="0" y="401"/>
                    <a:pt x="0" y="401"/>
                    <a:pt x="0" y="401"/>
                  </a:cubicBezTo>
                  <a:cubicBezTo>
                    <a:pt x="62" y="364"/>
                    <a:pt x="115" y="314"/>
                    <a:pt x="155" y="253"/>
                  </a:cubicBezTo>
                  <a:close/>
                </a:path>
              </a:pathLst>
            </a:cu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nvGrpSpPr>
            <p:cNvPr id="24" name="Group 28"/>
            <p:cNvGrpSpPr>
              <a:grpSpLocks noChangeAspect="1"/>
            </p:cNvGrpSpPr>
            <p:nvPr/>
          </p:nvGrpSpPr>
          <p:grpSpPr>
            <a:xfrm>
              <a:off x="8520" y="5599"/>
              <a:ext cx="283" cy="355"/>
              <a:chOff x="5106627" y="2260366"/>
              <a:chExt cx="324452" cy="406813"/>
            </a:xfrm>
            <a:solidFill>
              <a:schemeClr val="bg1"/>
            </a:solidFill>
          </p:grpSpPr>
          <p:sp>
            <p:nvSpPr>
              <p:cNvPr id="25" name="Freeform 80"/>
              <p:cNvSpPr/>
              <p:nvPr/>
            </p:nvSpPr>
            <p:spPr bwMode="auto">
              <a:xfrm>
                <a:off x="5106627" y="2430079"/>
                <a:ext cx="324452" cy="134772"/>
              </a:xfrm>
              <a:custGeom>
                <a:avLst/>
                <a:gdLst>
                  <a:gd name="T0" fmla="*/ 49 w 98"/>
                  <a:gd name="T1" fmla="*/ 16 h 40"/>
                  <a:gd name="T2" fmla="*/ 2 w 98"/>
                  <a:gd name="T3" fmla="*/ 0 h 40"/>
                  <a:gd name="T4" fmla="*/ 0 w 98"/>
                  <a:gd name="T5" fmla="*/ 5 h 40"/>
                  <a:gd name="T6" fmla="*/ 0 w 98"/>
                  <a:gd name="T7" fmla="*/ 20 h 40"/>
                  <a:gd name="T8" fmla="*/ 49 w 98"/>
                  <a:gd name="T9" fmla="*/ 40 h 40"/>
                  <a:gd name="T10" fmla="*/ 98 w 98"/>
                  <a:gd name="T11" fmla="*/ 20 h 40"/>
                  <a:gd name="T12" fmla="*/ 98 w 98"/>
                  <a:gd name="T13" fmla="*/ 5 h 40"/>
                  <a:gd name="T14" fmla="*/ 96 w 98"/>
                  <a:gd name="T15" fmla="*/ 0 h 40"/>
                  <a:gd name="T16" fmla="*/ 49 w 98"/>
                  <a:gd name="T17" fmla="*/ 16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26" name="Freeform 81"/>
              <p:cNvSpPr/>
              <p:nvPr/>
            </p:nvSpPr>
            <p:spPr bwMode="auto">
              <a:xfrm>
                <a:off x="5106627" y="2534902"/>
                <a:ext cx="324452" cy="132277"/>
              </a:xfrm>
              <a:custGeom>
                <a:avLst/>
                <a:gdLst>
                  <a:gd name="T0" fmla="*/ 49 w 98"/>
                  <a:gd name="T1" fmla="*/ 15 h 40"/>
                  <a:gd name="T2" fmla="*/ 2 w 98"/>
                  <a:gd name="T3" fmla="*/ 0 h 40"/>
                  <a:gd name="T4" fmla="*/ 0 w 98"/>
                  <a:gd name="T5" fmla="*/ 4 h 40"/>
                  <a:gd name="T6" fmla="*/ 0 w 98"/>
                  <a:gd name="T7" fmla="*/ 19 h 40"/>
                  <a:gd name="T8" fmla="*/ 49 w 98"/>
                  <a:gd name="T9" fmla="*/ 40 h 40"/>
                  <a:gd name="T10" fmla="*/ 98 w 98"/>
                  <a:gd name="T11" fmla="*/ 19 h 40"/>
                  <a:gd name="T12" fmla="*/ 98 w 98"/>
                  <a:gd name="T13" fmla="*/ 4 h 40"/>
                  <a:gd name="T14" fmla="*/ 96 w 98"/>
                  <a:gd name="T15" fmla="*/ 0 h 40"/>
                  <a:gd name="T16" fmla="*/ 49 w 98"/>
                  <a:gd name="T17" fmla="*/ 1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27" name="Freeform 82"/>
              <p:cNvSpPr/>
              <p:nvPr/>
            </p:nvSpPr>
            <p:spPr bwMode="auto">
              <a:xfrm>
                <a:off x="5106627" y="2330248"/>
                <a:ext cx="324452" cy="137269"/>
              </a:xfrm>
              <a:custGeom>
                <a:avLst/>
                <a:gdLst>
                  <a:gd name="T0" fmla="*/ 96 w 98"/>
                  <a:gd name="T1" fmla="*/ 0 h 41"/>
                  <a:gd name="T2" fmla="*/ 49 w 98"/>
                  <a:gd name="T3" fmla="*/ 15 h 41"/>
                  <a:gd name="T4" fmla="*/ 2 w 98"/>
                  <a:gd name="T5" fmla="*/ 0 h 41"/>
                  <a:gd name="T6" fmla="*/ 0 w 98"/>
                  <a:gd name="T7" fmla="*/ 5 h 41"/>
                  <a:gd name="T8" fmla="*/ 0 w 98"/>
                  <a:gd name="T9" fmla="*/ 20 h 41"/>
                  <a:gd name="T10" fmla="*/ 49 w 98"/>
                  <a:gd name="T11" fmla="*/ 41 h 41"/>
                  <a:gd name="T12" fmla="*/ 98 w 98"/>
                  <a:gd name="T13" fmla="*/ 20 h 41"/>
                  <a:gd name="T14" fmla="*/ 98 w 98"/>
                  <a:gd name="T15" fmla="*/ 5 h 41"/>
                  <a:gd name="T16" fmla="*/ 96 w 98"/>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28" name="Oval 83"/>
              <p:cNvSpPr>
                <a:spLocks noChangeArrowheads="1"/>
              </p:cNvSpPr>
              <p:nvPr/>
            </p:nvSpPr>
            <p:spPr bwMode="auto">
              <a:xfrm>
                <a:off x="5111618" y="2260366"/>
                <a:ext cx="316965" cy="107319"/>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grpSp>
        <p:sp>
          <p:nvSpPr>
            <p:cNvPr id="2" name="Freeform 5"/>
            <p:cNvSpPr/>
            <p:nvPr/>
          </p:nvSpPr>
          <p:spPr bwMode="auto">
            <a:xfrm>
              <a:off x="6118" y="2668"/>
              <a:ext cx="2083" cy="1228"/>
            </a:xfrm>
            <a:custGeom>
              <a:avLst/>
              <a:gdLst>
                <a:gd name="T0" fmla="*/ 350 w 798"/>
                <a:gd name="T1" fmla="*/ 381 h 470"/>
                <a:gd name="T2" fmla="*/ 398 w 798"/>
                <a:gd name="T3" fmla="*/ 470 h 470"/>
                <a:gd name="T4" fmla="*/ 445 w 798"/>
                <a:gd name="T5" fmla="*/ 381 h 470"/>
                <a:gd name="T6" fmla="*/ 631 w 798"/>
                <a:gd name="T7" fmla="*/ 439 h 470"/>
                <a:gd name="T8" fmla="*/ 798 w 798"/>
                <a:gd name="T9" fmla="*/ 139 h 470"/>
                <a:gd name="T10" fmla="*/ 0 w 798"/>
                <a:gd name="T11" fmla="*/ 137 h 470"/>
                <a:gd name="T12" fmla="*/ 166 w 798"/>
                <a:gd name="T13" fmla="*/ 438 h 470"/>
                <a:gd name="T14" fmla="*/ 350 w 798"/>
                <a:gd name="T15" fmla="*/ 381 h 47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8" h="470">
                  <a:moveTo>
                    <a:pt x="350" y="381"/>
                  </a:moveTo>
                  <a:cubicBezTo>
                    <a:pt x="398" y="470"/>
                    <a:pt x="398" y="470"/>
                    <a:pt x="398" y="470"/>
                  </a:cubicBezTo>
                  <a:cubicBezTo>
                    <a:pt x="445" y="381"/>
                    <a:pt x="445" y="381"/>
                    <a:pt x="445" y="381"/>
                  </a:cubicBezTo>
                  <a:cubicBezTo>
                    <a:pt x="512" y="388"/>
                    <a:pt x="575" y="408"/>
                    <a:pt x="631" y="439"/>
                  </a:cubicBezTo>
                  <a:cubicBezTo>
                    <a:pt x="798" y="139"/>
                    <a:pt x="798" y="139"/>
                    <a:pt x="798" y="139"/>
                  </a:cubicBezTo>
                  <a:cubicBezTo>
                    <a:pt x="550" y="1"/>
                    <a:pt x="249" y="0"/>
                    <a:pt x="0" y="137"/>
                  </a:cubicBezTo>
                  <a:cubicBezTo>
                    <a:pt x="166" y="438"/>
                    <a:pt x="166" y="438"/>
                    <a:pt x="166" y="438"/>
                  </a:cubicBezTo>
                  <a:cubicBezTo>
                    <a:pt x="222" y="407"/>
                    <a:pt x="284" y="387"/>
                    <a:pt x="350" y="381"/>
                  </a:cubicBezTo>
                  <a:close/>
                </a:path>
              </a:pathLst>
            </a:custGeom>
            <a:solidFill>
              <a:schemeClr val="accent1"/>
            </a:solidFill>
            <a:ln w="12700">
              <a:noFill/>
            </a:ln>
            <a:effectLst>
              <a:outerShdw blurRad="63500" dist="12700" dir="2700000" algn="tl" rotWithShape="0">
                <a:prstClr val="black">
                  <a:alpha val="40000"/>
                </a:prstClr>
              </a:outerShdw>
            </a:effec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prstClr val="black"/>
                </a:solidFill>
                <a:effectLst/>
                <a:uLnTx/>
                <a:uFillTx/>
                <a:latin typeface="+mn-lt"/>
                <a:ea typeface="+mn-ea"/>
                <a:cs typeface="+mn-cs"/>
              </a:endParaRPr>
            </a:p>
          </p:txBody>
        </p:sp>
        <p:grpSp>
          <p:nvGrpSpPr>
            <p:cNvPr id="29" name="Group 33"/>
            <p:cNvGrpSpPr>
              <a:grpSpLocks noChangeAspect="1"/>
            </p:cNvGrpSpPr>
            <p:nvPr/>
          </p:nvGrpSpPr>
          <p:grpSpPr>
            <a:xfrm>
              <a:off x="6987" y="3032"/>
              <a:ext cx="340" cy="384"/>
              <a:chOff x="5513440" y="1766202"/>
              <a:chExt cx="429274" cy="484183"/>
            </a:xfrm>
            <a:solidFill>
              <a:schemeClr val="bg1"/>
            </a:solidFill>
          </p:grpSpPr>
          <p:sp>
            <p:nvSpPr>
              <p:cNvPr id="30"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31"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32"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grpSp>
      </p:grpSp>
      <p:grpSp>
        <p:nvGrpSpPr>
          <p:cNvPr id="12" name="Group 16"/>
          <p:cNvGrpSpPr>
            <a:grpSpLocks noChangeAspect="1"/>
          </p:cNvGrpSpPr>
          <p:nvPr/>
        </p:nvGrpSpPr>
        <p:grpSpPr>
          <a:xfrm>
            <a:off x="5109900" y="124955"/>
            <a:ext cx="360000" cy="305729"/>
            <a:chOff x="2950272" y="1314466"/>
            <a:chExt cx="496661" cy="421788"/>
          </a:xfrm>
          <a:solidFill>
            <a:schemeClr val="bg1"/>
          </a:solidFill>
        </p:grpSpPr>
        <p:sp>
          <p:nvSpPr>
            <p:cNvPr id="13" name="Freeform 12"/>
            <p:cNvSpPr/>
            <p:nvPr/>
          </p:nvSpPr>
          <p:spPr bwMode="auto">
            <a:xfrm>
              <a:off x="3107507" y="1559052"/>
              <a:ext cx="89848" cy="89848"/>
            </a:xfrm>
            <a:custGeom>
              <a:avLst/>
              <a:gdLst>
                <a:gd name="T0" fmla="*/ 36 w 36"/>
                <a:gd name="T1" fmla="*/ 20 h 36"/>
                <a:gd name="T2" fmla="*/ 16 w 36"/>
                <a:gd name="T3" fmla="*/ 0 h 36"/>
                <a:gd name="T4" fmla="*/ 16 w 36"/>
                <a:gd name="T5" fmla="*/ 0 h 36"/>
                <a:gd name="T6" fmla="*/ 0 w 36"/>
                <a:gd name="T7" fmla="*/ 36 h 36"/>
                <a:gd name="T8" fmla="*/ 36 w 36"/>
                <a:gd name="T9" fmla="*/ 20 h 36"/>
              </a:gdLst>
              <a:ahLst/>
              <a:cxnLst>
                <a:cxn ang="0">
                  <a:pos x="T0" y="T1"/>
                </a:cxn>
                <a:cxn ang="0">
                  <a:pos x="T2" y="T3"/>
                </a:cxn>
                <a:cxn ang="0">
                  <a:pos x="T4" y="T5"/>
                </a:cxn>
                <a:cxn ang="0">
                  <a:pos x="T6" y="T7"/>
                </a:cxn>
                <a:cxn ang="0">
                  <a:pos x="T8" y="T9"/>
                </a:cxn>
              </a:cxnLst>
              <a:rect l="0" t="0" r="r" b="b"/>
              <a:pathLst>
                <a:path w="36" h="36">
                  <a:moveTo>
                    <a:pt x="36" y="20"/>
                  </a:moveTo>
                  <a:lnTo>
                    <a:pt x="16" y="0"/>
                  </a:lnTo>
                  <a:lnTo>
                    <a:pt x="16" y="0"/>
                  </a:lnTo>
                  <a:lnTo>
                    <a:pt x="0" y="36"/>
                  </a:lnTo>
                  <a:lnTo>
                    <a:pt x="36" y="2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4" name="Rectangle 13"/>
            <p:cNvSpPr>
              <a:spLocks noChangeArrowheads="1"/>
            </p:cNvSpPr>
            <p:nvPr/>
          </p:nvSpPr>
          <p:spPr bwMode="auto">
            <a:xfrm>
              <a:off x="3197355" y="1608968"/>
              <a:ext cx="2497" cy="249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5" name="Freeform 14"/>
            <p:cNvSpPr/>
            <p:nvPr/>
          </p:nvSpPr>
          <p:spPr bwMode="auto">
            <a:xfrm>
              <a:off x="3159917" y="1344415"/>
              <a:ext cx="227117" cy="222125"/>
            </a:xfrm>
            <a:custGeom>
              <a:avLst/>
              <a:gdLst>
                <a:gd name="T0" fmla="*/ 81 w 91"/>
                <a:gd name="T1" fmla="*/ 0 h 89"/>
                <a:gd name="T2" fmla="*/ 0 w 91"/>
                <a:gd name="T3" fmla="*/ 81 h 89"/>
                <a:gd name="T4" fmla="*/ 8 w 91"/>
                <a:gd name="T5" fmla="*/ 89 h 89"/>
                <a:gd name="T6" fmla="*/ 91 w 91"/>
                <a:gd name="T7" fmla="*/ 8 h 89"/>
                <a:gd name="T8" fmla="*/ 81 w 91"/>
                <a:gd name="T9" fmla="*/ 0 h 89"/>
              </a:gdLst>
              <a:ahLst/>
              <a:cxnLst>
                <a:cxn ang="0">
                  <a:pos x="T0" y="T1"/>
                </a:cxn>
                <a:cxn ang="0">
                  <a:pos x="T2" y="T3"/>
                </a:cxn>
                <a:cxn ang="0">
                  <a:pos x="T4" y="T5"/>
                </a:cxn>
                <a:cxn ang="0">
                  <a:pos x="T6" y="T7"/>
                </a:cxn>
                <a:cxn ang="0">
                  <a:pos x="T8" y="T9"/>
                </a:cxn>
              </a:cxnLst>
              <a:rect l="0" t="0" r="r" b="b"/>
              <a:pathLst>
                <a:path w="91" h="89">
                  <a:moveTo>
                    <a:pt x="81" y="0"/>
                  </a:moveTo>
                  <a:lnTo>
                    <a:pt x="0" y="81"/>
                  </a:lnTo>
                  <a:lnTo>
                    <a:pt x="8" y="89"/>
                  </a:lnTo>
                  <a:lnTo>
                    <a:pt x="91" y="8"/>
                  </a:lnTo>
                  <a:lnTo>
                    <a:pt x="81" y="0"/>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6" name="Freeform 15"/>
            <p:cNvSpPr/>
            <p:nvPr/>
          </p:nvSpPr>
          <p:spPr bwMode="auto">
            <a:xfrm>
              <a:off x="3189867" y="1374365"/>
              <a:ext cx="227117" cy="224620"/>
            </a:xfrm>
            <a:custGeom>
              <a:avLst/>
              <a:gdLst>
                <a:gd name="T0" fmla="*/ 0 w 91"/>
                <a:gd name="T1" fmla="*/ 82 h 90"/>
                <a:gd name="T2" fmla="*/ 8 w 91"/>
                <a:gd name="T3" fmla="*/ 90 h 90"/>
                <a:gd name="T4" fmla="*/ 91 w 91"/>
                <a:gd name="T5" fmla="*/ 8 h 90"/>
                <a:gd name="T6" fmla="*/ 83 w 91"/>
                <a:gd name="T7" fmla="*/ 0 h 90"/>
                <a:gd name="T8" fmla="*/ 0 w 91"/>
                <a:gd name="T9" fmla="*/ 82 h 90"/>
              </a:gdLst>
              <a:ahLst/>
              <a:cxnLst>
                <a:cxn ang="0">
                  <a:pos x="T0" y="T1"/>
                </a:cxn>
                <a:cxn ang="0">
                  <a:pos x="T2" y="T3"/>
                </a:cxn>
                <a:cxn ang="0">
                  <a:pos x="T4" y="T5"/>
                </a:cxn>
                <a:cxn ang="0">
                  <a:pos x="T6" y="T7"/>
                </a:cxn>
                <a:cxn ang="0">
                  <a:pos x="T8" y="T9"/>
                </a:cxn>
              </a:cxnLst>
              <a:rect l="0" t="0" r="r" b="b"/>
              <a:pathLst>
                <a:path w="91" h="90">
                  <a:moveTo>
                    <a:pt x="0" y="82"/>
                  </a:moveTo>
                  <a:lnTo>
                    <a:pt x="8" y="90"/>
                  </a:lnTo>
                  <a:lnTo>
                    <a:pt x="91" y="8"/>
                  </a:lnTo>
                  <a:lnTo>
                    <a:pt x="83" y="0"/>
                  </a:lnTo>
                  <a:lnTo>
                    <a:pt x="0" y="8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7" name="Freeform 16"/>
            <p:cNvSpPr/>
            <p:nvPr/>
          </p:nvSpPr>
          <p:spPr bwMode="auto">
            <a:xfrm>
              <a:off x="3377051" y="1314466"/>
              <a:ext cx="69882" cy="64890"/>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3"/>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sp>
          <p:nvSpPr>
            <p:cNvPr id="18" name="Freeform 17"/>
            <p:cNvSpPr/>
            <p:nvPr/>
          </p:nvSpPr>
          <p:spPr bwMode="auto">
            <a:xfrm>
              <a:off x="2950272" y="1324449"/>
              <a:ext cx="416796" cy="411805"/>
            </a:xfrm>
            <a:custGeom>
              <a:avLst/>
              <a:gdLst>
                <a:gd name="T0" fmla="*/ 147 w 167"/>
                <a:gd name="T1" fmla="*/ 145 h 165"/>
                <a:gd name="T2" fmla="*/ 20 w 167"/>
                <a:gd name="T3" fmla="*/ 145 h 165"/>
                <a:gd name="T4" fmla="*/ 20 w 167"/>
                <a:gd name="T5" fmla="*/ 20 h 165"/>
                <a:gd name="T6" fmla="*/ 139 w 167"/>
                <a:gd name="T7" fmla="*/ 20 h 165"/>
                <a:gd name="T8" fmla="*/ 160 w 167"/>
                <a:gd name="T9" fmla="*/ 0 h 165"/>
                <a:gd name="T10" fmla="*/ 0 w 167"/>
                <a:gd name="T11" fmla="*/ 0 h 165"/>
                <a:gd name="T12" fmla="*/ 0 w 167"/>
                <a:gd name="T13" fmla="*/ 165 h 165"/>
                <a:gd name="T14" fmla="*/ 167 w 167"/>
                <a:gd name="T15" fmla="*/ 165 h 165"/>
                <a:gd name="T16" fmla="*/ 167 w 167"/>
                <a:gd name="T17" fmla="*/ 61 h 165"/>
                <a:gd name="T18" fmla="*/ 147 w 167"/>
                <a:gd name="T19" fmla="*/ 81 h 165"/>
                <a:gd name="T20" fmla="*/ 147 w 167"/>
                <a:gd name="T21" fmla="*/ 14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en-US" sz="1350" b="0" i="0" u="none" strike="noStrike" kern="1200" cap="none" spc="0" normalizeH="0" baseline="0" noProof="0">
                <a:ln>
                  <a:noFill/>
                </a:ln>
                <a:solidFill>
                  <a:schemeClr val="tx1">
                    <a:lumMod val="85000"/>
                    <a:lumOff val="15000"/>
                  </a:schemeClr>
                </a:solidFill>
                <a:effectLst/>
                <a:uLnTx/>
                <a:uFillTx/>
                <a:latin typeface="+mn-lt"/>
                <a:ea typeface="+mn-ea"/>
                <a:cs typeface="+mn-cs"/>
              </a:endParaRPr>
            </a:p>
          </p:txBody>
        </p:sp>
      </p:grpSp>
      <p:sp>
        <p:nvSpPr>
          <p:cNvPr id="48143" name="Text Box 10"/>
          <p:cNvSpPr txBox="1"/>
          <p:nvPr/>
        </p:nvSpPr>
        <p:spPr>
          <a:xfrm>
            <a:off x="4672013" y="546100"/>
            <a:ext cx="1176337" cy="169863"/>
          </a:xfrm>
          <a:prstGeom prst="rect">
            <a:avLst/>
          </a:prstGeom>
          <a:noFill/>
          <a:ln w="9525">
            <a:noFill/>
          </a:ln>
        </p:spPr>
        <p:txBody>
          <a:bodyPr lIns="45720" tIns="22860" rIns="45720" bIns="22860">
            <a:sp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stStyle>
          <a:p>
            <a:pPr marL="0" lvl="0" indent="0" algn="ctr" defTabSz="1087755" eaLnBrk="1" hangingPunct="1">
              <a:lnSpc>
                <a:spcPct val="100000"/>
              </a:lnSpc>
              <a:spcBef>
                <a:spcPct val="0"/>
              </a:spcBef>
              <a:buNone/>
            </a:pPr>
            <a:r>
              <a:rPr lang="zh-CN" altLang="en-US" sz="800" b="1" dirty="0">
                <a:solidFill>
                  <a:srgbClr val="262626"/>
                </a:solidFill>
                <a:latin typeface="Open Sans" panose="020B0606030504020204" pitchFamily="34" charset="0"/>
                <a:ea typeface="Open Sans" panose="020B0606030504020204" pitchFamily="34" charset="0"/>
              </a:rPr>
              <a:t>点击输入文本内容</a:t>
            </a:r>
            <a:endParaRPr lang="en-US" altLang="zh-CN" sz="800" b="1" dirty="0">
              <a:solidFill>
                <a:srgbClr val="262626"/>
              </a:solidFill>
              <a:latin typeface="Open Sans" panose="020B0606030504020204" pitchFamily="34" charset="0"/>
              <a:ea typeface="Open Sans" panose="020B0606030504020204" pitchFamily="34" charset="0"/>
            </a:endParaRPr>
          </a:p>
        </p:txBody>
      </p:sp>
      <p:grpSp>
        <p:nvGrpSpPr>
          <p:cNvPr id="48144" name="组合 40"/>
          <p:cNvGrpSpPr/>
          <p:nvPr/>
        </p:nvGrpSpPr>
        <p:grpSpPr>
          <a:xfrm>
            <a:off x="6424613" y="2682875"/>
            <a:ext cx="2149475" cy="915036"/>
            <a:chOff x="5984874" y="2257364"/>
            <a:chExt cx="2150631" cy="914857"/>
          </a:xfrm>
        </p:grpSpPr>
        <p:sp>
          <p:nvSpPr>
            <p:cNvPr id="36" name="Text Box 10"/>
            <p:cNvSpPr txBox="1">
              <a:spLocks noChangeArrowheads="1"/>
            </p:cNvSpPr>
            <p:nvPr/>
          </p:nvSpPr>
          <p:spPr bwMode="auto">
            <a:xfrm>
              <a:off x="6026171" y="2257364"/>
              <a:ext cx="2109334" cy="207922"/>
            </a:xfrm>
            <a:prstGeom prst="rect">
              <a:avLst/>
            </a:prstGeom>
            <a:noFill/>
            <a:ln w="9525">
              <a:noFill/>
              <a:miter lim="800000"/>
            </a:ln>
          </p:spPr>
          <p:txBody>
            <a:bodyPr lIns="45720" tIns="22860" rIns="45720" bIns="22860">
              <a:spAutoFit/>
            </a:bodyPr>
            <a:lstStyle/>
            <a:p>
              <a:pPr marL="0" marR="0" lvl="0" indent="0" algn="l" defTabSz="1087755"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rPr>
                <a:t>添加标题</a:t>
              </a:r>
              <a:endParaRPr kumimoji="0" 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endParaRPr>
            </a:p>
          </p:txBody>
        </p:sp>
        <p:sp>
          <p:nvSpPr>
            <p:cNvPr id="40" name="Rectangle 380"/>
            <p:cNvSpPr/>
            <p:nvPr/>
          </p:nvSpPr>
          <p:spPr>
            <a:xfrm>
              <a:off x="5984874" y="2463699"/>
              <a:ext cx="2150631" cy="708522"/>
            </a:xfrm>
            <a:prstGeom prst="rect">
              <a:avLst/>
            </a:prstGeom>
          </p:spPr>
          <p:txBody>
            <a:bodyPr>
              <a:spAutoFit/>
            </a:bodyPr>
            <a:lstStyle/>
            <a:p>
              <a:pPr marL="0" marR="0" lvl="0" indent="0" algn="l" defTabSz="1087755"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a:t>
              </a:r>
              <a:endParaRPr kumimoji="0" lang="en-US" altLang="zh-CN" sz="9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Arial" panose="020B0604020202020204" pitchFamily="34" charset="0"/>
              </a:endParaRPr>
            </a:p>
          </p:txBody>
        </p:sp>
      </p:grpSp>
      <p:grpSp>
        <p:nvGrpSpPr>
          <p:cNvPr id="48145" name="组合 41"/>
          <p:cNvGrpSpPr/>
          <p:nvPr/>
        </p:nvGrpSpPr>
        <p:grpSpPr>
          <a:xfrm>
            <a:off x="6424613" y="3924300"/>
            <a:ext cx="2149475" cy="915036"/>
            <a:chOff x="5984874" y="2257364"/>
            <a:chExt cx="2150631" cy="914857"/>
          </a:xfrm>
        </p:grpSpPr>
        <p:sp>
          <p:nvSpPr>
            <p:cNvPr id="43" name="Text Box 10"/>
            <p:cNvSpPr txBox="1">
              <a:spLocks noChangeArrowheads="1"/>
            </p:cNvSpPr>
            <p:nvPr/>
          </p:nvSpPr>
          <p:spPr bwMode="auto">
            <a:xfrm>
              <a:off x="6026171" y="2257364"/>
              <a:ext cx="2109334" cy="207922"/>
            </a:xfrm>
            <a:prstGeom prst="rect">
              <a:avLst/>
            </a:prstGeom>
            <a:noFill/>
            <a:ln w="9525">
              <a:noFill/>
              <a:miter lim="800000"/>
            </a:ln>
          </p:spPr>
          <p:txBody>
            <a:bodyPr lIns="45720" tIns="22860" rIns="45720" bIns="22860">
              <a:spAutoFit/>
            </a:bodyPr>
            <a:lstStyle/>
            <a:p>
              <a:pPr marL="0" marR="0" lvl="0" indent="0" algn="l" defTabSz="1087755"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rPr>
                <a:t>添加标题</a:t>
              </a:r>
              <a:endParaRPr kumimoji="0" 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endParaRPr>
            </a:p>
          </p:txBody>
        </p:sp>
        <p:sp>
          <p:nvSpPr>
            <p:cNvPr id="44" name="Rectangle 380"/>
            <p:cNvSpPr/>
            <p:nvPr/>
          </p:nvSpPr>
          <p:spPr>
            <a:xfrm>
              <a:off x="5984874" y="2463699"/>
              <a:ext cx="2150631" cy="708522"/>
            </a:xfrm>
            <a:prstGeom prst="rect">
              <a:avLst/>
            </a:prstGeom>
          </p:spPr>
          <p:txBody>
            <a:bodyPr>
              <a:spAutoFit/>
            </a:bodyPr>
            <a:lstStyle/>
            <a:p>
              <a:pPr marL="0" marR="0" lvl="0" indent="0" algn="l" defTabSz="1087755"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a:t>
              </a:r>
              <a:endParaRPr kumimoji="0" lang="en-US" altLang="zh-CN" sz="900" b="0" i="0" u="none" strike="noStrike" kern="1200" cap="none" spc="0" normalizeH="0" baseline="0" noProof="0" dirty="0">
                <a:ln>
                  <a:noFill/>
                </a:ln>
                <a:solidFill>
                  <a:schemeClr val="tx1">
                    <a:lumMod val="85000"/>
                    <a:lumOff val="15000"/>
                  </a:schemeClr>
                </a:solidFill>
                <a:effectLst/>
                <a:uLnTx/>
                <a:uFillTx/>
                <a:latin typeface="华文细黑" panose="02010600040101010101" pitchFamily="2" charset="-122"/>
                <a:ea typeface="+mn-ea"/>
                <a:cs typeface="Arial" panose="020B0604020202020204" pitchFamily="34" charset="0"/>
              </a:endParaRPr>
            </a:p>
          </p:txBody>
        </p:sp>
      </p:grpSp>
      <p:grpSp>
        <p:nvGrpSpPr>
          <p:cNvPr id="48146" name="组合 50"/>
          <p:cNvGrpSpPr/>
          <p:nvPr/>
        </p:nvGrpSpPr>
        <p:grpSpPr>
          <a:xfrm>
            <a:off x="6424613" y="1412875"/>
            <a:ext cx="2149475" cy="915036"/>
            <a:chOff x="5984874" y="2257364"/>
            <a:chExt cx="2150631" cy="914857"/>
          </a:xfrm>
        </p:grpSpPr>
        <p:sp>
          <p:nvSpPr>
            <p:cNvPr id="48158" name="Text Box 10"/>
            <p:cNvSpPr txBox="1"/>
            <p:nvPr/>
          </p:nvSpPr>
          <p:spPr>
            <a:xfrm>
              <a:off x="6026436" y="2257364"/>
              <a:ext cx="2109069" cy="207749"/>
            </a:xfrm>
            <a:prstGeom prst="rect">
              <a:avLst/>
            </a:prstGeom>
            <a:noFill/>
            <a:ln w="9525">
              <a:noFill/>
            </a:ln>
          </p:spPr>
          <p:txBody>
            <a:bodyPr lIns="45720" tIns="22860" rIns="45720" bIns="22860">
              <a:spAutoFit/>
            </a:bodyPr>
            <a:lst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stStyle>
            <a:p>
              <a:pPr marL="0" lvl="0" indent="0" defTabSz="1087755" eaLnBrk="1" hangingPunct="1">
                <a:lnSpc>
                  <a:spcPct val="100000"/>
                </a:lnSpc>
                <a:spcBef>
                  <a:spcPct val="0"/>
                </a:spcBef>
                <a:buNone/>
              </a:pPr>
              <a:r>
                <a:rPr lang="zh-CN" altLang="en-US" sz="1000" dirty="0">
                  <a:solidFill>
                    <a:srgbClr val="262626"/>
                  </a:solidFill>
                  <a:ea typeface="Open Sans" panose="020B0606030504020204" pitchFamily="34" charset="0"/>
                </a:rPr>
                <a:t>添加标题</a:t>
              </a:r>
              <a:endParaRPr lang="en-US" altLang="zh-CN" sz="800" b="1" dirty="0">
                <a:solidFill>
                  <a:srgbClr val="262626"/>
                </a:solidFill>
                <a:ea typeface="Open Sans" panose="020B0606030504020204" pitchFamily="34" charset="0"/>
              </a:endParaRPr>
            </a:p>
          </p:txBody>
        </p:sp>
        <p:sp>
          <p:nvSpPr>
            <p:cNvPr id="53" name="Rectangle 380"/>
            <p:cNvSpPr/>
            <p:nvPr/>
          </p:nvSpPr>
          <p:spPr>
            <a:xfrm>
              <a:off x="5984874" y="2463699"/>
              <a:ext cx="2150631" cy="708522"/>
            </a:xfrm>
            <a:prstGeom prst="rect">
              <a:avLst/>
            </a:prstGeom>
          </p:spPr>
          <p:txBody>
            <a:bodyPr>
              <a:spAutoFit/>
            </a:bodyPr>
            <a:lstStyle/>
            <a:p>
              <a:pPr marL="0" marR="0" lvl="0" indent="0" algn="l" defTabSz="1087755" rtl="0" eaLnBrk="1" fontAlgn="auto" latinLnBrk="0" hangingPunct="1">
                <a:lnSpc>
                  <a:spcPct val="150000"/>
                </a:lnSpc>
                <a:spcBef>
                  <a:spcPts val="0"/>
                </a:spcBef>
                <a:spcAft>
                  <a:spcPts val="0"/>
                </a:spcAft>
                <a:buClrTx/>
                <a:buSzTx/>
                <a:buFontTx/>
                <a:buNone/>
                <a:defRPr/>
              </a:pPr>
              <a:r>
                <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rPr>
                <a:t>点击输入文字描述内容点击输入文字描述内容点击输入文字描述内容点击输入文字描述内容点击输入</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p:txBody>
        </p:sp>
      </p:grpSp>
      <p:grpSp>
        <p:nvGrpSpPr>
          <p:cNvPr id="48147" name="组合 53"/>
          <p:cNvGrpSpPr/>
          <p:nvPr/>
        </p:nvGrpSpPr>
        <p:grpSpPr>
          <a:xfrm>
            <a:off x="588963" y="2732088"/>
            <a:ext cx="2149475" cy="915034"/>
            <a:chOff x="5984874" y="2257364"/>
            <a:chExt cx="2150631" cy="914091"/>
          </a:xfrm>
        </p:grpSpPr>
        <p:sp>
          <p:nvSpPr>
            <p:cNvPr id="55" name="Text Box 10"/>
            <p:cNvSpPr txBox="1">
              <a:spLocks noChangeArrowheads="1"/>
            </p:cNvSpPr>
            <p:nvPr/>
          </p:nvSpPr>
          <p:spPr bwMode="auto">
            <a:xfrm>
              <a:off x="6026171" y="2257364"/>
              <a:ext cx="2109334" cy="207748"/>
            </a:xfrm>
            <a:prstGeom prst="rect">
              <a:avLst/>
            </a:prstGeom>
            <a:noFill/>
            <a:ln w="9525">
              <a:noFill/>
              <a:miter lim="800000"/>
            </a:ln>
          </p:spPr>
          <p:txBody>
            <a:bodyPr lIns="45720" tIns="22860" rIns="45720" bIns="22860">
              <a:spAutoFit/>
            </a:bodyPr>
            <a:lstStyle/>
            <a:p>
              <a:pPr marL="0" marR="0" lvl="0" indent="0" algn="r" defTabSz="1087755"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rPr>
                <a:t>添加标题</a:t>
              </a:r>
              <a:endParaRPr kumimoji="0" 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endParaRPr>
            </a:p>
          </p:txBody>
        </p:sp>
        <p:sp>
          <p:nvSpPr>
            <p:cNvPr id="56" name="Rectangle 380"/>
            <p:cNvSpPr/>
            <p:nvPr/>
          </p:nvSpPr>
          <p:spPr>
            <a:xfrm>
              <a:off x="5984874" y="2463526"/>
              <a:ext cx="2150631" cy="707929"/>
            </a:xfrm>
            <a:prstGeom prst="rect">
              <a:avLst/>
            </a:prstGeom>
          </p:spPr>
          <p:txBody>
            <a:bodyPr>
              <a:spAutoFit/>
            </a:bodyPr>
            <a:lstStyle/>
            <a:p>
              <a:pPr marL="0" marR="0" lvl="0" indent="0" algn="r" defTabSz="1087755"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a:t>
              </a:r>
              <a:endParaRPr kumimoji="0" lang="en-US" altLang="zh-CN" sz="900" b="0" i="0" u="none" strike="noStrike" kern="1200" cap="none" spc="0" normalizeH="0" baseline="0" noProof="0" dirty="0">
                <a:ln>
                  <a:noFill/>
                </a:ln>
                <a:solidFill>
                  <a:schemeClr val="tx1">
                    <a:lumMod val="85000"/>
                    <a:lumOff val="15000"/>
                  </a:schemeClr>
                </a:solidFill>
                <a:effectLst/>
                <a:uLnTx/>
                <a:uFillTx/>
                <a:latin typeface="+mn-ea"/>
                <a:ea typeface="+mn-ea"/>
                <a:cs typeface="Arial" panose="020B0604020202020204" pitchFamily="34" charset="0"/>
              </a:endParaRPr>
            </a:p>
          </p:txBody>
        </p:sp>
      </p:grpSp>
      <p:grpSp>
        <p:nvGrpSpPr>
          <p:cNvPr id="48148" name="组合 56"/>
          <p:cNvGrpSpPr/>
          <p:nvPr/>
        </p:nvGrpSpPr>
        <p:grpSpPr>
          <a:xfrm>
            <a:off x="588963" y="3975100"/>
            <a:ext cx="2149475" cy="1120776"/>
            <a:chOff x="5984874" y="2257364"/>
            <a:chExt cx="2150631" cy="1121550"/>
          </a:xfrm>
        </p:grpSpPr>
        <p:sp>
          <p:nvSpPr>
            <p:cNvPr id="58" name="Text Box 10"/>
            <p:cNvSpPr txBox="1">
              <a:spLocks noChangeArrowheads="1"/>
            </p:cNvSpPr>
            <p:nvPr/>
          </p:nvSpPr>
          <p:spPr bwMode="auto">
            <a:xfrm>
              <a:off x="6026171" y="2257364"/>
              <a:ext cx="2109334" cy="208107"/>
            </a:xfrm>
            <a:prstGeom prst="rect">
              <a:avLst/>
            </a:prstGeom>
            <a:noFill/>
            <a:ln w="9525">
              <a:noFill/>
              <a:miter lim="800000"/>
            </a:ln>
          </p:spPr>
          <p:txBody>
            <a:bodyPr lIns="45720" tIns="22860" rIns="45720" bIns="22860">
              <a:spAutoFit/>
            </a:bodyPr>
            <a:lstStyle/>
            <a:p>
              <a:pPr marL="0" marR="0" lvl="0" indent="0" algn="r" defTabSz="1087755"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rPr>
                <a:t>添加标题</a:t>
              </a:r>
              <a:endParaRPr kumimoji="0" 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endParaRPr>
            </a:p>
          </p:txBody>
        </p:sp>
        <p:sp>
          <p:nvSpPr>
            <p:cNvPr id="59" name="Rectangle 380"/>
            <p:cNvSpPr/>
            <p:nvPr/>
          </p:nvSpPr>
          <p:spPr>
            <a:xfrm>
              <a:off x="5984874" y="2463882"/>
              <a:ext cx="2150631" cy="915032"/>
            </a:xfrm>
            <a:prstGeom prst="rect">
              <a:avLst/>
            </a:prstGeom>
          </p:spPr>
          <p:txBody>
            <a:bodyPr>
              <a:spAutoFit/>
            </a:bodyPr>
            <a:lstStyle/>
            <a:p>
              <a:pPr marL="0" marR="0" lvl="0" indent="0" algn="r" defTabSz="1087755"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a:t>
              </a:r>
              <a:endParaRPr kumimoji="0" lang="zh-CN" altLang="en-US" sz="900" b="0" i="0" u="none" strike="noStrike" kern="1200" cap="none" spc="0" normalizeH="0" baseline="0" noProof="0" dirty="0">
                <a:ln>
                  <a:noFill/>
                </a:ln>
                <a:solidFill>
                  <a:schemeClr val="tx1">
                    <a:lumMod val="95000"/>
                    <a:lumOff val="5000"/>
                  </a:schemeClr>
                </a:solidFill>
                <a:effectLst/>
                <a:uLnTx/>
                <a:uFillTx/>
                <a:latin typeface="微软雅黑" panose="020B0503020204020204" pitchFamily="34" charset="-122"/>
                <a:ea typeface="+mn-ea"/>
                <a:cs typeface="+mn-cs"/>
              </a:endParaRPr>
            </a:p>
            <a:p>
              <a:pPr marL="0" marR="0" lvl="0" indent="0" algn="r" defTabSz="1087755" rtl="0" eaLnBrk="1" fontAlgn="auto" latinLnBrk="0" hangingPunct="1">
                <a:lnSpc>
                  <a:spcPct val="150000"/>
                </a:lnSpc>
                <a:spcBef>
                  <a:spcPts val="0"/>
                </a:spcBef>
                <a:spcAft>
                  <a:spcPts val="0"/>
                </a:spcAft>
                <a:buClrTx/>
                <a:buSzTx/>
                <a:buFontTx/>
                <a:buNone/>
                <a:defRPr/>
              </a:pPr>
              <a:endParaRPr kumimoji="0" lang="en-US" altLang="zh-CN" sz="900" b="0" i="0" u="none" strike="noStrike" kern="1200" cap="none" spc="0" normalizeH="0" baseline="0" noProof="0" dirty="0">
                <a:ln>
                  <a:noFill/>
                </a:ln>
                <a:solidFill>
                  <a:schemeClr val="tx1">
                    <a:lumMod val="85000"/>
                    <a:lumOff val="15000"/>
                  </a:schemeClr>
                </a:solidFill>
                <a:effectLst/>
                <a:uLnTx/>
                <a:uFillTx/>
                <a:latin typeface="+mn-ea"/>
                <a:ea typeface="+mn-ea"/>
                <a:cs typeface="Arial" panose="020B0604020202020204" pitchFamily="34" charset="0"/>
              </a:endParaRPr>
            </a:p>
          </p:txBody>
        </p:sp>
      </p:grpSp>
      <p:grpSp>
        <p:nvGrpSpPr>
          <p:cNvPr id="48149" name="组合 59"/>
          <p:cNvGrpSpPr/>
          <p:nvPr/>
        </p:nvGrpSpPr>
        <p:grpSpPr>
          <a:xfrm>
            <a:off x="588963" y="1490663"/>
            <a:ext cx="2149475" cy="915036"/>
            <a:chOff x="5984874" y="2257364"/>
            <a:chExt cx="2150631" cy="915668"/>
          </a:xfrm>
        </p:grpSpPr>
        <p:sp>
          <p:nvSpPr>
            <p:cNvPr id="61" name="Text Box 10"/>
            <p:cNvSpPr txBox="1">
              <a:spLocks noChangeArrowheads="1"/>
            </p:cNvSpPr>
            <p:nvPr/>
          </p:nvSpPr>
          <p:spPr bwMode="auto">
            <a:xfrm>
              <a:off x="6026171" y="2257364"/>
              <a:ext cx="2109334" cy="208106"/>
            </a:xfrm>
            <a:prstGeom prst="rect">
              <a:avLst/>
            </a:prstGeom>
            <a:noFill/>
            <a:ln w="9525">
              <a:noFill/>
              <a:miter lim="800000"/>
            </a:ln>
          </p:spPr>
          <p:txBody>
            <a:bodyPr lIns="45720" tIns="22860" rIns="45720" bIns="22860">
              <a:spAutoFit/>
            </a:bodyPr>
            <a:lstStyle/>
            <a:p>
              <a:pPr marL="0" marR="0" lvl="0" indent="0" algn="r" defTabSz="1087755"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rPr>
                <a:t>添加标题</a:t>
              </a:r>
              <a:endParaRPr kumimoji="0" lang="en-US" sz="1050" b="0" i="0" u="none" strike="noStrike" kern="1200" cap="none" spc="0" normalizeH="0" baseline="0" noProof="0" dirty="0">
                <a:ln>
                  <a:noFill/>
                </a:ln>
                <a:solidFill>
                  <a:schemeClr val="tx1">
                    <a:lumMod val="85000"/>
                    <a:lumOff val="15000"/>
                  </a:schemeClr>
                </a:solidFill>
                <a:effectLst/>
                <a:uLnTx/>
                <a:uFillTx/>
                <a:latin typeface="+mn-ea"/>
                <a:ea typeface="+mn-ea"/>
                <a:cs typeface="Open Sans" panose="020B0606030504020204" pitchFamily="34" charset="0"/>
              </a:endParaRPr>
            </a:p>
          </p:txBody>
        </p:sp>
        <p:sp>
          <p:nvSpPr>
            <p:cNvPr id="62" name="Rectangle 380"/>
            <p:cNvSpPr/>
            <p:nvPr/>
          </p:nvSpPr>
          <p:spPr>
            <a:xfrm>
              <a:off x="5984874" y="2463882"/>
              <a:ext cx="2150631" cy="709150"/>
            </a:xfrm>
            <a:prstGeom prst="rect">
              <a:avLst/>
            </a:prstGeom>
          </p:spPr>
          <p:txBody>
            <a:bodyPr>
              <a:spAutoFit/>
            </a:bodyPr>
            <a:lstStyle/>
            <a:p>
              <a:pPr marL="0" marR="0" lvl="0" indent="0" algn="r" defTabSz="1087755" rtl="0" eaLnBrk="1" fontAlgn="auto" latinLnBrk="0" hangingPunct="1">
                <a:lnSpc>
                  <a:spcPct val="150000"/>
                </a:lnSpc>
                <a:spcBef>
                  <a:spcPts val="0"/>
                </a:spcBef>
                <a:spcAft>
                  <a:spcPts val="0"/>
                </a:spcAft>
                <a:buClrTx/>
                <a:buSzTx/>
                <a:buFontTx/>
                <a:buNone/>
                <a:defRPr/>
              </a:pPr>
              <a:r>
                <a:rPr lang="zh-CN" altLang="en-US" sz="900" noProof="0" dirty="0">
                  <a:ln>
                    <a:noFill/>
                  </a:ln>
                  <a:solidFill>
                    <a:schemeClr val="tx1">
                      <a:lumMod val="95000"/>
                      <a:lumOff val="5000"/>
                    </a:schemeClr>
                  </a:solidFill>
                  <a:effectLst/>
                  <a:uLnTx/>
                  <a:uFillTx/>
                  <a:latin typeface="微软雅黑" panose="020B0503020204020204" pitchFamily="34" charset="-122"/>
                  <a:ea typeface="+mn-ea"/>
                  <a:cs typeface="+mn-cs"/>
                  <a:sym typeface="+mn-ea"/>
                </a:rPr>
                <a:t>点击输入文字描述内容点击输入文字描述内容点击输入文字描述内容点击输入文字描述内容点击输入</a:t>
              </a:r>
              <a:endParaRPr kumimoji="0" lang="en-US" altLang="zh-CN" sz="900" b="0" i="0" u="none" strike="noStrike" kern="1200" cap="none" spc="0" normalizeH="0" baseline="0" noProof="0" dirty="0">
                <a:ln>
                  <a:noFill/>
                </a:ln>
                <a:solidFill>
                  <a:schemeClr val="tx1">
                    <a:lumMod val="85000"/>
                    <a:lumOff val="15000"/>
                  </a:schemeClr>
                </a:solidFill>
                <a:effectLst/>
                <a:uLnTx/>
                <a:uFillTx/>
                <a:latin typeface="+mn-ea"/>
                <a:ea typeface="+mn-ea"/>
                <a:cs typeface="Arial" panose="020B0604020202020204" pitchFamily="34" charset="0"/>
              </a:endParaRPr>
            </a:p>
          </p:txBody>
        </p:sp>
      </p:grpSp>
      <p:sp>
        <p:nvSpPr>
          <p:cNvPr id="48150" name="文本框 48"/>
          <p:cNvSpPr txBox="1"/>
          <p:nvPr/>
        </p:nvSpPr>
        <p:spPr>
          <a:xfrm>
            <a:off x="144463" y="254000"/>
            <a:ext cx="1416050" cy="461963"/>
          </a:xfrm>
          <a:prstGeom prst="rect">
            <a:avLst/>
          </a:prstGeom>
          <a:noFill/>
          <a:ln w="9525">
            <a:noFill/>
          </a:ln>
        </p:spPr>
        <p:txBody>
          <a:bodyPr>
            <a:spAutoFit/>
          </a:bodyPr>
          <a:lstStyle/>
          <a:p>
            <a:pPr lvl="0" eaLnBrk="1" hangingPunct="1">
              <a:buFont typeface="Arial" panose="020B0604020202020204" pitchFamily="34" charset="0"/>
              <a:buNone/>
            </a:pPr>
            <a:r>
              <a:rPr lang="zh-CN" altLang="en-US" sz="2400" dirty="0">
                <a:latin typeface="微软雅黑" panose="020B0503020204020204" pitchFamily="34" charset="-122"/>
                <a:ea typeface="微软雅黑" panose="020B0503020204020204" pitchFamily="34" charset="-122"/>
              </a:rPr>
              <a:t>添加标题</a:t>
            </a:r>
            <a:endParaRPr lang="zh-CN" altLang="en-US" sz="2400" dirty="0">
              <a:latin typeface="微软雅黑" panose="020B0503020204020204" pitchFamily="34" charset="-122"/>
              <a:ea typeface="微软雅黑" panose="020B0503020204020204" pitchFamily="34" charset="-122"/>
            </a:endParaRPr>
          </a:p>
        </p:txBody>
      </p:sp>
      <p:cxnSp>
        <p:nvCxnSpPr>
          <p:cNvPr id="70" name="直接连接符 69"/>
          <p:cNvCxnSpPr/>
          <p:nvPr/>
        </p:nvCxnSpPr>
        <p:spPr>
          <a:xfrm>
            <a:off x="223838" y="725488"/>
            <a:ext cx="8604250" cy="0"/>
          </a:xfrm>
          <a:prstGeom prst="line">
            <a:avLst/>
          </a:prstGeom>
          <a:ln w="9525">
            <a:solidFill>
              <a:schemeClr val="tx1">
                <a:lumMod val="85000"/>
                <a:lumOff val="1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wheel(1)">
                                      <p:cBhvr>
                                        <p:cTn id="7" dur="2000"/>
                                        <p:tgtEl>
                                          <p:spTgt spid="33"/>
                                        </p:tgtEl>
                                      </p:cBhvr>
                                    </p:animEffect>
                                  </p:childTnLst>
                                </p:cTn>
                              </p:par>
                            </p:childTnLst>
                          </p:cTn>
                        </p:par>
                        <p:par>
                          <p:cTn id="8" fill="hold">
                            <p:stCondLst>
                              <p:cond delay="2000"/>
                            </p:stCondLst>
                            <p:childTnLst>
                              <p:par>
                                <p:cTn id="9" presetID="12" presetClass="entr" presetSubtype="4" fill="hold" nodeType="afterEffect">
                                  <p:stCondLst>
                                    <p:cond delay="0"/>
                                  </p:stCondLst>
                                  <p:childTnLst>
                                    <p:set>
                                      <p:cBhvr>
                                        <p:cTn id="10" dur="1" fill="hold">
                                          <p:stCondLst>
                                            <p:cond delay="0"/>
                                          </p:stCondLst>
                                        </p:cTn>
                                        <p:tgtEl>
                                          <p:spTgt spid="48147"/>
                                        </p:tgtEl>
                                        <p:attrNameLst>
                                          <p:attrName>style.visibility</p:attrName>
                                        </p:attrNameLst>
                                      </p:cBhvr>
                                      <p:to>
                                        <p:strVal val="visible"/>
                                      </p:to>
                                    </p:set>
                                    <p:anim calcmode="lin" valueType="num">
                                      <p:cBhvr additive="base">
                                        <p:cTn id="11" dur="500"/>
                                        <p:tgtEl>
                                          <p:spTgt spid="48147"/>
                                        </p:tgtEl>
                                        <p:attrNameLst>
                                          <p:attrName>ppt_y</p:attrName>
                                        </p:attrNameLst>
                                      </p:cBhvr>
                                      <p:tavLst>
                                        <p:tav tm="0">
                                          <p:val>
                                            <p:strVal val="#ppt_y+#ppt_h*1.125000"/>
                                          </p:val>
                                        </p:tav>
                                        <p:tav tm="100000">
                                          <p:val>
                                            <p:strVal val="#ppt_y"/>
                                          </p:val>
                                        </p:tav>
                                      </p:tavLst>
                                    </p:anim>
                                    <p:animEffect transition="in" filter="wipe(up)">
                                      <p:cBhvr>
                                        <p:cTn id="12" dur="500"/>
                                        <p:tgtEl>
                                          <p:spTgt spid="48147"/>
                                        </p:tgtEl>
                                      </p:cBhvr>
                                    </p:animEffect>
                                  </p:childTnLst>
                                </p:cTn>
                              </p:par>
                              <p:par>
                                <p:cTn id="13" presetID="12" presetClass="entr" presetSubtype="4" fill="hold" nodeType="withEffect">
                                  <p:stCondLst>
                                    <p:cond delay="0"/>
                                  </p:stCondLst>
                                  <p:childTnLst>
                                    <p:set>
                                      <p:cBhvr>
                                        <p:cTn id="14" dur="1" fill="hold">
                                          <p:stCondLst>
                                            <p:cond delay="0"/>
                                          </p:stCondLst>
                                        </p:cTn>
                                        <p:tgtEl>
                                          <p:spTgt spid="48148"/>
                                        </p:tgtEl>
                                        <p:attrNameLst>
                                          <p:attrName>style.visibility</p:attrName>
                                        </p:attrNameLst>
                                      </p:cBhvr>
                                      <p:to>
                                        <p:strVal val="visible"/>
                                      </p:to>
                                    </p:set>
                                    <p:anim calcmode="lin" valueType="num">
                                      <p:cBhvr additive="base">
                                        <p:cTn id="15" dur="500"/>
                                        <p:tgtEl>
                                          <p:spTgt spid="48148"/>
                                        </p:tgtEl>
                                        <p:attrNameLst>
                                          <p:attrName>ppt_y</p:attrName>
                                        </p:attrNameLst>
                                      </p:cBhvr>
                                      <p:tavLst>
                                        <p:tav tm="0">
                                          <p:val>
                                            <p:strVal val="#ppt_y+#ppt_h*1.125000"/>
                                          </p:val>
                                        </p:tav>
                                        <p:tav tm="100000">
                                          <p:val>
                                            <p:strVal val="#ppt_y"/>
                                          </p:val>
                                        </p:tav>
                                      </p:tavLst>
                                    </p:anim>
                                    <p:animEffect transition="in" filter="wipe(up)">
                                      <p:cBhvr>
                                        <p:cTn id="16" dur="500"/>
                                        <p:tgtEl>
                                          <p:spTgt spid="48148"/>
                                        </p:tgtEl>
                                      </p:cBhvr>
                                    </p:animEffect>
                                  </p:childTnLst>
                                </p:cTn>
                              </p:par>
                              <p:par>
                                <p:cTn id="17" presetID="12" presetClass="entr" presetSubtype="4" fill="hold" nodeType="withEffect">
                                  <p:stCondLst>
                                    <p:cond delay="0"/>
                                  </p:stCondLst>
                                  <p:childTnLst>
                                    <p:set>
                                      <p:cBhvr>
                                        <p:cTn id="18" dur="1" fill="hold">
                                          <p:stCondLst>
                                            <p:cond delay="0"/>
                                          </p:stCondLst>
                                        </p:cTn>
                                        <p:tgtEl>
                                          <p:spTgt spid="48149"/>
                                        </p:tgtEl>
                                        <p:attrNameLst>
                                          <p:attrName>style.visibility</p:attrName>
                                        </p:attrNameLst>
                                      </p:cBhvr>
                                      <p:to>
                                        <p:strVal val="visible"/>
                                      </p:to>
                                    </p:set>
                                    <p:anim calcmode="lin" valueType="num">
                                      <p:cBhvr additive="base">
                                        <p:cTn id="19" dur="500"/>
                                        <p:tgtEl>
                                          <p:spTgt spid="48149"/>
                                        </p:tgtEl>
                                        <p:attrNameLst>
                                          <p:attrName>ppt_y</p:attrName>
                                        </p:attrNameLst>
                                      </p:cBhvr>
                                      <p:tavLst>
                                        <p:tav tm="0">
                                          <p:val>
                                            <p:strVal val="#ppt_y+#ppt_h*1.125000"/>
                                          </p:val>
                                        </p:tav>
                                        <p:tav tm="100000">
                                          <p:val>
                                            <p:strVal val="#ppt_y"/>
                                          </p:val>
                                        </p:tav>
                                      </p:tavLst>
                                    </p:anim>
                                    <p:animEffect transition="in" filter="wipe(up)">
                                      <p:cBhvr>
                                        <p:cTn id="20" dur="500"/>
                                        <p:tgtEl>
                                          <p:spTgt spid="48149"/>
                                        </p:tgtEl>
                                      </p:cBhvr>
                                    </p:animEffect>
                                  </p:childTnLst>
                                </p:cTn>
                              </p:par>
                            </p:childTnLst>
                          </p:cTn>
                        </p:par>
                      </p:childTnLst>
                    </p:cTn>
                  </p:par>
                  <p:par>
                    <p:cTn id="21" fill="hold">
                      <p:stCondLst>
                        <p:cond delay="indefinite"/>
                      </p:stCondLst>
                      <p:childTnLst>
                        <p:par>
                          <p:cTn id="22" fill="hold">
                            <p:stCondLst>
                              <p:cond delay="0"/>
                            </p:stCondLst>
                            <p:childTnLst>
                              <p:par>
                                <p:cTn id="23" presetID="12" presetClass="entr" presetSubtype="4" fill="hold" nodeType="clickEffect">
                                  <p:stCondLst>
                                    <p:cond delay="0"/>
                                  </p:stCondLst>
                                  <p:childTnLst>
                                    <p:set>
                                      <p:cBhvr>
                                        <p:cTn id="24" dur="1" fill="hold">
                                          <p:stCondLst>
                                            <p:cond delay="0"/>
                                          </p:stCondLst>
                                        </p:cTn>
                                        <p:tgtEl>
                                          <p:spTgt spid="48144"/>
                                        </p:tgtEl>
                                        <p:attrNameLst>
                                          <p:attrName>style.visibility</p:attrName>
                                        </p:attrNameLst>
                                      </p:cBhvr>
                                      <p:to>
                                        <p:strVal val="visible"/>
                                      </p:to>
                                    </p:set>
                                    <p:anim calcmode="lin" valueType="num">
                                      <p:cBhvr additive="base">
                                        <p:cTn id="25" dur="500"/>
                                        <p:tgtEl>
                                          <p:spTgt spid="48144"/>
                                        </p:tgtEl>
                                        <p:attrNameLst>
                                          <p:attrName>ppt_y</p:attrName>
                                        </p:attrNameLst>
                                      </p:cBhvr>
                                      <p:tavLst>
                                        <p:tav tm="0">
                                          <p:val>
                                            <p:strVal val="#ppt_y+#ppt_h*1.125000"/>
                                          </p:val>
                                        </p:tav>
                                        <p:tav tm="100000">
                                          <p:val>
                                            <p:strVal val="#ppt_y"/>
                                          </p:val>
                                        </p:tav>
                                      </p:tavLst>
                                    </p:anim>
                                    <p:animEffect transition="in" filter="wipe(up)">
                                      <p:cBhvr>
                                        <p:cTn id="26" dur="500"/>
                                        <p:tgtEl>
                                          <p:spTgt spid="48144"/>
                                        </p:tgtEl>
                                      </p:cBhvr>
                                    </p:animEffect>
                                  </p:childTnLst>
                                </p:cTn>
                              </p:par>
                              <p:par>
                                <p:cTn id="27" presetID="12" presetClass="entr" presetSubtype="4" fill="hold" nodeType="withEffect">
                                  <p:stCondLst>
                                    <p:cond delay="0"/>
                                  </p:stCondLst>
                                  <p:childTnLst>
                                    <p:set>
                                      <p:cBhvr>
                                        <p:cTn id="28" dur="1" fill="hold">
                                          <p:stCondLst>
                                            <p:cond delay="0"/>
                                          </p:stCondLst>
                                        </p:cTn>
                                        <p:tgtEl>
                                          <p:spTgt spid="48145"/>
                                        </p:tgtEl>
                                        <p:attrNameLst>
                                          <p:attrName>style.visibility</p:attrName>
                                        </p:attrNameLst>
                                      </p:cBhvr>
                                      <p:to>
                                        <p:strVal val="visible"/>
                                      </p:to>
                                    </p:set>
                                    <p:anim calcmode="lin" valueType="num">
                                      <p:cBhvr additive="base">
                                        <p:cTn id="29" dur="500"/>
                                        <p:tgtEl>
                                          <p:spTgt spid="48145"/>
                                        </p:tgtEl>
                                        <p:attrNameLst>
                                          <p:attrName>ppt_y</p:attrName>
                                        </p:attrNameLst>
                                      </p:cBhvr>
                                      <p:tavLst>
                                        <p:tav tm="0">
                                          <p:val>
                                            <p:strVal val="#ppt_y+#ppt_h*1.125000"/>
                                          </p:val>
                                        </p:tav>
                                        <p:tav tm="100000">
                                          <p:val>
                                            <p:strVal val="#ppt_y"/>
                                          </p:val>
                                        </p:tav>
                                      </p:tavLst>
                                    </p:anim>
                                    <p:animEffect transition="in" filter="wipe(up)">
                                      <p:cBhvr>
                                        <p:cTn id="30" dur="500"/>
                                        <p:tgtEl>
                                          <p:spTgt spid="48145"/>
                                        </p:tgtEl>
                                      </p:cBhvr>
                                    </p:animEffect>
                                  </p:childTnLst>
                                </p:cTn>
                              </p:par>
                              <p:par>
                                <p:cTn id="31" presetID="12" presetClass="entr" presetSubtype="4" fill="hold" nodeType="withEffect">
                                  <p:stCondLst>
                                    <p:cond delay="0"/>
                                  </p:stCondLst>
                                  <p:childTnLst>
                                    <p:set>
                                      <p:cBhvr>
                                        <p:cTn id="32" dur="1" fill="hold">
                                          <p:stCondLst>
                                            <p:cond delay="0"/>
                                          </p:stCondLst>
                                        </p:cTn>
                                        <p:tgtEl>
                                          <p:spTgt spid="48146"/>
                                        </p:tgtEl>
                                        <p:attrNameLst>
                                          <p:attrName>style.visibility</p:attrName>
                                        </p:attrNameLst>
                                      </p:cBhvr>
                                      <p:to>
                                        <p:strVal val="visible"/>
                                      </p:to>
                                    </p:set>
                                    <p:anim calcmode="lin" valueType="num">
                                      <p:cBhvr additive="base">
                                        <p:cTn id="33" dur="500"/>
                                        <p:tgtEl>
                                          <p:spTgt spid="48146"/>
                                        </p:tgtEl>
                                        <p:attrNameLst>
                                          <p:attrName>ppt_y</p:attrName>
                                        </p:attrNameLst>
                                      </p:cBhvr>
                                      <p:tavLst>
                                        <p:tav tm="0">
                                          <p:val>
                                            <p:strVal val="#ppt_y+#ppt_h*1.125000"/>
                                          </p:val>
                                        </p:tav>
                                        <p:tav tm="100000">
                                          <p:val>
                                            <p:strVal val="#ppt_y"/>
                                          </p:val>
                                        </p:tav>
                                      </p:tavLst>
                                    </p:anim>
                                    <p:animEffect transition="in" filter="wipe(up)">
                                      <p:cBhvr>
                                        <p:cTn id="34" dur="500"/>
                                        <p:tgtEl>
                                          <p:spTgt spid="48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rot="5400000">
            <a:off x="120848" y="-487974"/>
            <a:ext cx="5143501" cy="6119448"/>
          </a:xfrm>
          <a:custGeom>
            <a:avLst/>
            <a:gdLst>
              <a:gd name="connsiteX0" fmla="*/ 1 w 4510455"/>
              <a:gd name="connsiteY0" fmla="*/ 8838392 h 8838392"/>
              <a:gd name="connsiteX1" fmla="*/ 1 w 4510455"/>
              <a:gd name="connsiteY1" fmla="*/ 3888323 h 8838392"/>
              <a:gd name="connsiteX2" fmla="*/ 4510455 w 4510455"/>
              <a:gd name="connsiteY2" fmla="*/ 3888323 h 8838392"/>
              <a:gd name="connsiteX3" fmla="*/ 4510455 w 4510455"/>
              <a:gd name="connsiteY3" fmla="*/ 8838392 h 8838392"/>
              <a:gd name="connsiteX4" fmla="*/ 0 w 4510455"/>
              <a:gd name="connsiteY4" fmla="*/ 3888322 h 8838392"/>
              <a:gd name="connsiteX5" fmla="*/ 2255227 w 4510455"/>
              <a:gd name="connsiteY5" fmla="*/ 0 h 8838392"/>
              <a:gd name="connsiteX6" fmla="*/ 4510454 w 4510455"/>
              <a:gd name="connsiteY6" fmla="*/ 3888322 h 88383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0455" h="8838392">
                <a:moveTo>
                  <a:pt x="1" y="8838392"/>
                </a:moveTo>
                <a:lnTo>
                  <a:pt x="1" y="3888323"/>
                </a:lnTo>
                <a:lnTo>
                  <a:pt x="4510455" y="3888323"/>
                </a:lnTo>
                <a:lnTo>
                  <a:pt x="4510455" y="8838392"/>
                </a:lnTo>
                <a:close/>
                <a:moveTo>
                  <a:pt x="0" y="3888322"/>
                </a:moveTo>
                <a:lnTo>
                  <a:pt x="2255227" y="0"/>
                </a:lnTo>
                <a:lnTo>
                  <a:pt x="4510454" y="3888322"/>
                </a:lnTo>
                <a:close/>
              </a:path>
            </a:pathLst>
          </a:custGeom>
          <a:blipFill dpi="0" rotWithShape="0">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21" name="任意多边形 20"/>
          <p:cNvSpPr/>
          <p:nvPr/>
        </p:nvSpPr>
        <p:spPr>
          <a:xfrm rot="5400000">
            <a:off x="943860" y="648677"/>
            <a:ext cx="5143501" cy="3846156"/>
          </a:xfrm>
          <a:custGeom>
            <a:avLst/>
            <a:gdLst>
              <a:gd name="connsiteX0" fmla="*/ 1 w 6858001"/>
              <a:gd name="connsiteY0" fmla="*/ 5128208 h 5128208"/>
              <a:gd name="connsiteX1" fmla="*/ 1 w 6858001"/>
              <a:gd name="connsiteY1" fmla="*/ 5128207 h 5128208"/>
              <a:gd name="connsiteX2" fmla="*/ 6857999 w 6858001"/>
              <a:gd name="connsiteY2" fmla="*/ 5128207 h 5128208"/>
              <a:gd name="connsiteX3" fmla="*/ 5388164 w 6858001"/>
              <a:gd name="connsiteY3" fmla="*/ 3589553 h 5128208"/>
              <a:gd name="connsiteX4" fmla="*/ 6858001 w 6858001"/>
              <a:gd name="connsiteY4" fmla="*/ 3589553 h 5128208"/>
              <a:gd name="connsiteX5" fmla="*/ 6858001 w 6858001"/>
              <a:gd name="connsiteY5" fmla="*/ 5128208 h 5128208"/>
              <a:gd name="connsiteX6" fmla="*/ 1 w 6858001"/>
              <a:gd name="connsiteY6" fmla="*/ 5128206 h 5128208"/>
              <a:gd name="connsiteX7" fmla="*/ 1 w 6858001"/>
              <a:gd name="connsiteY7" fmla="*/ 3589552 h 5128208"/>
              <a:gd name="connsiteX8" fmla="*/ 1469834 w 6858001"/>
              <a:gd name="connsiteY8" fmla="*/ 3589552 h 5128208"/>
              <a:gd name="connsiteX9" fmla="*/ 0 w 6858001"/>
              <a:gd name="connsiteY9" fmla="*/ 3589551 h 5128208"/>
              <a:gd name="connsiteX10" fmla="*/ 3428999 w 6858001"/>
              <a:gd name="connsiteY10" fmla="*/ 0 h 5128208"/>
              <a:gd name="connsiteX11" fmla="*/ 6857999 w 6858001"/>
              <a:gd name="connsiteY11" fmla="*/ 3589551 h 5128208"/>
              <a:gd name="connsiteX12" fmla="*/ 5388163 w 6858001"/>
              <a:gd name="connsiteY12" fmla="*/ 3589551 h 5128208"/>
              <a:gd name="connsiteX13" fmla="*/ 3428999 w 6858001"/>
              <a:gd name="connsiteY13" fmla="*/ 1538656 h 5128208"/>
              <a:gd name="connsiteX14" fmla="*/ 1469835 w 6858001"/>
              <a:gd name="connsiteY14" fmla="*/ 3589551 h 512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858001" h="5128208">
                <a:moveTo>
                  <a:pt x="1" y="5128208"/>
                </a:moveTo>
                <a:lnTo>
                  <a:pt x="1" y="5128207"/>
                </a:lnTo>
                <a:lnTo>
                  <a:pt x="6857999" y="5128207"/>
                </a:lnTo>
                <a:lnTo>
                  <a:pt x="5388164" y="3589553"/>
                </a:lnTo>
                <a:lnTo>
                  <a:pt x="6858001" y="3589553"/>
                </a:lnTo>
                <a:lnTo>
                  <a:pt x="6858001" y="5128208"/>
                </a:lnTo>
                <a:close/>
                <a:moveTo>
                  <a:pt x="1" y="5128206"/>
                </a:moveTo>
                <a:lnTo>
                  <a:pt x="1" y="3589552"/>
                </a:lnTo>
                <a:lnTo>
                  <a:pt x="1469834" y="3589552"/>
                </a:lnTo>
                <a:close/>
                <a:moveTo>
                  <a:pt x="0" y="3589551"/>
                </a:moveTo>
                <a:lnTo>
                  <a:pt x="3428999" y="0"/>
                </a:lnTo>
                <a:lnTo>
                  <a:pt x="6857999" y="3589551"/>
                </a:lnTo>
                <a:lnTo>
                  <a:pt x="5388163" y="3589551"/>
                </a:lnTo>
                <a:lnTo>
                  <a:pt x="3428999" y="1538656"/>
                </a:lnTo>
                <a:lnTo>
                  <a:pt x="1469835" y="3589551"/>
                </a:lnTo>
                <a:close/>
              </a:path>
            </a:pathLst>
          </a:custGeom>
          <a:solidFill>
            <a:srgbClr val="FEBA01">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75">
              <a:solidFill>
                <a:prstClr val="white"/>
              </a:solidFill>
            </a:endParaRPr>
          </a:p>
        </p:txBody>
      </p:sp>
      <p:sp>
        <p:nvSpPr>
          <p:cNvPr id="24" name="文本框 23"/>
          <p:cNvSpPr txBox="1"/>
          <p:nvPr/>
        </p:nvSpPr>
        <p:spPr>
          <a:xfrm>
            <a:off x="7928610" y="349885"/>
            <a:ext cx="937895" cy="335915"/>
          </a:xfrm>
          <a:prstGeom prst="rect">
            <a:avLst/>
          </a:prstGeom>
          <a:noFill/>
        </p:spPr>
        <p:txBody>
          <a:bodyPr wrap="square" rtlCol="0">
            <a:spAutoFit/>
          </a:bodyPr>
          <a:lstStyle/>
          <a:p>
            <a:pPr algn="r"/>
            <a:r>
              <a:rPr lang="en-US" altLang="zh-CN" sz="1500" dirty="0">
                <a:solidFill>
                  <a:srgbClr val="FEBA01"/>
                </a:solidFill>
                <a:latin typeface="微软雅黑" panose="020B0503020204020204" pitchFamily="34" charset="-122"/>
                <a:ea typeface="微软雅黑" panose="020B0503020204020204" pitchFamily="34" charset="-122"/>
              </a:rPr>
              <a:t>LOGO</a:t>
            </a:r>
            <a:endParaRPr lang="en-US" altLang="zh-CN" sz="1500" dirty="0">
              <a:solidFill>
                <a:srgbClr val="FEBA01"/>
              </a:solidFill>
              <a:latin typeface="微软雅黑" panose="020B0503020204020204" pitchFamily="34" charset="-122"/>
              <a:ea typeface="微软雅黑" panose="020B0503020204020204" pitchFamily="34" charset="-122"/>
            </a:endParaRPr>
          </a:p>
        </p:txBody>
      </p:sp>
      <p:sp>
        <p:nvSpPr>
          <p:cNvPr id="11" name="TextBox 76"/>
          <p:cNvSpPr txBox="1"/>
          <p:nvPr/>
        </p:nvSpPr>
        <p:spPr>
          <a:xfrm>
            <a:off x="5796643" y="2413235"/>
            <a:ext cx="2850592" cy="1653540"/>
          </a:xfrm>
          <a:prstGeom prst="rect">
            <a:avLst/>
          </a:prstGeom>
          <a:noFill/>
        </p:spPr>
        <p:txBody>
          <a:bodyPr wrap="square" rtlCol="0">
            <a:spAutoFit/>
          </a:bodyPr>
          <a:lstStyle/>
          <a:p>
            <a:pPr algn="r"/>
            <a:r>
              <a:rPr lang="zh-CN" altLang="en-US" sz="4950" dirty="0">
                <a:solidFill>
                  <a:srgbClr val="FEBA01"/>
                </a:solidFill>
                <a:latin typeface="微软雅黑" panose="020B0503020204020204" pitchFamily="34" charset="-122"/>
                <a:ea typeface="微软雅黑" panose="020B0503020204020204" pitchFamily="34" charset="-122"/>
              </a:rPr>
              <a:t>谢谢观看</a:t>
            </a:r>
            <a:r>
              <a:rPr lang="en-US" altLang="zh-CN" sz="4950" dirty="0">
                <a:solidFill>
                  <a:srgbClr val="FEBA01"/>
                </a:solidFill>
                <a:latin typeface="微软雅黑" panose="020B0503020204020204" pitchFamily="34" charset="-122"/>
                <a:ea typeface="微软雅黑" panose="020B0503020204020204" pitchFamily="34" charset="-122"/>
              </a:rPr>
              <a:t>THAN</a:t>
            </a:r>
            <a:r>
              <a:rPr lang="en-US" altLang="zh-CN" sz="4950" dirty="0">
                <a:solidFill>
                  <a:srgbClr val="2A3D52"/>
                </a:solidFill>
                <a:latin typeface="微软雅黑" panose="020B0503020204020204" pitchFamily="34" charset="-122"/>
                <a:ea typeface="微软雅黑" panose="020B0503020204020204" pitchFamily="34" charset="-122"/>
              </a:rPr>
              <a:t>KS</a:t>
            </a:r>
            <a:endParaRPr lang="en-US" altLang="zh-CN" sz="4950" dirty="0">
              <a:solidFill>
                <a:srgbClr val="2A3D5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1000">
        <p:fade/>
      </p:transition>
    </mc:Choice>
    <mc:Fallback>
      <p:transition spd="med"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p:tgtEl>
                                          <p:spTgt spid="8"/>
                                        </p:tgtEl>
                                        <p:attrNameLst>
                                          <p:attrName>ppt_x</p:attrName>
                                        </p:attrNameLst>
                                      </p:cBhvr>
                                      <p:tavLst>
                                        <p:tav tm="0">
                                          <p:val>
                                            <p:strVal val="#ppt_x-#ppt_w*1.125000"/>
                                          </p:val>
                                        </p:tav>
                                        <p:tav tm="100000">
                                          <p:val>
                                            <p:strVal val="#ppt_x"/>
                                          </p:val>
                                        </p:tav>
                                      </p:tavLst>
                                    </p:anim>
                                    <p:animEffect transition="in" filter="wipe(right)">
                                      <p:cBhvr>
                                        <p:cTn id="8" dur="500"/>
                                        <p:tgtEl>
                                          <p:spTgt spid="8"/>
                                        </p:tgtEl>
                                      </p:cBhvr>
                                    </p:animEffect>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p:tgtEl>
                                          <p:spTgt spid="21"/>
                                        </p:tgtEl>
                                        <p:attrNameLst>
                                          <p:attrName>ppt_x</p:attrName>
                                        </p:attrNameLst>
                                      </p:cBhvr>
                                      <p:tavLst>
                                        <p:tav tm="0">
                                          <p:val>
                                            <p:strVal val="#ppt_x-#ppt_w*1.125000"/>
                                          </p:val>
                                        </p:tav>
                                        <p:tav tm="100000">
                                          <p:val>
                                            <p:strVal val="#ppt_x"/>
                                          </p:val>
                                        </p:tav>
                                      </p:tavLst>
                                    </p:anim>
                                    <p:animEffect transition="in" filter="wipe(right)">
                                      <p:cBhvr>
                                        <p:cTn id="13" dur="500"/>
                                        <p:tgtEl>
                                          <p:spTgt spid="2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ppt_x"/>
                                          </p:val>
                                        </p:tav>
                                        <p:tav tm="100000">
                                          <p:val>
                                            <p:strVal val="#ppt_x"/>
                                          </p:val>
                                        </p:tav>
                                      </p:tavLst>
                                    </p:anim>
                                    <p:anim calcmode="lin" valueType="num">
                                      <p:cBhvr additive="base">
                                        <p:cTn id="1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P spid="11" grpId="0"/>
    </p:bldLst>
  </p:timing>
</p:sld>
</file>

<file path=ppt/tags/tag1.xml><?xml version="1.0" encoding="utf-8"?>
<p:tagLst xmlns:p="http://schemas.openxmlformats.org/presentationml/2006/main">
  <p:tag name="MH" val="20151008134811"/>
  <p:tag name="MH_LIBRARY" val="GRAPHIC"/>
  <p:tag name="MH_TYPE" val="SubTitle"/>
  <p:tag name="MH_ORDER" val="1"/>
</p:tagLst>
</file>

<file path=ppt/tags/tag2.xml><?xml version="1.0" encoding="utf-8"?>
<p:tagLst xmlns:p="http://schemas.openxmlformats.org/presentationml/2006/main">
  <p:tag name="MH" val="20151008134811"/>
  <p:tag name="MH_LIBRARY" val="GRAPHIC"/>
  <p:tag name="MH_TYPE" val="Other"/>
  <p:tag name="MH_ORDER" val="2"/>
</p:tagLst>
</file>

<file path=ppt/tags/tag3.xml><?xml version="1.0" encoding="utf-8"?>
<p:tagLst xmlns:p="http://schemas.openxmlformats.org/presentationml/2006/main">
  <p:tag name="MH" val="20151008134811"/>
  <p:tag name="MH_LIBRARY" val="GRAPHIC"/>
  <p:tag name="MH_TYPE" val="Other"/>
  <p:tag name="MH_ORDER" val="3"/>
</p:tagLst>
</file>

<file path=ppt/tags/tag4.xml><?xml version="1.0" encoding="utf-8"?>
<p:tagLst xmlns:p="http://schemas.openxmlformats.org/presentationml/2006/main">
  <p:tag name="MH" val="20151008134811"/>
  <p:tag name="MH_LIBRARY" val="GRAPHIC"/>
  <p:tag name="MH_TYPE" val="Other"/>
  <p:tag name="MH_ORDER" val="4"/>
</p:tagLst>
</file>

<file path=ppt/tags/tag5.xml><?xml version="1.0" encoding="utf-8"?>
<p:tagLst xmlns:p="http://schemas.openxmlformats.org/presentationml/2006/main">
  <p:tag name="MH" val="20151008134811"/>
  <p:tag name="MH_LIBRARY" val="GRAPHIC"/>
  <p:tag name="MH_TYPE" val="Other"/>
  <p:tag name="MH_ORDER" val="5"/>
</p:tagLst>
</file>

<file path=ppt/tags/tag6.xml><?xml version="1.0" encoding="utf-8"?>
<p:tagLst xmlns:p="http://schemas.openxmlformats.org/presentationml/2006/main">
  <p:tag name="MH" val="20151008134811"/>
  <p:tag name="MH_LIBRARY" val="GRAPHIC"/>
  <p:tag name="MH_TYPE" val="Other"/>
  <p:tag name="MH_ORDER" val="6"/>
</p:tagLst>
</file>

<file path=ppt/tags/tag7.xml><?xml version="1.0" encoding="utf-8"?>
<p:tagLst xmlns:p="http://schemas.openxmlformats.org/presentationml/2006/main">
  <p:tag name="MH" val="20151008134811"/>
  <p:tag name="MH_LIBRARY" val="GRAPHIC"/>
  <p:tag name="MH_TYPE" val="Other"/>
  <p:tag name="MH_ORDER" val="7"/>
</p:tagLst>
</file>

<file path=ppt/tags/tag8.xml><?xml version="1.0" encoding="utf-8"?>
<p:tagLst xmlns:p="http://schemas.openxmlformats.org/presentationml/2006/main">
  <p:tag name="MH" val="20151008134811"/>
  <p:tag name="MH_LIBRARY" val="GRAPHIC"/>
  <p:tag name="MH_TYPE" val="SubTitle"/>
  <p:tag name="MH_ORDER" val="2"/>
</p:tagLst>
</file>

<file path=ppt/tags/tag9.xml><?xml version="1.0" encoding="utf-8"?>
<p:tagLst xmlns:p="http://schemas.openxmlformats.org/presentationml/2006/main">
  <p:tag name="MH" val="20151008134811"/>
  <p:tag name="MH_LIBRARY" val="GRAPHIC"/>
  <p:tag name="MH_TYPE" val="Other"/>
  <p:tag name="MH_ORDER" val="11"/>
</p:tagLst>
</file>

<file path=ppt/tags/tag10.xml><?xml version="1.0" encoding="utf-8"?>
<p:tagLst xmlns:p="http://schemas.openxmlformats.org/presentationml/2006/main">
  <p:tag name="MH" val="20151008134811"/>
  <p:tag name="MH_LIBRARY" val="GRAPHIC"/>
  <p:tag name="MH_TYPE" val="Other"/>
  <p:tag name="MH_ORDER" val="12"/>
</p:tagLst>
</file>

<file path=ppt/tags/tag11.xml><?xml version="1.0" encoding="utf-8"?>
<p:tagLst xmlns:p="http://schemas.openxmlformats.org/presentationml/2006/main">
  <p:tag name="MH" val="20151008134811"/>
  <p:tag name="MH_LIBRARY" val="GRAPHIC"/>
  <p:tag name="MH_TYPE" val="SubTitle"/>
  <p:tag name="MH_ORDER" val="3"/>
</p:tagLst>
</file>

<file path=ppt/tags/tag12.xml><?xml version="1.0" encoding="utf-8"?>
<p:tagLst xmlns:p="http://schemas.openxmlformats.org/presentationml/2006/main">
  <p:tag name="MH" val="20151008134811"/>
  <p:tag name="MH_LIBRARY" val="GRAPHIC"/>
  <p:tag name="MH_TYPE" val="Other"/>
  <p:tag name="MH_ORDER" val="14"/>
</p:tagLst>
</file>

<file path=ppt/tags/tag13.xml><?xml version="1.0" encoding="utf-8"?>
<p:tagLst xmlns:p="http://schemas.openxmlformats.org/presentationml/2006/main">
  <p:tag name="MH" val="20151008134811"/>
  <p:tag name="MH_LIBRARY" val="GRAPHIC"/>
  <p:tag name="MH_TYPE" val="Other"/>
  <p:tag name="MH_ORDER" val="15"/>
</p:tagLst>
</file>

<file path=ppt/tags/tag14.xml><?xml version="1.0" encoding="utf-8"?>
<p:tagLst xmlns:p="http://schemas.openxmlformats.org/presentationml/2006/main">
  <p:tag name="MH" val="20151008134811"/>
  <p:tag name="MH_LIBRARY" val="GRAPHIC"/>
  <p:tag name="MH_TYPE" val="SubTitle"/>
  <p:tag name="MH_ORDER" val="4"/>
</p:tagLst>
</file>

<file path=ppt/tags/tag15.xml><?xml version="1.0" encoding="utf-8"?>
<p:tagLst xmlns:p="http://schemas.openxmlformats.org/presentationml/2006/main">
  <p:tag name="MH" val="20151008134811"/>
  <p:tag name="MH_LIBRARY" val="GRAPHIC"/>
  <p:tag name="MH_TYPE" val="SubTitle"/>
  <p:tag name="MH_ORDER" val="5"/>
</p:tagLst>
</file>

<file path=ppt/tags/tag16.xml><?xml version="1.0" encoding="utf-8"?>
<p:tagLst xmlns:p="http://schemas.openxmlformats.org/presentationml/2006/main">
  <p:tag name="MH_TYPE" val="#NeiR#"/>
  <p:tag name="MH_NUMBER" val="5"/>
  <p:tag name="MH_CATEGORY" val="#BingLLB#"/>
  <p:tag name="MH_LAYOUT" val="SubTitle"/>
  <p:tag name="MH" val="20151008134811"/>
  <p:tag name="MH_LIBRARY" val="GRAPHIC"/>
</p:tagLst>
</file>

<file path=ppt/tags/tag17.xml><?xml version="1.0" encoding="utf-8"?>
<p:tagLst xmlns:p="http://schemas.openxmlformats.org/presentationml/2006/main">
  <p:tag name="MH" val="20151007230828"/>
  <p:tag name="MH_LIBRARY" val="GRAPHIC"/>
  <p:tag name="MH_TYPE" val="Other"/>
  <p:tag name="MH_ORDER" val="1"/>
</p:tagLst>
</file>

<file path=ppt/tags/tag18.xml><?xml version="1.0" encoding="utf-8"?>
<p:tagLst xmlns:p="http://schemas.openxmlformats.org/presentationml/2006/main">
  <p:tag name="MH" val="20151007230828"/>
  <p:tag name="MH_LIBRARY" val="GRAPHIC"/>
  <p:tag name="MH_TYPE" val="Other"/>
  <p:tag name="MH_ORDER" val="2"/>
</p:tagLst>
</file>

<file path=ppt/tags/tag19.xml><?xml version="1.0" encoding="utf-8"?>
<p:tagLst xmlns:p="http://schemas.openxmlformats.org/presentationml/2006/main">
  <p:tag name="MH" val="20151007230828"/>
  <p:tag name="MH_LIBRARY" val="GRAPHIC"/>
  <p:tag name="MH_TYPE" val="Other"/>
  <p:tag name="MH_ORDER" val="4"/>
</p:tagLst>
</file>

<file path=ppt/tags/tag20.xml><?xml version="1.0" encoding="utf-8"?>
<p:tagLst xmlns:p="http://schemas.openxmlformats.org/presentationml/2006/main">
  <p:tag name="MH" val="20151007230828"/>
  <p:tag name="MH_LIBRARY" val="GRAPHIC"/>
  <p:tag name="MH_TYPE" val="Other"/>
  <p:tag name="MH_ORDER" val="5"/>
</p:tagLst>
</file>

<file path=ppt/tags/tag21.xml><?xml version="1.0" encoding="utf-8"?>
<p:tagLst xmlns:p="http://schemas.openxmlformats.org/presentationml/2006/main">
  <p:tag name="MH" val="20151007230828"/>
  <p:tag name="MH_LIBRARY" val="GRAPHIC"/>
  <p:tag name="MH_TYPE" val="Other"/>
  <p:tag name="MH_ORDER" val="7"/>
</p:tagLst>
</file>

<file path=ppt/tags/tag22.xml><?xml version="1.0" encoding="utf-8"?>
<p:tagLst xmlns:p="http://schemas.openxmlformats.org/presentationml/2006/main">
  <p:tag name="MH" val="20151007230828"/>
  <p:tag name="MH_LIBRARY" val="GRAPHIC"/>
  <p:tag name="MH_TYPE" val="Other"/>
  <p:tag name="MH_ORDER" val="8"/>
</p:tagLst>
</file>

<file path=ppt/tags/tag23.xml><?xml version="1.0" encoding="utf-8"?>
<p:tagLst xmlns:p="http://schemas.openxmlformats.org/presentationml/2006/main">
  <p:tag name="MH" val="20151007230436"/>
  <p:tag name="MH_LIBRARY" val="GRAPHIC"/>
  <p:tag name="MH_TYPE" val="Other"/>
  <p:tag name="MH_ORDER" val="2"/>
</p:tagLst>
</file>

<file path=ppt/tags/tag24.xml><?xml version="1.0" encoding="utf-8"?>
<p:tagLst xmlns:p="http://schemas.openxmlformats.org/presentationml/2006/main">
  <p:tag name="MH" val="20151007230436"/>
  <p:tag name="MH_LIBRARY" val="GRAPHIC"/>
  <p:tag name="MH_TYPE" val="Other"/>
  <p:tag name="MH_ORDER" val="4"/>
</p:tagLst>
</file>

<file path=ppt/tags/tag25.xml><?xml version="1.0" encoding="utf-8"?>
<p:tagLst xmlns:p="http://schemas.openxmlformats.org/presentationml/2006/main">
  <p:tag name="MH" val="20151007230436"/>
  <p:tag name="MH_LIBRARY" val="GRAPHIC"/>
  <p:tag name="MH_TYPE" val="Other"/>
  <p:tag name="MH_ORDER" val="5"/>
</p:tagLst>
</file>

<file path=ppt/tags/tag26.xml><?xml version="1.0" encoding="utf-8"?>
<p:tagLst xmlns:p="http://schemas.openxmlformats.org/presentationml/2006/main">
  <p:tag name="MH_TYPE" val="#NeiR#"/>
  <p:tag name="MH_NUMBER" val="3"/>
  <p:tag name="MH_CATEGORY" val="#BingLLB#"/>
  <p:tag name="MH_LAYOUT" val="SubTitle"/>
  <p:tag name="MH" val="20151007230828"/>
  <p:tag name="MH_LIBRARY" val="GRAPHIC"/>
</p:tagLst>
</file>

<file path=ppt/tags/tag27.xml><?xml version="1.0" encoding="utf-8"?>
<p:tagLst xmlns:p="http://schemas.openxmlformats.org/presentationml/2006/main">
  <p:tag name="MH" val="20151007232237"/>
  <p:tag name="MH_LIBRARY" val="GRAPHIC"/>
  <p:tag name="MH_TYPE" val="Other"/>
  <p:tag name="MH_ORDER" val="1"/>
</p:tagLst>
</file>

<file path=ppt/tags/tag28.xml><?xml version="1.0" encoding="utf-8"?>
<p:tagLst xmlns:p="http://schemas.openxmlformats.org/presentationml/2006/main">
  <p:tag name="MH" val="20151007232237"/>
  <p:tag name="MH_LIBRARY" val="GRAPHIC"/>
  <p:tag name="MH_TYPE" val="Other"/>
  <p:tag name="MH_ORDER" val="2"/>
</p:tagLst>
</file>

<file path=ppt/tags/tag29.xml><?xml version="1.0" encoding="utf-8"?>
<p:tagLst xmlns:p="http://schemas.openxmlformats.org/presentationml/2006/main">
  <p:tag name="MH" val="20151007232237"/>
  <p:tag name="MH_LIBRARY" val="GRAPHIC"/>
  <p:tag name="MH_TYPE" val="Other"/>
  <p:tag name="MH_ORDER" val="3"/>
</p:tagLst>
</file>

<file path=ppt/tags/tag30.xml><?xml version="1.0" encoding="utf-8"?>
<p:tagLst xmlns:p="http://schemas.openxmlformats.org/presentationml/2006/main">
  <p:tag name="MH" val="20151007232237"/>
  <p:tag name="MH_LIBRARY" val="GRAPHIC"/>
  <p:tag name="MH_TYPE" val="SubTitle"/>
  <p:tag name="MH_ORDER" val="1"/>
</p:tagLst>
</file>

<file path=ppt/tags/tag31.xml><?xml version="1.0" encoding="utf-8"?>
<p:tagLst xmlns:p="http://schemas.openxmlformats.org/presentationml/2006/main">
  <p:tag name="MH" val="20151007232237"/>
  <p:tag name="MH_LIBRARY" val="GRAPHIC"/>
  <p:tag name="MH_TYPE" val="SubTitle"/>
  <p:tag name="MH_ORDER" val="2"/>
</p:tagLst>
</file>

<file path=ppt/tags/tag32.xml><?xml version="1.0" encoding="utf-8"?>
<p:tagLst xmlns:p="http://schemas.openxmlformats.org/presentationml/2006/main">
  <p:tag name="MH" val="20151007232237"/>
  <p:tag name="MH_LIBRARY" val="GRAPHIC"/>
  <p:tag name="MH_TYPE" val="SubTitle"/>
  <p:tag name="MH_ORDER" val="3"/>
</p:tagLst>
</file>

<file path=ppt/tags/tag33.xml><?xml version="1.0" encoding="utf-8"?>
<p:tagLst xmlns:p="http://schemas.openxmlformats.org/presentationml/2006/main">
  <p:tag name="MH" val="20151007232237"/>
  <p:tag name="MH_LIBRARY" val="GRAPHIC"/>
  <p:tag name="MH_TYPE" val="Other"/>
  <p:tag name="MH_ORDER" val="4"/>
</p:tagLst>
</file>

<file path=ppt/tags/tag34.xml><?xml version="1.0" encoding="utf-8"?>
<p:tagLst xmlns:p="http://schemas.openxmlformats.org/presentationml/2006/main">
  <p:tag name="MH" val="20151007232237"/>
  <p:tag name="MH_LIBRARY" val="GRAPHIC"/>
  <p:tag name="MH_TYPE" val="Other"/>
  <p:tag name="MH_ORDER" val="5"/>
</p:tagLst>
</file>

<file path=ppt/tags/tag35.xml><?xml version="1.0" encoding="utf-8"?>
<p:tagLst xmlns:p="http://schemas.openxmlformats.org/presentationml/2006/main">
  <p:tag name="MH" val="20151007232237"/>
  <p:tag name="MH_LIBRARY" val="GRAPHIC"/>
  <p:tag name="MH_TYPE" val="Other"/>
  <p:tag name="MH_ORDER" val="6"/>
</p:tagLst>
</file>

<file path=ppt/tags/tag36.xml><?xml version="1.0" encoding="utf-8"?>
<p:tagLst xmlns:p="http://schemas.openxmlformats.org/presentationml/2006/main">
  <p:tag name="MH_TYPE" val="#NeiR#"/>
  <p:tag name="MH_NUMBER" val="3"/>
  <p:tag name="MH_CATEGORY" val="#BingLLB#"/>
  <p:tag name="MH_LAYOUT" val="SubTitle"/>
  <p:tag name="MH" val="20151007232237"/>
  <p:tag name="MH_LIBRARY" val="GRAPHIC"/>
</p:tagLst>
</file>

<file path=ppt/theme/theme1.xml><?xml version="1.0" encoding="utf-8"?>
<a:theme xmlns:a="http://schemas.openxmlformats.org/drawingml/2006/main" name="Office 主题">
  <a:themeElements>
    <a:clrScheme name="达芬奇的左手">
      <a:dk1>
        <a:srgbClr val="000000"/>
      </a:dk1>
      <a:lt1>
        <a:srgbClr val="FFFFFF"/>
      </a:lt1>
      <a:dk2>
        <a:srgbClr val="44546A"/>
      </a:dk2>
      <a:lt2>
        <a:srgbClr val="E7E6E6"/>
      </a:lt2>
      <a:accent1>
        <a:srgbClr val="2A3D52"/>
      </a:accent1>
      <a:accent2>
        <a:srgbClr val="FEBA01"/>
      </a:accent2>
      <a:accent3>
        <a:srgbClr val="0070C0"/>
      </a:accent3>
      <a:accent4>
        <a:srgbClr val="D7CCB8"/>
      </a:accent4>
      <a:accent5>
        <a:srgbClr val="38526E"/>
      </a:accent5>
      <a:accent6>
        <a:srgbClr val="BFBFBF"/>
      </a:accent6>
      <a:hlink>
        <a:srgbClr val="2A3D52"/>
      </a:hlink>
      <a:folHlink>
        <a:srgbClr val="C4AF99"/>
      </a:folHlink>
    </a:clrScheme>
    <a:fontScheme name="Lao UI">
      <a:majorFont>
        <a:latin typeface="Lao UI"/>
        <a:ea typeface="微软雅黑"/>
        <a:cs typeface=""/>
      </a:majorFont>
      <a:minorFont>
        <a:latin typeface="Lao UI"/>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4064</Words>
  <Application>WPS 演示</Application>
  <PresentationFormat>全屏显示(16:9)</PresentationFormat>
  <Paragraphs>405</Paragraphs>
  <Slides>22</Slides>
  <Notes>22</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22</vt:i4>
      </vt:variant>
    </vt:vector>
  </HeadingPairs>
  <TitlesOfParts>
    <vt:vector size="37" baseType="lpstr">
      <vt:lpstr>Arial</vt:lpstr>
      <vt:lpstr>宋体</vt:lpstr>
      <vt:lpstr>Wingdings</vt:lpstr>
      <vt:lpstr>Lao UI</vt:lpstr>
      <vt:lpstr>微软雅黑</vt:lpstr>
      <vt:lpstr>Impact</vt:lpstr>
      <vt:lpstr>Arial Unicode MS</vt:lpstr>
      <vt:lpstr>Times New Roman</vt:lpstr>
      <vt:lpstr>华文细黑</vt:lpstr>
      <vt:lpstr>Open Sans</vt:lpstr>
      <vt:lpstr>FontAwesome</vt:lpstr>
      <vt:lpstr>Calibri</vt:lpstr>
      <vt:lpstr>Open Sans Light</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Sky123.Org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极简团队建设PPT模板</dc:title>
  <dc:creator>Sky123.Org</dc:creator>
  <cp:lastModifiedBy>拉普耶鲁</cp:lastModifiedBy>
  <cp:revision>81</cp:revision>
  <dcterms:created xsi:type="dcterms:W3CDTF">2015-10-07T08:19:00Z</dcterms:created>
  <dcterms:modified xsi:type="dcterms:W3CDTF">2018-07-12T06:48:34Z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2052-10.1.0.7468</vt:lpwstr>
  </property>
</Properties>
</file>