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340" r:id="rId2"/>
    <p:sldId id="3280" r:id="rId3"/>
    <p:sldId id="3342" r:id="rId4"/>
    <p:sldId id="3483" r:id="rId5"/>
    <p:sldId id="3484" r:id="rId6"/>
    <p:sldId id="3485" r:id="rId7"/>
    <p:sldId id="3490" r:id="rId8"/>
    <p:sldId id="3343" r:id="rId9"/>
    <p:sldId id="3477" r:id="rId10"/>
    <p:sldId id="3476" r:id="rId11"/>
    <p:sldId id="3478" r:id="rId12"/>
    <p:sldId id="3480" r:id="rId13"/>
    <p:sldId id="3344" r:id="rId14"/>
    <p:sldId id="3482" r:id="rId15"/>
    <p:sldId id="3486" r:id="rId16"/>
    <p:sldId id="3487" r:id="rId17"/>
    <p:sldId id="3489" r:id="rId18"/>
    <p:sldId id="3492" r:id="rId19"/>
    <p:sldId id="3345" r:id="rId20"/>
    <p:sldId id="3481" r:id="rId21"/>
    <p:sldId id="3488" r:id="rId22"/>
    <p:sldId id="3491" r:id="rId23"/>
    <p:sldId id="3479" r:id="rId24"/>
    <p:sldId id="3475" r:id="rId25"/>
  </p:sldIdLst>
  <p:sldSz cx="9145588" cy="5145088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5295" indent="-1295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2495" indent="-2616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69695" indent="-39433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6895" indent="-5264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625600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950720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275840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601595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orient="horz" pos="4183">
          <p15:clr>
            <a:srgbClr val="A4A3A4"/>
          </p15:clr>
        </p15:guide>
        <p15:guide id="4" pos="7588">
          <p15:clr>
            <a:srgbClr val="A4A3A4"/>
          </p15:clr>
        </p15:guide>
        <p15:guide id="5" pos="376">
          <p15:clr>
            <a:srgbClr val="A4A3A4"/>
          </p15:clr>
        </p15:guide>
        <p15:guide id="6" pos="1350">
          <p15:clr>
            <a:srgbClr val="A4A3A4"/>
          </p15:clr>
        </p15:guide>
        <p15:guide id="7" orient="horz" pos="233">
          <p15:clr>
            <a:srgbClr val="A4A3A4"/>
          </p15:clr>
        </p15:guide>
        <p15:guide id="8" orient="horz" pos="2976">
          <p15:clr>
            <a:srgbClr val="A4A3A4"/>
          </p15:clr>
        </p15:guide>
        <p15:guide id="9" pos="2881">
          <p15:clr>
            <a:srgbClr val="A4A3A4"/>
          </p15:clr>
        </p15:guide>
        <p15:guide id="10" pos="5397">
          <p15:clr>
            <a:srgbClr val="A4A3A4"/>
          </p15:clr>
        </p15:guide>
        <p15:guide id="11" pos="267">
          <p15:clr>
            <a:srgbClr val="A4A3A4"/>
          </p15:clr>
        </p15:guide>
        <p15:guide id="12" pos="9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890"/>
    <a:srgbClr val="AE1233"/>
    <a:srgbClr val="9F7B63"/>
    <a:srgbClr val="F48E77"/>
    <a:srgbClr val="A1BD70"/>
    <a:srgbClr val="889EB6"/>
    <a:srgbClr val="004236"/>
    <a:srgbClr val="169274"/>
    <a:srgbClr val="60AEA9"/>
    <a:srgbClr val="840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2986" autoAdjust="0"/>
  </p:normalViewPr>
  <p:slideViewPr>
    <p:cSldViewPr>
      <p:cViewPr varScale="1">
        <p:scale>
          <a:sx n="121" d="100"/>
          <a:sy n="121" d="100"/>
        </p:scale>
        <p:origin x="732" y="102"/>
      </p:cViewPr>
      <p:guideLst>
        <p:guide orient="horz" pos="328"/>
        <p:guide pos="4050"/>
        <p:guide orient="horz" pos="4183"/>
        <p:guide pos="7588"/>
        <p:guide pos="376"/>
        <p:guide pos="1350"/>
        <p:guide orient="horz" pos="233"/>
        <p:guide orient="horz" pos="2976"/>
        <p:guide pos="2881"/>
        <p:guide pos="5397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802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6079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2385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4897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7409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29921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25600" algn="l" defTabSz="64960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50720" algn="l" defTabSz="64960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75840" algn="l" defTabSz="64960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00960" algn="l" defTabSz="64960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720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674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824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8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02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381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306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001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873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60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776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284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308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274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926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991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30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90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452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94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345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156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9167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5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7"/>
          <p:cNvSpPr txBox="1"/>
          <p:nvPr userDrawn="1"/>
        </p:nvSpPr>
        <p:spPr>
          <a:xfrm>
            <a:off x="324322" y="196280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" name="文本框 38"/>
          <p:cNvSpPr txBox="1"/>
          <p:nvPr userDrawn="1"/>
        </p:nvSpPr>
        <p:spPr>
          <a:xfrm>
            <a:off x="324322" y="489012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3" name="文本框 32"/>
          <p:cNvSpPr txBox="1"/>
          <p:nvPr userDrawn="1"/>
        </p:nvSpPr>
        <p:spPr>
          <a:xfrm>
            <a:off x="265159" y="340296"/>
            <a:ext cx="1138979" cy="269309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59" y="548259"/>
            <a:ext cx="1196489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59" y="356628"/>
            <a:ext cx="1138979" cy="269309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59" y="564591"/>
            <a:ext cx="858256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completion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59" y="356628"/>
            <a:ext cx="1138979" cy="269309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59" y="564591"/>
            <a:ext cx="1606858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Successful project presentation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59" y="356628"/>
            <a:ext cx="1138979" cy="269309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265159" y="564591"/>
            <a:ext cx="1209313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plan for next yea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981" y="205683"/>
            <a:ext cx="8231627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981" y="1200823"/>
            <a:ext cx="8231627" cy="3395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199" y="842032"/>
            <a:ext cx="6859191" cy="1791253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199" y="2702362"/>
            <a:ext cx="6859191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5135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759" y="4768735"/>
            <a:ext cx="2057757" cy="273929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9476" y="4768735"/>
            <a:ext cx="3086636" cy="273929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9072" y="4768735"/>
            <a:ext cx="2057757" cy="273929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901" y="274420"/>
            <a:ext cx="7887787" cy="993783"/>
          </a:xfrm>
          <a:prstGeom prst="rect">
            <a:avLst/>
          </a:prstGeom>
        </p:spPr>
        <p:txBody>
          <a:bodyPr vert="horz" lIns="65032" tIns="32516" rIns="65032" bIns="3251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901" y="1369841"/>
            <a:ext cx="7887787" cy="3264804"/>
          </a:xfrm>
          <a:prstGeom prst="rect">
            <a:avLst/>
          </a:prstGeom>
        </p:spPr>
        <p:txBody>
          <a:bodyPr vert="horz" lIns="65032" tIns="32516" rIns="65032" bIns="32516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901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9336" y="4769032"/>
            <a:ext cx="3086918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9496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 advClick="0" advTm="0">
    <p:push dir="r"/>
  </p:transition>
  <p:txStyles>
    <p:titleStyle>
      <a:lvl1pPr algn="l" defTabSz="650240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50240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68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792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6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8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40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64155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512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024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536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8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560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072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4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01595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" y="6236"/>
            <a:ext cx="9242026" cy="51388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2947" y="2219819"/>
            <a:ext cx="528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简约艺术总结</a:t>
            </a:r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65928" y="1179120"/>
            <a:ext cx="2319096" cy="1200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</a:rPr>
              <a:t>2019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</a:endParaRPr>
          </a:p>
        </p:txBody>
      </p:sp>
      <p:pic>
        <p:nvPicPr>
          <p:cNvPr id="4" name="song from a secret garden 神秘园之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7806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6000">
        <p15:prstTrans prst="peelOff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99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156773" y="1564432"/>
            <a:ext cx="2093471" cy="54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  <a:p>
            <a:pPr defTabSz="685165"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MH_Entry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90971" y="2230675"/>
            <a:ext cx="2037807" cy="54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  <a:p>
            <a:pPr defTabSz="685165"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Job completion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MH_Entry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870431" y="2897633"/>
            <a:ext cx="2093471" cy="54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  <a:p>
            <a:pPr defTabSz="685165"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Successful project presentation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MH_Entry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05946" y="3566013"/>
            <a:ext cx="2037807" cy="54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  <a:p>
            <a:pPr defTabSz="685165"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Work plan for next yea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MH_Number_1"/>
          <p:cNvSpPr/>
          <p:nvPr>
            <p:custDataLst>
              <p:tags r:id="rId5"/>
            </p:custDataLst>
          </p:nvPr>
        </p:nvSpPr>
        <p:spPr>
          <a:xfrm rot="413314">
            <a:off x="4633311" y="1598837"/>
            <a:ext cx="345580" cy="37410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6" name="MH_Number_2"/>
          <p:cNvSpPr/>
          <p:nvPr>
            <p:custDataLst>
              <p:tags r:id="rId6"/>
            </p:custDataLst>
          </p:nvPr>
        </p:nvSpPr>
        <p:spPr>
          <a:xfrm rot="413314">
            <a:off x="4486559" y="2267420"/>
            <a:ext cx="345580" cy="374108"/>
          </a:xfrm>
          <a:custGeom>
            <a:avLst/>
            <a:gdLst>
              <a:gd name="connsiteX0" fmla="*/ 45161 w 370245"/>
              <a:gd name="connsiteY0" fmla="*/ 39273 h 400731"/>
              <a:gd name="connsiteX1" fmla="*/ 370245 w 370245"/>
              <a:gd name="connsiteY1" fmla="*/ 0 h 400731"/>
              <a:gd name="connsiteX2" fmla="*/ 325083 w 370245"/>
              <a:gd name="connsiteY2" fmla="*/ 361458 h 400731"/>
              <a:gd name="connsiteX3" fmla="*/ 0 w 370245"/>
              <a:gd name="connsiteY3" fmla="*/ 400731 h 40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5" h="400731">
                <a:moveTo>
                  <a:pt x="45161" y="39273"/>
                </a:moveTo>
                <a:lnTo>
                  <a:pt x="370245" y="0"/>
                </a:lnTo>
                <a:lnTo>
                  <a:pt x="325083" y="361458"/>
                </a:lnTo>
                <a:lnTo>
                  <a:pt x="0" y="400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7" name="MH_Number_3"/>
          <p:cNvSpPr/>
          <p:nvPr>
            <p:custDataLst>
              <p:tags r:id="rId7"/>
            </p:custDataLst>
          </p:nvPr>
        </p:nvSpPr>
        <p:spPr>
          <a:xfrm rot="413314">
            <a:off x="4339808" y="2936001"/>
            <a:ext cx="345580" cy="37410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8" name="MH_Number_4"/>
          <p:cNvSpPr/>
          <p:nvPr>
            <p:custDataLst>
              <p:tags r:id="rId8"/>
            </p:custDataLst>
          </p:nvPr>
        </p:nvSpPr>
        <p:spPr>
          <a:xfrm rot="413314">
            <a:off x="4192974" y="3604584"/>
            <a:ext cx="345739" cy="372796"/>
          </a:xfrm>
          <a:custGeom>
            <a:avLst/>
            <a:gdLst>
              <a:gd name="connsiteX0" fmla="*/ 45331 w 370414"/>
              <a:gd name="connsiteY0" fmla="*/ 39273 h 399327"/>
              <a:gd name="connsiteX1" fmla="*/ 370414 w 370414"/>
              <a:gd name="connsiteY1" fmla="*/ 0 h 399327"/>
              <a:gd name="connsiteX2" fmla="*/ 325084 w 370414"/>
              <a:gd name="connsiteY2" fmla="*/ 360054 h 399327"/>
              <a:gd name="connsiteX3" fmla="*/ 0 w 370414"/>
              <a:gd name="connsiteY3" fmla="*/ 399327 h 39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14" h="399327">
                <a:moveTo>
                  <a:pt x="45331" y="39273"/>
                </a:moveTo>
                <a:lnTo>
                  <a:pt x="370414" y="0"/>
                </a:lnTo>
                <a:lnTo>
                  <a:pt x="325084" y="360054"/>
                </a:lnTo>
                <a:lnTo>
                  <a:pt x="0" y="3993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5" name="MH_Others_2"/>
          <p:cNvSpPr/>
          <p:nvPr>
            <p:custDataLst>
              <p:tags r:id="rId9"/>
            </p:custDataLst>
          </p:nvPr>
        </p:nvSpPr>
        <p:spPr>
          <a:xfrm>
            <a:off x="180305" y="550669"/>
            <a:ext cx="1026683" cy="3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endParaRPr lang="zh-CN" altLang="en-US" sz="1425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0"/>
            </p:custDataLst>
          </p:nvPr>
        </p:nvSpPr>
        <p:spPr>
          <a:xfrm>
            <a:off x="1297318" y="518326"/>
            <a:ext cx="811948" cy="43768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284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7" name="MH_Others_2"/>
          <p:cNvSpPr txBox="1"/>
          <p:nvPr>
            <p:custDataLst>
              <p:tags r:id="rId11"/>
            </p:custDataLst>
          </p:nvPr>
        </p:nvSpPr>
        <p:spPr>
          <a:xfrm>
            <a:off x="778006" y="956047"/>
            <a:ext cx="1850572" cy="3504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2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2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6000">
        <p15:prstTrans prst="peelOff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15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" y="6236"/>
            <a:ext cx="9242026" cy="51388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822505" y="2085844"/>
            <a:ext cx="1569660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687754" y="1987718"/>
            <a:ext cx="0" cy="1420588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3433753" y="3162104"/>
            <a:ext cx="902731" cy="246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277715" y="1984477"/>
            <a:ext cx="1004396" cy="10043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5000411" y="3071080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6052947" y="3071080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415517" y="2126486"/>
            <a:ext cx="902731" cy="7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5000411" y="3277081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6052947" y="3277081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/>
          <p:nvPr/>
        </p:nvSpPr>
        <p:spPr bwMode="auto">
          <a:xfrm rot="16200000">
            <a:off x="4243439" y="4100282"/>
            <a:ext cx="250869" cy="166239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: Shape 13"/>
          <p:cNvSpPr/>
          <p:nvPr/>
        </p:nvSpPr>
        <p:spPr bwMode="auto">
          <a:xfrm rot="5400000" flipH="1">
            <a:off x="4651283" y="4100281"/>
            <a:ext cx="250869" cy="166239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1"/>
          <p:cNvGrpSpPr/>
          <p:nvPr/>
        </p:nvGrpSpPr>
        <p:grpSpPr>
          <a:xfrm>
            <a:off x="663646" y="1384206"/>
            <a:ext cx="7818298" cy="2869859"/>
            <a:chOff x="837153" y="1779232"/>
            <a:chExt cx="10422588" cy="3825814"/>
          </a:xfrm>
        </p:grpSpPr>
        <p:grpSp>
          <p:nvGrpSpPr>
            <p:cNvPr id="7" name="Group 4"/>
            <p:cNvGrpSpPr/>
            <p:nvPr/>
          </p:nvGrpSpPr>
          <p:grpSpPr>
            <a:xfrm rot="16200000">
              <a:off x="4313015" y="1592764"/>
              <a:ext cx="1547259" cy="1949967"/>
              <a:chOff x="3171825" y="2459015"/>
              <a:chExt cx="1219200" cy="1536522"/>
            </a:xfrm>
          </p:grpSpPr>
          <p:sp>
            <p:nvSpPr>
              <p:cNvPr id="41" name="Freeform: Shape 5"/>
              <p:cNvSpPr/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6"/>
              <p:cNvSpPr/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 rot="16200000">
              <a:off x="4094438" y="2602723"/>
              <a:ext cx="1740665" cy="2193712"/>
              <a:chOff x="2203768" y="2266950"/>
              <a:chExt cx="1371600" cy="1728587"/>
            </a:xfrm>
          </p:grpSpPr>
          <p:sp>
            <p:nvSpPr>
              <p:cNvPr id="39" name="Freeform: Shape 8"/>
              <p:cNvSpPr/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: Shape 9"/>
              <p:cNvSpPr/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10"/>
            <p:cNvGrpSpPr/>
            <p:nvPr/>
          </p:nvGrpSpPr>
          <p:grpSpPr>
            <a:xfrm rot="16200000">
              <a:off x="4313015" y="3856433"/>
              <a:ext cx="1547259" cy="1949967"/>
              <a:chOff x="1388111" y="2459015"/>
              <a:chExt cx="1219200" cy="1536522"/>
            </a:xfrm>
          </p:grpSpPr>
          <p:sp>
            <p:nvSpPr>
              <p:cNvPr id="37" name="Freeform: Shape 11"/>
              <p:cNvSpPr/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: Shape 12"/>
              <p:cNvSpPr/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 rot="5400000" flipH="1">
              <a:off x="6331727" y="1592764"/>
              <a:ext cx="1547259" cy="1949967"/>
              <a:chOff x="3171825" y="2459015"/>
              <a:chExt cx="1219200" cy="1536522"/>
            </a:xfrm>
          </p:grpSpPr>
          <p:sp>
            <p:nvSpPr>
              <p:cNvPr id="35" name="Freeform: Shape 15"/>
              <p:cNvSpPr/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16"/>
              <p:cNvSpPr/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 rot="5400000" flipH="1">
              <a:off x="6356897" y="2602723"/>
              <a:ext cx="1740665" cy="2193712"/>
              <a:chOff x="2203768" y="2266950"/>
              <a:chExt cx="1371600" cy="1728587"/>
            </a:xfrm>
          </p:grpSpPr>
          <p:sp>
            <p:nvSpPr>
              <p:cNvPr id="33" name="Freeform: Shape 18"/>
              <p:cNvSpPr/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19"/>
              <p:cNvSpPr/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 rot="5400000" flipH="1">
              <a:off x="6331727" y="3856433"/>
              <a:ext cx="1547259" cy="1949967"/>
              <a:chOff x="1388111" y="2459015"/>
              <a:chExt cx="1219200" cy="1536522"/>
            </a:xfrm>
          </p:grpSpPr>
          <p:sp>
            <p:nvSpPr>
              <p:cNvPr id="31" name="Freeform: Shape 21"/>
              <p:cNvSpPr/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6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22"/>
              <p:cNvSpPr/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29"/>
            <p:cNvGrpSpPr/>
            <p:nvPr/>
          </p:nvGrpSpPr>
          <p:grpSpPr>
            <a:xfrm>
              <a:off x="7032104" y="1779232"/>
              <a:ext cx="4227637" cy="642478"/>
              <a:chOff x="7284132" y="5074715"/>
              <a:chExt cx="2262955" cy="642478"/>
            </a:xfrm>
          </p:grpSpPr>
          <p:sp>
            <p:nvSpPr>
              <p:cNvPr id="29" name="TextBox 30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62" tIns="0" rIns="288050" bIns="0" anchor="ctr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0" name="TextBox 31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62" tIns="0" rIns="28805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4" name="Group 32"/>
            <p:cNvGrpSpPr/>
            <p:nvPr/>
          </p:nvGrpSpPr>
          <p:grpSpPr>
            <a:xfrm>
              <a:off x="7032104" y="2918678"/>
              <a:ext cx="4227637" cy="642478"/>
              <a:chOff x="7284132" y="5074715"/>
              <a:chExt cx="2262955" cy="642478"/>
            </a:xfrm>
          </p:grpSpPr>
          <p:sp>
            <p:nvSpPr>
              <p:cNvPr id="27" name="TextBox 33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62" tIns="0" rIns="288050" bIns="0" anchor="ctr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8" name="TextBox 34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62" tIns="0" rIns="28805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5" name="Group 35"/>
            <p:cNvGrpSpPr/>
            <p:nvPr/>
          </p:nvGrpSpPr>
          <p:grpSpPr>
            <a:xfrm>
              <a:off x="7032104" y="4058123"/>
              <a:ext cx="4227637" cy="642478"/>
              <a:chOff x="7284132" y="5074715"/>
              <a:chExt cx="2262955" cy="642478"/>
            </a:xfrm>
          </p:grpSpPr>
          <p:sp>
            <p:nvSpPr>
              <p:cNvPr id="25" name="TextBox 36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62" tIns="0" rIns="288050" bIns="0" anchor="ctr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6" name="TextBox 37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62" tIns="0" rIns="28805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6" name="Group 38"/>
            <p:cNvGrpSpPr/>
            <p:nvPr/>
          </p:nvGrpSpPr>
          <p:grpSpPr>
            <a:xfrm>
              <a:off x="837153" y="1779232"/>
              <a:ext cx="4227637" cy="642478"/>
              <a:chOff x="7284132" y="5074715"/>
              <a:chExt cx="2262955" cy="642478"/>
            </a:xfrm>
          </p:grpSpPr>
          <p:sp>
            <p:nvSpPr>
              <p:cNvPr id="23" name="TextBox 39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62" tIns="0" rIns="288050" bIns="0" anchor="ctr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TextBox 40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62" tIns="0" rIns="28805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7" name="Group 41"/>
            <p:cNvGrpSpPr/>
            <p:nvPr/>
          </p:nvGrpSpPr>
          <p:grpSpPr>
            <a:xfrm>
              <a:off x="837153" y="2918678"/>
              <a:ext cx="4227637" cy="642478"/>
              <a:chOff x="7284132" y="5074715"/>
              <a:chExt cx="2262955" cy="642478"/>
            </a:xfrm>
          </p:grpSpPr>
          <p:sp>
            <p:nvSpPr>
              <p:cNvPr id="21" name="TextBox 42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62" tIns="0" rIns="288050" bIns="0" anchor="ctr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TextBox 43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62" tIns="0" rIns="28805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8" name="Group 44"/>
            <p:cNvGrpSpPr/>
            <p:nvPr/>
          </p:nvGrpSpPr>
          <p:grpSpPr>
            <a:xfrm>
              <a:off x="837153" y="4058123"/>
              <a:ext cx="4227637" cy="642478"/>
              <a:chOff x="7284132" y="5074715"/>
              <a:chExt cx="2262955" cy="642478"/>
            </a:xfrm>
          </p:grpSpPr>
          <p:sp>
            <p:nvSpPr>
              <p:cNvPr id="19" name="TextBox 45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62" tIns="0" rIns="288050" bIns="0" anchor="ctr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TextBox 46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62" tIns="0" rIns="28805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24057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5217" y="1003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"/>
          <p:cNvSpPr/>
          <p:nvPr/>
        </p:nvSpPr>
        <p:spPr>
          <a:xfrm>
            <a:off x="4217773" y="1852792"/>
            <a:ext cx="546104" cy="1766303"/>
          </a:xfrm>
          <a:custGeom>
            <a:avLst/>
            <a:gdLst>
              <a:gd name="connsiteX0" fmla="*/ 612843 w 622571"/>
              <a:gd name="connsiteY0" fmla="*/ 0 h 2013625"/>
              <a:gd name="connsiteX1" fmla="*/ 0 w 622571"/>
              <a:gd name="connsiteY1" fmla="*/ 972765 h 2013625"/>
              <a:gd name="connsiteX2" fmla="*/ 19456 w 622571"/>
              <a:gd name="connsiteY2" fmla="*/ 2013625 h 2013625"/>
              <a:gd name="connsiteX3" fmla="*/ 622571 w 622571"/>
              <a:gd name="connsiteY3" fmla="*/ 1060314 h 2013625"/>
              <a:gd name="connsiteX4" fmla="*/ 612843 w 622571"/>
              <a:gd name="connsiteY4" fmla="*/ 0 h 201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571" h="2013625">
                <a:moveTo>
                  <a:pt x="612843" y="0"/>
                </a:moveTo>
                <a:lnTo>
                  <a:pt x="0" y="972765"/>
                </a:lnTo>
                <a:lnTo>
                  <a:pt x="19456" y="2013625"/>
                </a:lnTo>
                <a:lnTo>
                  <a:pt x="622571" y="1060314"/>
                </a:lnTo>
                <a:cubicBezTo>
                  <a:pt x="619328" y="706876"/>
                  <a:pt x="616086" y="353438"/>
                  <a:pt x="61284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72341" y="2698097"/>
            <a:ext cx="6284180" cy="1819001"/>
            <a:chOff x="1372102" y="2697281"/>
            <a:chExt cx="6283089" cy="1818685"/>
          </a:xfrm>
        </p:grpSpPr>
        <p:sp>
          <p:nvSpPr>
            <p:cNvPr id="13" name="Freeform: Shape 16"/>
            <p:cNvSpPr/>
            <p:nvPr/>
          </p:nvSpPr>
          <p:spPr>
            <a:xfrm rot="10800000">
              <a:off x="6575331" y="3616614"/>
              <a:ext cx="832995" cy="894591"/>
            </a:xfrm>
            <a:custGeom>
              <a:avLst/>
              <a:gdLst>
                <a:gd name="connsiteX0" fmla="*/ 442750 w 864922"/>
                <a:gd name="connsiteY0" fmla="*/ 0 h 1020031"/>
                <a:gd name="connsiteX1" fmla="*/ 519802 w 864922"/>
                <a:gd name="connsiteY1" fmla="*/ 22384 h 1020031"/>
                <a:gd name="connsiteX2" fmla="*/ 864354 w 864922"/>
                <a:gd name="connsiteY2" fmla="*/ 533931 h 1020031"/>
                <a:gd name="connsiteX3" fmla="*/ 472843 w 864922"/>
                <a:gd name="connsiteY3" fmla="*/ 1010498 h 1020031"/>
                <a:gd name="connsiteX4" fmla="*/ 422666 w 864922"/>
                <a:gd name="connsiteY4" fmla="*/ 1020031 h 1020031"/>
                <a:gd name="connsiteX5" fmla="*/ 368447 w 864922"/>
                <a:gd name="connsiteY5" fmla="*/ 1007036 h 1020031"/>
                <a:gd name="connsiteX6" fmla="*/ 0 w 864922"/>
                <a:gd name="connsiteY6" fmla="*/ 512422 h 1020031"/>
                <a:gd name="connsiteX7" fmla="*/ 368447 w 864922"/>
                <a:gd name="connsiteY7" fmla="*/ 17808 h 1020031"/>
                <a:gd name="connsiteX8" fmla="*/ 442750 w 864922"/>
                <a:gd name="connsiteY8" fmla="*/ 0 h 102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4922" h="1020031">
                  <a:moveTo>
                    <a:pt x="442750" y="0"/>
                  </a:moveTo>
                  <a:lnTo>
                    <a:pt x="519802" y="22384"/>
                  </a:lnTo>
                  <a:cubicBezTo>
                    <a:pt x="733443" y="105167"/>
                    <a:pt x="875069" y="308482"/>
                    <a:pt x="864354" y="533931"/>
                  </a:cubicBezTo>
                  <a:cubicBezTo>
                    <a:pt x="853641" y="759380"/>
                    <a:pt x="693371" y="948349"/>
                    <a:pt x="472843" y="1010498"/>
                  </a:cubicBezTo>
                  <a:lnTo>
                    <a:pt x="422666" y="1020031"/>
                  </a:lnTo>
                  <a:lnTo>
                    <a:pt x="368447" y="1007036"/>
                  </a:lnTo>
                  <a:cubicBezTo>
                    <a:pt x="151118" y="934488"/>
                    <a:pt x="0" y="738126"/>
                    <a:pt x="0" y="512422"/>
                  </a:cubicBezTo>
                  <a:cubicBezTo>
                    <a:pt x="0" y="286719"/>
                    <a:pt x="151118" y="90355"/>
                    <a:pt x="368447" y="17808"/>
                  </a:cubicBezTo>
                  <a:lnTo>
                    <a:pt x="4427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17"/>
            <p:cNvSpPr/>
            <p:nvPr/>
          </p:nvSpPr>
          <p:spPr>
            <a:xfrm rot="10800000" flipV="1">
              <a:off x="4647878" y="3603107"/>
              <a:ext cx="3007313" cy="912859"/>
            </a:xfrm>
            <a:custGeom>
              <a:avLst/>
              <a:gdLst>
                <a:gd name="connsiteX0" fmla="*/ 0 w 3429000"/>
                <a:gd name="connsiteY0" fmla="*/ 0 h 1040860"/>
                <a:gd name="connsiteX1" fmla="*/ 747166 w 3429000"/>
                <a:gd name="connsiteY1" fmla="*/ 0 h 1040860"/>
                <a:gd name="connsiteX2" fmla="*/ 758420 w 3429000"/>
                <a:gd name="connsiteY2" fmla="*/ 2977 h 1040860"/>
                <a:gd name="connsiteX3" fmla="*/ 671986 w 3429000"/>
                <a:gd name="connsiteY3" fmla="*/ 10520 h 1040860"/>
                <a:gd name="connsiteX4" fmla="*/ 194340 w 3429000"/>
                <a:gd name="connsiteY4" fmla="*/ 517849 h 1040860"/>
                <a:gd name="connsiteX5" fmla="*/ 671986 w 3429000"/>
                <a:gd name="connsiteY5" fmla="*/ 1025178 h 1040860"/>
                <a:gd name="connsiteX6" fmla="*/ 722008 w 3429000"/>
                <a:gd name="connsiteY6" fmla="*/ 1029544 h 1040860"/>
                <a:gd name="connsiteX7" fmla="*/ 693172 w 3429000"/>
                <a:gd name="connsiteY7" fmla="*/ 1034532 h 1040860"/>
                <a:gd name="connsiteX8" fmla="*/ 750439 w 3429000"/>
                <a:gd name="connsiteY8" fmla="*/ 1032025 h 1040860"/>
                <a:gd name="connsiteX9" fmla="*/ 792546 w 3429000"/>
                <a:gd name="connsiteY9" fmla="*/ 1035699 h 1040860"/>
                <a:gd name="connsiteX10" fmla="*/ 771487 w 3429000"/>
                <a:gd name="connsiteY10" fmla="*/ 1031103 h 1040860"/>
                <a:gd name="connsiteX11" fmla="*/ 814144 w 3429000"/>
                <a:gd name="connsiteY11" fmla="*/ 1029235 h 1040860"/>
                <a:gd name="connsiteX12" fmla="*/ 1317698 w 3429000"/>
                <a:gd name="connsiteY12" fmla="*/ 543125 h 1040860"/>
                <a:gd name="connsiteX13" fmla="*/ 867037 w 3429000"/>
                <a:gd name="connsiteY13" fmla="*/ 15720 h 1040860"/>
                <a:gd name="connsiteX14" fmla="*/ 775511 w 3429000"/>
                <a:gd name="connsiteY14" fmla="*/ 3717 h 1040860"/>
                <a:gd name="connsiteX15" fmla="*/ 792541 w 3429000"/>
                <a:gd name="connsiteY15" fmla="*/ 0 h 1040860"/>
                <a:gd name="connsiteX16" fmla="*/ 3429000 w 3429000"/>
                <a:gd name="connsiteY16" fmla="*/ 0 h 1040860"/>
                <a:gd name="connsiteX17" fmla="*/ 3429000 w 3429000"/>
                <a:gd name="connsiteY17" fmla="*/ 1040860 h 1040860"/>
                <a:gd name="connsiteX18" fmla="*/ 0 w 3429000"/>
                <a:gd name="connsiteY18" fmla="*/ 1040860 h 1040860"/>
                <a:gd name="connsiteX19" fmla="*/ 0 w 3429000"/>
                <a:gd name="connsiteY19" fmla="*/ 0 h 104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29000" h="1040860">
                  <a:moveTo>
                    <a:pt x="0" y="0"/>
                  </a:moveTo>
                  <a:lnTo>
                    <a:pt x="747166" y="0"/>
                  </a:lnTo>
                  <a:lnTo>
                    <a:pt x="758420" y="2977"/>
                  </a:lnTo>
                  <a:lnTo>
                    <a:pt x="671986" y="10520"/>
                  </a:lnTo>
                  <a:cubicBezTo>
                    <a:pt x="399394" y="58808"/>
                    <a:pt x="194340" y="267598"/>
                    <a:pt x="194340" y="517849"/>
                  </a:cubicBezTo>
                  <a:cubicBezTo>
                    <a:pt x="194340" y="768100"/>
                    <a:pt x="399394" y="976891"/>
                    <a:pt x="671986" y="1025178"/>
                  </a:cubicBezTo>
                  <a:lnTo>
                    <a:pt x="722008" y="1029544"/>
                  </a:lnTo>
                  <a:lnTo>
                    <a:pt x="693172" y="1034532"/>
                  </a:lnTo>
                  <a:lnTo>
                    <a:pt x="750439" y="1032025"/>
                  </a:lnTo>
                  <a:lnTo>
                    <a:pt x="792546" y="1035699"/>
                  </a:lnTo>
                  <a:lnTo>
                    <a:pt x="771487" y="1031103"/>
                  </a:lnTo>
                  <a:lnTo>
                    <a:pt x="814144" y="1029235"/>
                  </a:lnTo>
                  <a:cubicBezTo>
                    <a:pt x="1088946" y="992786"/>
                    <a:pt x="1304652" y="793094"/>
                    <a:pt x="1317698" y="543125"/>
                  </a:cubicBezTo>
                  <a:cubicBezTo>
                    <a:pt x="1330744" y="293156"/>
                    <a:pt x="1136805" y="75737"/>
                    <a:pt x="867037" y="15720"/>
                  </a:cubicBezTo>
                  <a:lnTo>
                    <a:pt x="775511" y="3717"/>
                  </a:lnTo>
                  <a:lnTo>
                    <a:pt x="792541" y="0"/>
                  </a:lnTo>
                  <a:lnTo>
                    <a:pt x="3429000" y="0"/>
                  </a:lnTo>
                  <a:lnTo>
                    <a:pt x="3429000" y="1040860"/>
                  </a:lnTo>
                  <a:lnTo>
                    <a:pt x="0" y="104086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56" tIns="45728" rIns="1800312" bIns="216037" anchor="b" anchorCtr="0" forceAA="0" compatLnSpc="1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99248" y="3846078"/>
              <a:ext cx="385160" cy="426917"/>
            </a:xfrm>
            <a:custGeom>
              <a:avLst/>
              <a:gdLst/>
              <a:ahLst/>
              <a:cxnLst/>
              <a:rect l="l" t="t" r="r" b="b"/>
              <a:pathLst>
                <a:path w="725214" h="803833">
                  <a:moveTo>
                    <a:pt x="470958" y="583900"/>
                  </a:moveTo>
                  <a:cubicBezTo>
                    <a:pt x="483460" y="583900"/>
                    <a:pt x="492588" y="589060"/>
                    <a:pt x="498343" y="599378"/>
                  </a:cubicBezTo>
                  <a:cubicBezTo>
                    <a:pt x="504097" y="609697"/>
                    <a:pt x="506975" y="623241"/>
                    <a:pt x="506975" y="640009"/>
                  </a:cubicBezTo>
                  <a:lnTo>
                    <a:pt x="506975" y="643134"/>
                  </a:lnTo>
                  <a:cubicBezTo>
                    <a:pt x="506975" y="658116"/>
                    <a:pt x="504147" y="669997"/>
                    <a:pt x="498491" y="678778"/>
                  </a:cubicBezTo>
                  <a:cubicBezTo>
                    <a:pt x="492836" y="687559"/>
                    <a:pt x="483757" y="691950"/>
                    <a:pt x="471256" y="691950"/>
                  </a:cubicBezTo>
                  <a:cubicBezTo>
                    <a:pt x="463021" y="691950"/>
                    <a:pt x="456175" y="690188"/>
                    <a:pt x="450718" y="686666"/>
                  </a:cubicBezTo>
                  <a:cubicBezTo>
                    <a:pt x="445261" y="683144"/>
                    <a:pt x="440994" y="678158"/>
                    <a:pt x="437918" y="671709"/>
                  </a:cubicBezTo>
                  <a:lnTo>
                    <a:pt x="437918" y="604141"/>
                  </a:lnTo>
                  <a:cubicBezTo>
                    <a:pt x="441093" y="597791"/>
                    <a:pt x="445385" y="592830"/>
                    <a:pt x="450792" y="589258"/>
                  </a:cubicBezTo>
                  <a:cubicBezTo>
                    <a:pt x="456199" y="585686"/>
                    <a:pt x="462921" y="583900"/>
                    <a:pt x="470958" y="583900"/>
                  </a:cubicBezTo>
                  <a:close/>
                  <a:moveTo>
                    <a:pt x="638092" y="583305"/>
                  </a:moveTo>
                  <a:cubicBezTo>
                    <a:pt x="648609" y="583305"/>
                    <a:pt x="656472" y="586530"/>
                    <a:pt x="661681" y="592979"/>
                  </a:cubicBezTo>
                  <a:cubicBezTo>
                    <a:pt x="666890" y="599428"/>
                    <a:pt x="669495" y="607762"/>
                    <a:pt x="669495" y="617982"/>
                  </a:cubicBezTo>
                  <a:lnTo>
                    <a:pt x="669495" y="621703"/>
                  </a:lnTo>
                  <a:lnTo>
                    <a:pt x="605648" y="621703"/>
                  </a:lnTo>
                  <a:lnTo>
                    <a:pt x="605350" y="620959"/>
                  </a:lnTo>
                  <a:cubicBezTo>
                    <a:pt x="606739" y="610044"/>
                    <a:pt x="610311" y="601040"/>
                    <a:pt x="616066" y="593946"/>
                  </a:cubicBezTo>
                  <a:cubicBezTo>
                    <a:pt x="621820" y="586852"/>
                    <a:pt x="629163" y="583305"/>
                    <a:pt x="638092" y="583305"/>
                  </a:cubicBezTo>
                  <a:close/>
                  <a:moveTo>
                    <a:pt x="229559" y="557260"/>
                  </a:moveTo>
                  <a:lnTo>
                    <a:pt x="229559" y="653552"/>
                  </a:lnTo>
                  <a:cubicBezTo>
                    <a:pt x="229559" y="676769"/>
                    <a:pt x="234421" y="693884"/>
                    <a:pt x="244144" y="704898"/>
                  </a:cubicBezTo>
                  <a:cubicBezTo>
                    <a:pt x="253868" y="715911"/>
                    <a:pt x="267361" y="721418"/>
                    <a:pt x="284625" y="721418"/>
                  </a:cubicBezTo>
                  <a:cubicBezTo>
                    <a:pt x="294746" y="721418"/>
                    <a:pt x="303675" y="719111"/>
                    <a:pt x="311414" y="714497"/>
                  </a:cubicBezTo>
                  <a:cubicBezTo>
                    <a:pt x="319153" y="709883"/>
                    <a:pt x="325553" y="703310"/>
                    <a:pt x="330613" y="694777"/>
                  </a:cubicBezTo>
                  <a:lnTo>
                    <a:pt x="333590" y="718292"/>
                  </a:lnTo>
                  <a:lnTo>
                    <a:pt x="365141" y="718292"/>
                  </a:lnTo>
                  <a:lnTo>
                    <a:pt x="365141" y="557260"/>
                  </a:lnTo>
                  <a:lnTo>
                    <a:pt x="328976" y="557260"/>
                  </a:lnTo>
                  <a:lnTo>
                    <a:pt x="328976" y="673644"/>
                  </a:lnTo>
                  <a:cubicBezTo>
                    <a:pt x="325603" y="679597"/>
                    <a:pt x="320964" y="684136"/>
                    <a:pt x="315061" y="687261"/>
                  </a:cubicBezTo>
                  <a:cubicBezTo>
                    <a:pt x="309157" y="690387"/>
                    <a:pt x="301840" y="691950"/>
                    <a:pt x="293109" y="691950"/>
                  </a:cubicBezTo>
                  <a:cubicBezTo>
                    <a:pt x="283881" y="691950"/>
                    <a:pt x="276985" y="689122"/>
                    <a:pt x="272421" y="683466"/>
                  </a:cubicBezTo>
                  <a:cubicBezTo>
                    <a:pt x="267857" y="677811"/>
                    <a:pt x="265575" y="667939"/>
                    <a:pt x="265575" y="653850"/>
                  </a:cubicBezTo>
                  <a:lnTo>
                    <a:pt x="265575" y="557260"/>
                  </a:lnTo>
                  <a:close/>
                  <a:moveTo>
                    <a:pt x="638092" y="554284"/>
                  </a:moveTo>
                  <a:cubicBezTo>
                    <a:pt x="617852" y="554184"/>
                    <a:pt x="601009" y="561849"/>
                    <a:pt x="587565" y="577277"/>
                  </a:cubicBezTo>
                  <a:cubicBezTo>
                    <a:pt x="574121" y="592706"/>
                    <a:pt x="567399" y="612128"/>
                    <a:pt x="567399" y="635544"/>
                  </a:cubicBezTo>
                  <a:lnTo>
                    <a:pt x="567399" y="641497"/>
                  </a:lnTo>
                  <a:cubicBezTo>
                    <a:pt x="567399" y="664912"/>
                    <a:pt x="574171" y="684086"/>
                    <a:pt x="587714" y="699019"/>
                  </a:cubicBezTo>
                  <a:cubicBezTo>
                    <a:pt x="601257" y="713951"/>
                    <a:pt x="619439" y="721418"/>
                    <a:pt x="642259" y="721418"/>
                  </a:cubicBezTo>
                  <a:cubicBezTo>
                    <a:pt x="655455" y="721418"/>
                    <a:pt x="667064" y="719573"/>
                    <a:pt x="677085" y="715883"/>
                  </a:cubicBezTo>
                  <a:cubicBezTo>
                    <a:pt x="687106" y="712193"/>
                    <a:pt x="695143" y="707656"/>
                    <a:pt x="701195" y="702270"/>
                  </a:cubicBezTo>
                  <a:lnTo>
                    <a:pt x="689587" y="678555"/>
                  </a:lnTo>
                  <a:cubicBezTo>
                    <a:pt x="683137" y="683020"/>
                    <a:pt x="676440" y="686443"/>
                    <a:pt x="669495" y="688824"/>
                  </a:cubicBezTo>
                  <a:cubicBezTo>
                    <a:pt x="662550" y="691205"/>
                    <a:pt x="654215" y="692396"/>
                    <a:pt x="644492" y="692396"/>
                  </a:cubicBezTo>
                  <a:cubicBezTo>
                    <a:pt x="632288" y="692396"/>
                    <a:pt x="622738" y="688342"/>
                    <a:pt x="615842" y="680233"/>
                  </a:cubicBezTo>
                  <a:cubicBezTo>
                    <a:pt x="608947" y="672124"/>
                    <a:pt x="605201" y="661692"/>
                    <a:pt x="604606" y="648936"/>
                  </a:cubicBezTo>
                  <a:lnTo>
                    <a:pt x="604904" y="648194"/>
                  </a:lnTo>
                  <a:lnTo>
                    <a:pt x="705363" y="648194"/>
                  </a:lnTo>
                  <a:lnTo>
                    <a:pt x="705363" y="626912"/>
                  </a:lnTo>
                  <a:cubicBezTo>
                    <a:pt x="705363" y="604786"/>
                    <a:pt x="699583" y="587150"/>
                    <a:pt x="688024" y="574003"/>
                  </a:cubicBezTo>
                  <a:cubicBezTo>
                    <a:pt x="676465" y="560857"/>
                    <a:pt x="659821" y="554284"/>
                    <a:pt x="638092" y="554284"/>
                  </a:cubicBezTo>
                  <a:close/>
                  <a:moveTo>
                    <a:pt x="34892" y="501598"/>
                  </a:moveTo>
                  <a:lnTo>
                    <a:pt x="34892" y="530620"/>
                  </a:lnTo>
                  <a:lnTo>
                    <a:pt x="100376" y="530620"/>
                  </a:lnTo>
                  <a:lnTo>
                    <a:pt x="100376" y="718292"/>
                  </a:lnTo>
                  <a:lnTo>
                    <a:pt x="136541" y="718292"/>
                  </a:lnTo>
                  <a:lnTo>
                    <a:pt x="136541" y="530620"/>
                  </a:lnTo>
                  <a:lnTo>
                    <a:pt x="202026" y="530620"/>
                  </a:lnTo>
                  <a:lnTo>
                    <a:pt x="202026" y="501598"/>
                  </a:lnTo>
                  <a:close/>
                  <a:moveTo>
                    <a:pt x="401753" y="486120"/>
                  </a:moveTo>
                  <a:lnTo>
                    <a:pt x="401753" y="718292"/>
                  </a:lnTo>
                  <a:lnTo>
                    <a:pt x="432114" y="718292"/>
                  </a:lnTo>
                  <a:lnTo>
                    <a:pt x="435686" y="697456"/>
                  </a:lnTo>
                  <a:cubicBezTo>
                    <a:pt x="440647" y="705294"/>
                    <a:pt x="446823" y="711248"/>
                    <a:pt x="454215" y="715316"/>
                  </a:cubicBezTo>
                  <a:cubicBezTo>
                    <a:pt x="461607" y="719384"/>
                    <a:pt x="470313" y="721418"/>
                    <a:pt x="480334" y="721418"/>
                  </a:cubicBezTo>
                  <a:cubicBezTo>
                    <a:pt x="500277" y="721418"/>
                    <a:pt x="515731" y="714249"/>
                    <a:pt x="526694" y="699912"/>
                  </a:cubicBezTo>
                  <a:cubicBezTo>
                    <a:pt x="537658" y="685575"/>
                    <a:pt x="543140" y="666649"/>
                    <a:pt x="543140" y="643134"/>
                  </a:cubicBezTo>
                  <a:lnTo>
                    <a:pt x="543140" y="640009"/>
                  </a:lnTo>
                  <a:cubicBezTo>
                    <a:pt x="543140" y="614212"/>
                    <a:pt x="537658" y="593475"/>
                    <a:pt x="526694" y="577798"/>
                  </a:cubicBezTo>
                  <a:cubicBezTo>
                    <a:pt x="515731" y="562122"/>
                    <a:pt x="500178" y="554284"/>
                    <a:pt x="480037" y="554284"/>
                  </a:cubicBezTo>
                  <a:cubicBezTo>
                    <a:pt x="470809" y="554284"/>
                    <a:pt x="462723" y="556119"/>
                    <a:pt x="455778" y="559790"/>
                  </a:cubicBezTo>
                  <a:cubicBezTo>
                    <a:pt x="448832" y="563461"/>
                    <a:pt x="442879" y="568720"/>
                    <a:pt x="437918" y="575566"/>
                  </a:cubicBezTo>
                  <a:lnTo>
                    <a:pt x="437918" y="486120"/>
                  </a:lnTo>
                  <a:close/>
                  <a:moveTo>
                    <a:pt x="72260" y="370281"/>
                  </a:moveTo>
                  <a:lnTo>
                    <a:pt x="652954" y="370281"/>
                  </a:lnTo>
                  <a:cubicBezTo>
                    <a:pt x="692862" y="370281"/>
                    <a:pt x="725214" y="402633"/>
                    <a:pt x="725214" y="442541"/>
                  </a:cubicBezTo>
                  <a:lnTo>
                    <a:pt x="725214" y="731573"/>
                  </a:lnTo>
                  <a:cubicBezTo>
                    <a:pt x="725214" y="771481"/>
                    <a:pt x="692862" y="803833"/>
                    <a:pt x="652954" y="803833"/>
                  </a:cubicBezTo>
                  <a:lnTo>
                    <a:pt x="72260" y="803833"/>
                  </a:lnTo>
                  <a:cubicBezTo>
                    <a:pt x="32352" y="803833"/>
                    <a:pt x="0" y="771481"/>
                    <a:pt x="0" y="731573"/>
                  </a:cubicBezTo>
                  <a:lnTo>
                    <a:pt x="0" y="442541"/>
                  </a:lnTo>
                  <a:cubicBezTo>
                    <a:pt x="0" y="402633"/>
                    <a:pt x="32352" y="370281"/>
                    <a:pt x="72260" y="370281"/>
                  </a:cubicBezTo>
                  <a:close/>
                  <a:moveTo>
                    <a:pt x="388420" y="102133"/>
                  </a:moveTo>
                  <a:cubicBezTo>
                    <a:pt x="372669" y="102133"/>
                    <a:pt x="360887" y="108388"/>
                    <a:pt x="353074" y="120897"/>
                  </a:cubicBezTo>
                  <a:cubicBezTo>
                    <a:pt x="345384" y="133406"/>
                    <a:pt x="341540" y="149197"/>
                    <a:pt x="341540" y="168272"/>
                  </a:cubicBezTo>
                  <a:lnTo>
                    <a:pt x="341540" y="172173"/>
                  </a:lnTo>
                  <a:cubicBezTo>
                    <a:pt x="341540" y="191741"/>
                    <a:pt x="345384" y="207719"/>
                    <a:pt x="353074" y="220106"/>
                  </a:cubicBezTo>
                  <a:cubicBezTo>
                    <a:pt x="360639" y="232367"/>
                    <a:pt x="372545" y="238497"/>
                    <a:pt x="388792" y="238497"/>
                  </a:cubicBezTo>
                  <a:cubicBezTo>
                    <a:pt x="404544" y="238497"/>
                    <a:pt x="416326" y="232367"/>
                    <a:pt x="424139" y="220106"/>
                  </a:cubicBezTo>
                  <a:cubicBezTo>
                    <a:pt x="432077" y="207719"/>
                    <a:pt x="436045" y="191741"/>
                    <a:pt x="436045" y="172173"/>
                  </a:cubicBezTo>
                  <a:lnTo>
                    <a:pt x="436045" y="168272"/>
                  </a:lnTo>
                  <a:cubicBezTo>
                    <a:pt x="436045" y="149073"/>
                    <a:pt x="432077" y="133282"/>
                    <a:pt x="424139" y="120897"/>
                  </a:cubicBezTo>
                  <a:cubicBezTo>
                    <a:pt x="416326" y="108388"/>
                    <a:pt x="404419" y="102133"/>
                    <a:pt x="388420" y="102133"/>
                  </a:cubicBezTo>
                  <a:close/>
                  <a:moveTo>
                    <a:pt x="522849" y="69577"/>
                  </a:moveTo>
                  <a:lnTo>
                    <a:pt x="567870" y="69577"/>
                  </a:lnTo>
                  <a:lnTo>
                    <a:pt x="567870" y="190314"/>
                  </a:lnTo>
                  <a:cubicBezTo>
                    <a:pt x="567870" y="207925"/>
                    <a:pt x="570723" y="220266"/>
                    <a:pt x="576428" y="227335"/>
                  </a:cubicBezTo>
                  <a:cubicBezTo>
                    <a:pt x="582133" y="234404"/>
                    <a:pt x="590752" y="237939"/>
                    <a:pt x="602286" y="237939"/>
                  </a:cubicBezTo>
                  <a:cubicBezTo>
                    <a:pt x="613201" y="237939"/>
                    <a:pt x="622347" y="235986"/>
                    <a:pt x="629727" y="232079"/>
                  </a:cubicBezTo>
                  <a:cubicBezTo>
                    <a:pt x="637106" y="228172"/>
                    <a:pt x="642904" y="222498"/>
                    <a:pt x="647121" y="215057"/>
                  </a:cubicBezTo>
                  <a:lnTo>
                    <a:pt x="647121" y="69577"/>
                  </a:lnTo>
                  <a:lnTo>
                    <a:pt x="692327" y="69577"/>
                  </a:lnTo>
                  <a:lnTo>
                    <a:pt x="692327" y="270867"/>
                  </a:lnTo>
                  <a:lnTo>
                    <a:pt x="652888" y="270867"/>
                  </a:lnTo>
                  <a:lnTo>
                    <a:pt x="649167" y="241474"/>
                  </a:lnTo>
                  <a:cubicBezTo>
                    <a:pt x="642842" y="252140"/>
                    <a:pt x="634843" y="260356"/>
                    <a:pt x="625169" y="266123"/>
                  </a:cubicBezTo>
                  <a:cubicBezTo>
                    <a:pt x="615495" y="271890"/>
                    <a:pt x="604333" y="274774"/>
                    <a:pt x="591682" y="274774"/>
                  </a:cubicBezTo>
                  <a:cubicBezTo>
                    <a:pt x="570102" y="274774"/>
                    <a:pt x="553235" y="267891"/>
                    <a:pt x="541081" y="254124"/>
                  </a:cubicBezTo>
                  <a:cubicBezTo>
                    <a:pt x="528927" y="240357"/>
                    <a:pt x="522849" y="218963"/>
                    <a:pt x="522849" y="189942"/>
                  </a:cubicBezTo>
                  <a:close/>
                  <a:moveTo>
                    <a:pt x="388420" y="65856"/>
                  </a:moveTo>
                  <a:cubicBezTo>
                    <a:pt x="417318" y="65856"/>
                    <a:pt x="439952" y="75468"/>
                    <a:pt x="456323" y="94692"/>
                  </a:cubicBezTo>
                  <a:cubicBezTo>
                    <a:pt x="472818" y="113791"/>
                    <a:pt x="481066" y="138348"/>
                    <a:pt x="481066" y="168362"/>
                  </a:cubicBezTo>
                  <a:lnTo>
                    <a:pt x="481066" y="172269"/>
                  </a:lnTo>
                  <a:cubicBezTo>
                    <a:pt x="481066" y="202530"/>
                    <a:pt x="472818" y="227211"/>
                    <a:pt x="456323" y="246310"/>
                  </a:cubicBezTo>
                  <a:cubicBezTo>
                    <a:pt x="439952" y="265286"/>
                    <a:pt x="417442" y="274774"/>
                    <a:pt x="388792" y="274774"/>
                  </a:cubicBezTo>
                  <a:cubicBezTo>
                    <a:pt x="360019" y="274774"/>
                    <a:pt x="337385" y="265224"/>
                    <a:pt x="320890" y="246124"/>
                  </a:cubicBezTo>
                  <a:cubicBezTo>
                    <a:pt x="304519" y="227025"/>
                    <a:pt x="296333" y="202406"/>
                    <a:pt x="296333" y="172269"/>
                  </a:cubicBezTo>
                  <a:lnTo>
                    <a:pt x="296333" y="168362"/>
                  </a:lnTo>
                  <a:cubicBezTo>
                    <a:pt x="296333" y="138472"/>
                    <a:pt x="304519" y="113915"/>
                    <a:pt x="320890" y="94692"/>
                  </a:cubicBezTo>
                  <a:cubicBezTo>
                    <a:pt x="337509" y="75468"/>
                    <a:pt x="360019" y="65856"/>
                    <a:pt x="388420" y="65856"/>
                  </a:cubicBezTo>
                  <a:close/>
                  <a:moveTo>
                    <a:pt x="45186" y="0"/>
                  </a:moveTo>
                  <a:lnTo>
                    <a:pt x="95601" y="0"/>
                  </a:lnTo>
                  <a:lnTo>
                    <a:pt x="160713" y="131713"/>
                  </a:lnTo>
                  <a:lnTo>
                    <a:pt x="226198" y="0"/>
                  </a:lnTo>
                  <a:lnTo>
                    <a:pt x="276613" y="0"/>
                  </a:lnTo>
                  <a:lnTo>
                    <a:pt x="182666" y="175803"/>
                  </a:lnTo>
                  <a:lnTo>
                    <a:pt x="182666" y="270867"/>
                  </a:lnTo>
                  <a:lnTo>
                    <a:pt x="137645" y="270867"/>
                  </a:lnTo>
                  <a:lnTo>
                    <a:pt x="137645" y="173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372102" y="2697281"/>
              <a:ext cx="3284307" cy="1817186"/>
              <a:chOff x="1372102" y="2697281"/>
              <a:chExt cx="3284307" cy="1817186"/>
            </a:xfrm>
          </p:grpSpPr>
          <p:sp>
            <p:nvSpPr>
              <p:cNvPr id="4" name="Freeform: Shape 35"/>
              <p:cNvSpPr/>
              <p:nvPr/>
            </p:nvSpPr>
            <p:spPr>
              <a:xfrm>
                <a:off x="1372102" y="2703755"/>
                <a:ext cx="2840951" cy="912859"/>
              </a:xfrm>
              <a:custGeom>
                <a:avLst/>
                <a:gdLst>
                  <a:gd name="connsiteX0" fmla="*/ 0 w 3239311"/>
                  <a:gd name="connsiteY0" fmla="*/ 0 h 1040860"/>
                  <a:gd name="connsiteX1" fmla="*/ 747166 w 3239311"/>
                  <a:gd name="connsiteY1" fmla="*/ 0 h 1040860"/>
                  <a:gd name="connsiteX2" fmla="*/ 758420 w 3239311"/>
                  <a:gd name="connsiteY2" fmla="*/ 2977 h 1040860"/>
                  <a:gd name="connsiteX3" fmla="*/ 671986 w 3239311"/>
                  <a:gd name="connsiteY3" fmla="*/ 10520 h 1040860"/>
                  <a:gd name="connsiteX4" fmla="*/ 194340 w 3239311"/>
                  <a:gd name="connsiteY4" fmla="*/ 517849 h 1040860"/>
                  <a:gd name="connsiteX5" fmla="*/ 671986 w 3239311"/>
                  <a:gd name="connsiteY5" fmla="*/ 1025178 h 1040860"/>
                  <a:gd name="connsiteX6" fmla="*/ 722008 w 3239311"/>
                  <a:gd name="connsiteY6" fmla="*/ 1029544 h 1040860"/>
                  <a:gd name="connsiteX7" fmla="*/ 693172 w 3239311"/>
                  <a:gd name="connsiteY7" fmla="*/ 1034532 h 1040860"/>
                  <a:gd name="connsiteX8" fmla="*/ 750439 w 3239311"/>
                  <a:gd name="connsiteY8" fmla="*/ 1032025 h 1040860"/>
                  <a:gd name="connsiteX9" fmla="*/ 792546 w 3239311"/>
                  <a:gd name="connsiteY9" fmla="*/ 1035699 h 1040860"/>
                  <a:gd name="connsiteX10" fmla="*/ 771487 w 3239311"/>
                  <a:gd name="connsiteY10" fmla="*/ 1031103 h 1040860"/>
                  <a:gd name="connsiteX11" fmla="*/ 814144 w 3239311"/>
                  <a:gd name="connsiteY11" fmla="*/ 1029235 h 1040860"/>
                  <a:gd name="connsiteX12" fmla="*/ 1317698 w 3239311"/>
                  <a:gd name="connsiteY12" fmla="*/ 543125 h 1040860"/>
                  <a:gd name="connsiteX13" fmla="*/ 867037 w 3239311"/>
                  <a:gd name="connsiteY13" fmla="*/ 15720 h 1040860"/>
                  <a:gd name="connsiteX14" fmla="*/ 775511 w 3239311"/>
                  <a:gd name="connsiteY14" fmla="*/ 3717 h 1040860"/>
                  <a:gd name="connsiteX15" fmla="*/ 792541 w 3239311"/>
                  <a:gd name="connsiteY15" fmla="*/ 0 h 1040860"/>
                  <a:gd name="connsiteX16" fmla="*/ 3239311 w 3239311"/>
                  <a:gd name="connsiteY16" fmla="*/ 0 h 1040860"/>
                  <a:gd name="connsiteX17" fmla="*/ 3239311 w 3239311"/>
                  <a:gd name="connsiteY17" fmla="*/ 1040860 h 1040860"/>
                  <a:gd name="connsiteX18" fmla="*/ 0 w 3239311"/>
                  <a:gd name="connsiteY18" fmla="*/ 1040860 h 1040860"/>
                  <a:gd name="connsiteX19" fmla="*/ 0 w 3239311"/>
                  <a:gd name="connsiteY19" fmla="*/ 0 h 1040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39311" h="1040860">
                    <a:moveTo>
                      <a:pt x="0" y="0"/>
                    </a:moveTo>
                    <a:lnTo>
                      <a:pt x="747166" y="0"/>
                    </a:lnTo>
                    <a:lnTo>
                      <a:pt x="758420" y="2977"/>
                    </a:lnTo>
                    <a:lnTo>
                      <a:pt x="671986" y="10520"/>
                    </a:lnTo>
                    <a:cubicBezTo>
                      <a:pt x="399394" y="58808"/>
                      <a:pt x="194340" y="267598"/>
                      <a:pt x="194340" y="517849"/>
                    </a:cubicBezTo>
                    <a:cubicBezTo>
                      <a:pt x="194340" y="768100"/>
                      <a:pt x="399394" y="976891"/>
                      <a:pt x="671986" y="1025178"/>
                    </a:cubicBezTo>
                    <a:lnTo>
                      <a:pt x="722008" y="1029544"/>
                    </a:lnTo>
                    <a:lnTo>
                      <a:pt x="693172" y="1034532"/>
                    </a:lnTo>
                    <a:lnTo>
                      <a:pt x="750439" y="1032025"/>
                    </a:lnTo>
                    <a:lnTo>
                      <a:pt x="792546" y="1035699"/>
                    </a:lnTo>
                    <a:lnTo>
                      <a:pt x="771487" y="1031103"/>
                    </a:lnTo>
                    <a:lnTo>
                      <a:pt x="814144" y="1029235"/>
                    </a:lnTo>
                    <a:cubicBezTo>
                      <a:pt x="1088946" y="992786"/>
                      <a:pt x="1304652" y="793094"/>
                      <a:pt x="1317698" y="543125"/>
                    </a:cubicBezTo>
                    <a:cubicBezTo>
                      <a:pt x="1330744" y="293156"/>
                      <a:pt x="1136805" y="75737"/>
                      <a:pt x="867037" y="15720"/>
                    </a:cubicBezTo>
                    <a:lnTo>
                      <a:pt x="775511" y="3717"/>
                    </a:lnTo>
                    <a:lnTo>
                      <a:pt x="792541" y="0"/>
                    </a:lnTo>
                    <a:lnTo>
                      <a:pt x="3239311" y="0"/>
                    </a:lnTo>
                    <a:lnTo>
                      <a:pt x="3239311" y="1040860"/>
                    </a:lnTo>
                    <a:lnTo>
                      <a:pt x="0" y="10408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20281" tIns="45728" rIns="72013" bIns="216037" anchor="b" anchorCtr="0" forceAA="0" compatLnSpc="1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5" name="Freeform: Shape 42"/>
              <p:cNvSpPr/>
              <p:nvPr/>
            </p:nvSpPr>
            <p:spPr>
              <a:xfrm>
                <a:off x="1618968" y="2708515"/>
                <a:ext cx="832995" cy="894591"/>
              </a:xfrm>
              <a:custGeom>
                <a:avLst/>
                <a:gdLst>
                  <a:gd name="connsiteX0" fmla="*/ 442750 w 864922"/>
                  <a:gd name="connsiteY0" fmla="*/ 0 h 1020031"/>
                  <a:gd name="connsiteX1" fmla="*/ 519802 w 864922"/>
                  <a:gd name="connsiteY1" fmla="*/ 22384 h 1020031"/>
                  <a:gd name="connsiteX2" fmla="*/ 864354 w 864922"/>
                  <a:gd name="connsiteY2" fmla="*/ 533931 h 1020031"/>
                  <a:gd name="connsiteX3" fmla="*/ 472843 w 864922"/>
                  <a:gd name="connsiteY3" fmla="*/ 1010498 h 1020031"/>
                  <a:gd name="connsiteX4" fmla="*/ 422666 w 864922"/>
                  <a:gd name="connsiteY4" fmla="*/ 1020031 h 1020031"/>
                  <a:gd name="connsiteX5" fmla="*/ 368447 w 864922"/>
                  <a:gd name="connsiteY5" fmla="*/ 1007036 h 1020031"/>
                  <a:gd name="connsiteX6" fmla="*/ 0 w 864922"/>
                  <a:gd name="connsiteY6" fmla="*/ 512422 h 1020031"/>
                  <a:gd name="connsiteX7" fmla="*/ 368447 w 864922"/>
                  <a:gd name="connsiteY7" fmla="*/ 17808 h 1020031"/>
                  <a:gd name="connsiteX8" fmla="*/ 442750 w 864922"/>
                  <a:gd name="connsiteY8" fmla="*/ 0 h 1020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4922" h="1020031">
                    <a:moveTo>
                      <a:pt x="442750" y="0"/>
                    </a:moveTo>
                    <a:lnTo>
                      <a:pt x="519802" y="22384"/>
                    </a:lnTo>
                    <a:cubicBezTo>
                      <a:pt x="733443" y="105167"/>
                      <a:pt x="875069" y="308482"/>
                      <a:pt x="864354" y="533931"/>
                    </a:cubicBezTo>
                    <a:cubicBezTo>
                      <a:pt x="853641" y="759380"/>
                      <a:pt x="693371" y="948349"/>
                      <a:pt x="472843" y="1010498"/>
                    </a:cubicBezTo>
                    <a:lnTo>
                      <a:pt x="422666" y="1020031"/>
                    </a:lnTo>
                    <a:lnTo>
                      <a:pt x="368447" y="1007036"/>
                    </a:lnTo>
                    <a:cubicBezTo>
                      <a:pt x="151118" y="934488"/>
                      <a:pt x="0" y="738126"/>
                      <a:pt x="0" y="512422"/>
                    </a:cubicBezTo>
                    <a:cubicBezTo>
                      <a:pt x="0" y="286719"/>
                      <a:pt x="151118" y="90355"/>
                      <a:pt x="368447" y="17808"/>
                    </a:cubicBezTo>
                    <a:lnTo>
                      <a:pt x="442750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3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: Shape 5"/>
              <p:cNvSpPr/>
              <p:nvPr/>
            </p:nvSpPr>
            <p:spPr>
              <a:xfrm>
                <a:off x="4204521" y="2697281"/>
                <a:ext cx="451888" cy="1817186"/>
              </a:xfrm>
              <a:custGeom>
                <a:avLst/>
                <a:gdLst>
                  <a:gd name="connsiteX0" fmla="*/ 32175 w 538014"/>
                  <a:gd name="connsiteY0" fmla="*/ 2 h 2071994"/>
                  <a:gd name="connsiteX1" fmla="*/ 538014 w 538014"/>
                  <a:gd name="connsiteY1" fmla="*/ 1040862 h 2071994"/>
                  <a:gd name="connsiteX2" fmla="*/ 528286 w 538014"/>
                  <a:gd name="connsiteY2" fmla="*/ 2071994 h 2071994"/>
                  <a:gd name="connsiteX3" fmla="*/ 51631 w 538014"/>
                  <a:gd name="connsiteY3" fmla="*/ 1050589 h 2071994"/>
                  <a:gd name="connsiteX4" fmla="*/ 32175 w 538014"/>
                  <a:gd name="connsiteY4" fmla="*/ 2 h 2071994"/>
                  <a:gd name="connsiteX0-1" fmla="*/ 54809 w 560648"/>
                  <a:gd name="connsiteY0-2" fmla="*/ 151 h 2072143"/>
                  <a:gd name="connsiteX1-3" fmla="*/ 560648 w 560648"/>
                  <a:gd name="connsiteY1-4" fmla="*/ 1041011 h 2072143"/>
                  <a:gd name="connsiteX2-5" fmla="*/ 550920 w 560648"/>
                  <a:gd name="connsiteY2-6" fmla="*/ 2072143 h 2072143"/>
                  <a:gd name="connsiteX3-7" fmla="*/ 15899 w 560648"/>
                  <a:gd name="connsiteY3-8" fmla="*/ 972917 h 2072143"/>
                  <a:gd name="connsiteX4-9" fmla="*/ 54809 w 560648"/>
                  <a:gd name="connsiteY4-10" fmla="*/ 151 h 2072143"/>
                  <a:gd name="connsiteX0-11" fmla="*/ 54809 w 560648"/>
                  <a:gd name="connsiteY0-12" fmla="*/ 151 h 2072143"/>
                  <a:gd name="connsiteX1-13" fmla="*/ 560648 w 560648"/>
                  <a:gd name="connsiteY1-14" fmla="*/ 1041011 h 2072143"/>
                  <a:gd name="connsiteX2-15" fmla="*/ 550920 w 560648"/>
                  <a:gd name="connsiteY2-16" fmla="*/ 2072143 h 2072143"/>
                  <a:gd name="connsiteX3-17" fmla="*/ 15899 w 560648"/>
                  <a:gd name="connsiteY3-18" fmla="*/ 972917 h 2072143"/>
                  <a:gd name="connsiteX4-19" fmla="*/ 54809 w 560648"/>
                  <a:gd name="connsiteY4-20" fmla="*/ 151 h 2072143"/>
                  <a:gd name="connsiteX0-21" fmla="*/ 54809 w 560648"/>
                  <a:gd name="connsiteY0-22" fmla="*/ 151 h 2072143"/>
                  <a:gd name="connsiteX1-23" fmla="*/ 560648 w 560648"/>
                  <a:gd name="connsiteY1-24" fmla="*/ 1041011 h 2072143"/>
                  <a:gd name="connsiteX2-25" fmla="*/ 550920 w 560648"/>
                  <a:gd name="connsiteY2-26" fmla="*/ 2072143 h 2072143"/>
                  <a:gd name="connsiteX3-27" fmla="*/ 15899 w 560648"/>
                  <a:gd name="connsiteY3-28" fmla="*/ 972917 h 2072143"/>
                  <a:gd name="connsiteX4-29" fmla="*/ 54809 w 560648"/>
                  <a:gd name="connsiteY4-30" fmla="*/ 151 h 2072143"/>
                  <a:gd name="connsiteX0-31" fmla="*/ 39222 w 545061"/>
                  <a:gd name="connsiteY0-32" fmla="*/ 0 h 2071992"/>
                  <a:gd name="connsiteX1-33" fmla="*/ 545061 w 545061"/>
                  <a:gd name="connsiteY1-34" fmla="*/ 1040860 h 2071992"/>
                  <a:gd name="connsiteX2-35" fmla="*/ 535333 w 545061"/>
                  <a:gd name="connsiteY2-36" fmla="*/ 2071992 h 2071992"/>
                  <a:gd name="connsiteX3-37" fmla="*/ 312 w 545061"/>
                  <a:gd name="connsiteY3-38" fmla="*/ 972766 h 2071992"/>
                  <a:gd name="connsiteX4-39" fmla="*/ 39222 w 545061"/>
                  <a:gd name="connsiteY4-40" fmla="*/ 0 h 2071992"/>
                  <a:gd name="connsiteX0-41" fmla="*/ 4148 w 509987"/>
                  <a:gd name="connsiteY0-42" fmla="*/ 0 h 2071992"/>
                  <a:gd name="connsiteX1-43" fmla="*/ 509987 w 509987"/>
                  <a:gd name="connsiteY1-44" fmla="*/ 1040860 h 2071992"/>
                  <a:gd name="connsiteX2-45" fmla="*/ 500259 w 509987"/>
                  <a:gd name="connsiteY2-46" fmla="*/ 2071992 h 2071992"/>
                  <a:gd name="connsiteX3-47" fmla="*/ 43059 w 509987"/>
                  <a:gd name="connsiteY3-48" fmla="*/ 1001949 h 2071992"/>
                  <a:gd name="connsiteX4-49" fmla="*/ 4148 w 509987"/>
                  <a:gd name="connsiteY4-50" fmla="*/ 0 h 2071992"/>
                  <a:gd name="connsiteX0-51" fmla="*/ 9413 w 515252"/>
                  <a:gd name="connsiteY0-52" fmla="*/ 0 h 2071992"/>
                  <a:gd name="connsiteX1-53" fmla="*/ 515252 w 515252"/>
                  <a:gd name="connsiteY1-54" fmla="*/ 1040860 h 2071992"/>
                  <a:gd name="connsiteX2-55" fmla="*/ 505524 w 515252"/>
                  <a:gd name="connsiteY2-56" fmla="*/ 2071992 h 2071992"/>
                  <a:gd name="connsiteX3-57" fmla="*/ 9413 w 515252"/>
                  <a:gd name="connsiteY3-58" fmla="*/ 1001949 h 2071992"/>
                  <a:gd name="connsiteX4-59" fmla="*/ 9413 w 515252"/>
                  <a:gd name="connsiteY4-60" fmla="*/ 0 h 2071992"/>
                  <a:gd name="connsiteX0-61" fmla="*/ 9413 w 515252"/>
                  <a:gd name="connsiteY0-62" fmla="*/ 0 h 2071992"/>
                  <a:gd name="connsiteX1-63" fmla="*/ 515252 w 515252"/>
                  <a:gd name="connsiteY1-64" fmla="*/ 1040860 h 2071992"/>
                  <a:gd name="connsiteX2-65" fmla="*/ 505524 w 515252"/>
                  <a:gd name="connsiteY2-66" fmla="*/ 2071992 h 2071992"/>
                  <a:gd name="connsiteX3-67" fmla="*/ 9413 w 515252"/>
                  <a:gd name="connsiteY3-68" fmla="*/ 1001949 h 2071992"/>
                  <a:gd name="connsiteX4-69" fmla="*/ 9413 w 515252"/>
                  <a:gd name="connsiteY4-70" fmla="*/ 0 h 2071992"/>
                  <a:gd name="connsiteX0-71" fmla="*/ 9413 w 515252"/>
                  <a:gd name="connsiteY0-72" fmla="*/ 0 h 2071992"/>
                  <a:gd name="connsiteX1-73" fmla="*/ 515252 w 515252"/>
                  <a:gd name="connsiteY1-74" fmla="*/ 1040860 h 2071992"/>
                  <a:gd name="connsiteX2-75" fmla="*/ 505524 w 515252"/>
                  <a:gd name="connsiteY2-76" fmla="*/ 2071992 h 2071992"/>
                  <a:gd name="connsiteX3-77" fmla="*/ 9413 w 515252"/>
                  <a:gd name="connsiteY3-78" fmla="*/ 1031132 h 2071992"/>
                  <a:gd name="connsiteX4-79" fmla="*/ 9413 w 515252"/>
                  <a:gd name="connsiteY4-80" fmla="*/ 0 h 207199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515252" h="2071992">
                    <a:moveTo>
                      <a:pt x="9413" y="0"/>
                    </a:moveTo>
                    <a:cubicBezTo>
                      <a:pt x="168297" y="264268"/>
                      <a:pt x="346639" y="693907"/>
                      <a:pt x="515252" y="1040860"/>
                    </a:cubicBezTo>
                    <a:cubicBezTo>
                      <a:pt x="512009" y="1384571"/>
                      <a:pt x="508767" y="1728281"/>
                      <a:pt x="505524" y="2071992"/>
                    </a:cubicBezTo>
                    <a:lnTo>
                      <a:pt x="9413" y="1031132"/>
                    </a:lnTo>
                    <a:cubicBezTo>
                      <a:pt x="6170" y="677694"/>
                      <a:pt x="-10042" y="486383"/>
                      <a:pt x="9413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: Shape 27"/>
              <p:cNvSpPr/>
              <p:nvPr/>
            </p:nvSpPr>
            <p:spPr>
              <a:xfrm>
                <a:off x="1835917" y="2975613"/>
                <a:ext cx="401295" cy="360396"/>
              </a:xfrm>
              <a:custGeom>
                <a:avLst/>
                <a:gdLst>
                  <a:gd name="connsiteX0" fmla="*/ 581552 w 745732"/>
                  <a:gd name="connsiteY0" fmla="*/ 95974 h 669727"/>
                  <a:gd name="connsiteX1" fmla="*/ 558692 w 745732"/>
                  <a:gd name="connsiteY1" fmla="*/ 118834 h 669727"/>
                  <a:gd name="connsiteX2" fmla="*/ 581552 w 745732"/>
                  <a:gd name="connsiteY2" fmla="*/ 141694 h 669727"/>
                  <a:gd name="connsiteX3" fmla="*/ 604412 w 745732"/>
                  <a:gd name="connsiteY3" fmla="*/ 118834 h 669727"/>
                  <a:gd name="connsiteX4" fmla="*/ 581552 w 745732"/>
                  <a:gd name="connsiteY4" fmla="*/ 95974 h 669727"/>
                  <a:gd name="connsiteX5" fmla="*/ 532366 w 745732"/>
                  <a:gd name="connsiteY5" fmla="*/ 0 h 669727"/>
                  <a:gd name="connsiteX6" fmla="*/ 690047 w 745732"/>
                  <a:gd name="connsiteY6" fmla="*/ 104518 h 669727"/>
                  <a:gd name="connsiteX7" fmla="*/ 693084 w 745732"/>
                  <a:gd name="connsiteY7" fmla="*/ 119558 h 669727"/>
                  <a:gd name="connsiteX8" fmla="*/ 713357 w 745732"/>
                  <a:gd name="connsiteY8" fmla="*/ 112595 h 669727"/>
                  <a:gd name="connsiteX9" fmla="*/ 738380 w 745732"/>
                  <a:gd name="connsiteY9" fmla="*/ 94122 h 669727"/>
                  <a:gd name="connsiteX10" fmla="*/ 731329 w 745732"/>
                  <a:gd name="connsiteY10" fmla="*/ 119519 h 669727"/>
                  <a:gd name="connsiteX11" fmla="*/ 709773 w 745732"/>
                  <a:gd name="connsiteY11" fmla="*/ 137478 h 669727"/>
                  <a:gd name="connsiteX12" fmla="*/ 716943 w 745732"/>
                  <a:gd name="connsiteY12" fmla="*/ 137863 h 669727"/>
                  <a:gd name="connsiteX13" fmla="*/ 745732 w 745732"/>
                  <a:gd name="connsiteY13" fmla="*/ 125350 h 669727"/>
                  <a:gd name="connsiteX14" fmla="*/ 719490 w 745732"/>
                  <a:gd name="connsiteY14" fmla="*/ 157922 h 669727"/>
                  <a:gd name="connsiteX15" fmla="*/ 701954 w 745732"/>
                  <a:gd name="connsiteY15" fmla="*/ 163496 h 669727"/>
                  <a:gd name="connsiteX16" fmla="*/ 703495 w 745732"/>
                  <a:gd name="connsiteY16" fmla="*/ 171129 h 669727"/>
                  <a:gd name="connsiteX17" fmla="*/ 693132 w 745732"/>
                  <a:gd name="connsiteY17" fmla="*/ 222461 h 669727"/>
                  <a:gd name="connsiteX18" fmla="*/ 695624 w 745732"/>
                  <a:gd name="connsiteY18" fmla="*/ 230427 h 669727"/>
                  <a:gd name="connsiteX19" fmla="*/ 480565 w 745732"/>
                  <a:gd name="connsiteY19" fmla="*/ 640204 h 669727"/>
                  <a:gd name="connsiteX20" fmla="*/ 0 w 745732"/>
                  <a:gd name="connsiteY20" fmla="*/ 447291 h 669727"/>
                  <a:gd name="connsiteX21" fmla="*/ 125400 w 745732"/>
                  <a:gd name="connsiteY21" fmla="*/ 474688 h 669727"/>
                  <a:gd name="connsiteX22" fmla="*/ 156305 w 745732"/>
                  <a:gd name="connsiteY22" fmla="*/ 474126 h 669727"/>
                  <a:gd name="connsiteX23" fmla="*/ 121198 w 745732"/>
                  <a:gd name="connsiteY23" fmla="*/ 438863 h 669727"/>
                  <a:gd name="connsiteX24" fmla="*/ 86840 w 745732"/>
                  <a:gd name="connsiteY24" fmla="*/ 355083 h 669727"/>
                  <a:gd name="connsiteX25" fmla="*/ 201437 w 745732"/>
                  <a:gd name="connsiteY25" fmla="*/ 418509 h 669727"/>
                  <a:gd name="connsiteX26" fmla="*/ 234960 w 745732"/>
                  <a:gd name="connsiteY26" fmla="*/ 423870 h 669727"/>
                  <a:gd name="connsiteX27" fmla="*/ 209743 w 745732"/>
                  <a:gd name="connsiteY27" fmla="*/ 410182 h 669727"/>
                  <a:gd name="connsiteX28" fmla="*/ 109205 w 745732"/>
                  <a:gd name="connsiteY28" fmla="*/ 221094 h 669727"/>
                  <a:gd name="connsiteX29" fmla="*/ 209764 w 745732"/>
                  <a:gd name="connsiteY29" fmla="*/ 305017 h 669727"/>
                  <a:gd name="connsiteX30" fmla="*/ 236782 w 745732"/>
                  <a:gd name="connsiteY30" fmla="*/ 314835 h 669727"/>
                  <a:gd name="connsiteX31" fmla="*/ 208438 w 745732"/>
                  <a:gd name="connsiteY31" fmla="*/ 291118 h 669727"/>
                  <a:gd name="connsiteX32" fmla="*/ 186329 w 745732"/>
                  <a:gd name="connsiteY32" fmla="*/ 40009 h 669727"/>
                  <a:gd name="connsiteX33" fmla="*/ 332300 w 745732"/>
                  <a:gd name="connsiteY33" fmla="*/ 249034 h 669727"/>
                  <a:gd name="connsiteX34" fmla="*/ 393905 w 745732"/>
                  <a:gd name="connsiteY34" fmla="*/ 273705 h 669727"/>
                  <a:gd name="connsiteX35" fmla="*/ 401248 w 745732"/>
                  <a:gd name="connsiteY35" fmla="*/ 274807 h 669727"/>
                  <a:gd name="connsiteX36" fmla="*/ 378112 w 745732"/>
                  <a:gd name="connsiteY36" fmla="*/ 245321 h 669727"/>
                  <a:gd name="connsiteX37" fmla="*/ 361237 w 745732"/>
                  <a:gd name="connsiteY37" fmla="*/ 171129 h 669727"/>
                  <a:gd name="connsiteX38" fmla="*/ 532366 w 745732"/>
                  <a:gd name="connsiteY38" fmla="*/ 0 h 66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745732" h="669727">
                    <a:moveTo>
                      <a:pt x="581552" y="95974"/>
                    </a:moveTo>
                    <a:cubicBezTo>
                      <a:pt x="568927" y="95974"/>
                      <a:pt x="558692" y="106209"/>
                      <a:pt x="558692" y="118834"/>
                    </a:cubicBezTo>
                    <a:cubicBezTo>
                      <a:pt x="558692" y="131459"/>
                      <a:pt x="568927" y="141694"/>
                      <a:pt x="581552" y="141694"/>
                    </a:cubicBezTo>
                    <a:cubicBezTo>
                      <a:pt x="594177" y="141694"/>
                      <a:pt x="604412" y="131459"/>
                      <a:pt x="604412" y="118834"/>
                    </a:cubicBezTo>
                    <a:cubicBezTo>
                      <a:pt x="604412" y="106209"/>
                      <a:pt x="594177" y="95974"/>
                      <a:pt x="581552" y="95974"/>
                    </a:cubicBezTo>
                    <a:close/>
                    <a:moveTo>
                      <a:pt x="532366" y="0"/>
                    </a:moveTo>
                    <a:cubicBezTo>
                      <a:pt x="603250" y="0"/>
                      <a:pt x="664068" y="43097"/>
                      <a:pt x="690047" y="104518"/>
                    </a:cubicBezTo>
                    <a:lnTo>
                      <a:pt x="693084" y="119558"/>
                    </a:lnTo>
                    <a:lnTo>
                      <a:pt x="713357" y="112595"/>
                    </a:lnTo>
                    <a:cubicBezTo>
                      <a:pt x="723681" y="107830"/>
                      <a:pt x="732957" y="101778"/>
                      <a:pt x="738380" y="94122"/>
                    </a:cubicBezTo>
                    <a:cubicBezTo>
                      <a:pt x="741128" y="102540"/>
                      <a:pt x="737700" y="111430"/>
                      <a:pt x="731329" y="119519"/>
                    </a:cubicBezTo>
                    <a:lnTo>
                      <a:pt x="709773" y="137478"/>
                    </a:lnTo>
                    <a:lnTo>
                      <a:pt x="716943" y="137863"/>
                    </a:lnTo>
                    <a:cubicBezTo>
                      <a:pt x="727245" y="136008"/>
                      <a:pt x="737121" y="131786"/>
                      <a:pt x="745732" y="125350"/>
                    </a:cubicBezTo>
                    <a:cubicBezTo>
                      <a:pt x="741482" y="139831"/>
                      <a:pt x="731765" y="151218"/>
                      <a:pt x="719490" y="157922"/>
                    </a:cubicBezTo>
                    <a:lnTo>
                      <a:pt x="701954" y="163496"/>
                    </a:lnTo>
                    <a:lnTo>
                      <a:pt x="703495" y="171129"/>
                    </a:lnTo>
                    <a:lnTo>
                      <a:pt x="693132" y="222461"/>
                    </a:lnTo>
                    <a:lnTo>
                      <a:pt x="695624" y="230427"/>
                    </a:lnTo>
                    <a:cubicBezTo>
                      <a:pt x="729763" y="397284"/>
                      <a:pt x="643294" y="570701"/>
                      <a:pt x="480565" y="640204"/>
                    </a:cubicBezTo>
                    <a:cubicBezTo>
                      <a:pt x="294589" y="719637"/>
                      <a:pt x="79433" y="633266"/>
                      <a:pt x="0" y="447291"/>
                    </a:cubicBezTo>
                    <a:cubicBezTo>
                      <a:pt x="41416" y="461585"/>
                      <a:pt x="83470" y="470608"/>
                      <a:pt x="125400" y="474688"/>
                    </a:cubicBezTo>
                    <a:lnTo>
                      <a:pt x="156305" y="474126"/>
                    </a:lnTo>
                    <a:lnTo>
                      <a:pt x="121198" y="438863"/>
                    </a:lnTo>
                    <a:cubicBezTo>
                      <a:pt x="104715" y="414251"/>
                      <a:pt x="92785" y="386001"/>
                      <a:pt x="86840" y="355083"/>
                    </a:cubicBezTo>
                    <a:cubicBezTo>
                      <a:pt x="120048" y="385242"/>
                      <a:pt x="159387" y="406704"/>
                      <a:pt x="201437" y="418509"/>
                    </a:cubicBezTo>
                    <a:lnTo>
                      <a:pt x="234960" y="423870"/>
                    </a:lnTo>
                    <a:lnTo>
                      <a:pt x="209743" y="410182"/>
                    </a:lnTo>
                    <a:cubicBezTo>
                      <a:pt x="149086" y="369203"/>
                      <a:pt x="109205" y="299806"/>
                      <a:pt x="109205" y="221094"/>
                    </a:cubicBezTo>
                    <a:cubicBezTo>
                      <a:pt x="136121" y="256981"/>
                      <a:pt x="170699" y="285485"/>
                      <a:pt x="209764" y="305017"/>
                    </a:cubicBezTo>
                    <a:lnTo>
                      <a:pt x="236782" y="314835"/>
                    </a:lnTo>
                    <a:lnTo>
                      <a:pt x="208438" y="291118"/>
                    </a:lnTo>
                    <a:cubicBezTo>
                      <a:pt x="153038" y="221636"/>
                      <a:pt x="141250" y="123012"/>
                      <a:pt x="186329" y="40009"/>
                    </a:cubicBezTo>
                    <a:cubicBezTo>
                      <a:pt x="199379" y="128774"/>
                      <a:pt x="253459" y="206214"/>
                      <a:pt x="332300" y="249034"/>
                    </a:cubicBezTo>
                    <a:cubicBezTo>
                      <a:pt x="352011" y="259739"/>
                      <a:pt x="372694" y="267967"/>
                      <a:pt x="393905" y="273705"/>
                    </a:cubicBezTo>
                    <a:lnTo>
                      <a:pt x="401248" y="274807"/>
                    </a:lnTo>
                    <a:lnTo>
                      <a:pt x="378112" y="245321"/>
                    </a:lnTo>
                    <a:cubicBezTo>
                      <a:pt x="367297" y="222877"/>
                      <a:pt x="361237" y="197711"/>
                      <a:pt x="361237" y="171129"/>
                    </a:cubicBezTo>
                    <a:cubicBezTo>
                      <a:pt x="361237" y="76617"/>
                      <a:pt x="437854" y="0"/>
                      <a:pt x="53236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487302" y="956839"/>
            <a:ext cx="6275876" cy="1819556"/>
            <a:chOff x="1487043" y="956326"/>
            <a:chExt cx="6274787" cy="1819240"/>
          </a:xfrm>
        </p:grpSpPr>
        <p:sp>
          <p:nvSpPr>
            <p:cNvPr id="16" name="Freeform: Shape 22"/>
            <p:cNvSpPr/>
            <p:nvPr/>
          </p:nvSpPr>
          <p:spPr>
            <a:xfrm rot="10800000" flipV="1">
              <a:off x="4754517" y="1862707"/>
              <a:ext cx="3007313" cy="912859"/>
            </a:xfrm>
            <a:custGeom>
              <a:avLst/>
              <a:gdLst>
                <a:gd name="connsiteX0" fmla="*/ 3429000 w 3429000"/>
                <a:gd name="connsiteY0" fmla="*/ 1040860 h 1040860"/>
                <a:gd name="connsiteX1" fmla="*/ 0 w 3429000"/>
                <a:gd name="connsiteY1" fmla="*/ 1040860 h 1040860"/>
                <a:gd name="connsiteX2" fmla="*/ 0 w 3429000"/>
                <a:gd name="connsiteY2" fmla="*/ 0 h 1040860"/>
                <a:gd name="connsiteX3" fmla="*/ 747166 w 3429000"/>
                <a:gd name="connsiteY3" fmla="*/ 0 h 1040860"/>
                <a:gd name="connsiteX4" fmla="*/ 758420 w 3429000"/>
                <a:gd name="connsiteY4" fmla="*/ 2977 h 1040860"/>
                <a:gd name="connsiteX5" fmla="*/ 671986 w 3429000"/>
                <a:gd name="connsiteY5" fmla="*/ 10520 h 1040860"/>
                <a:gd name="connsiteX6" fmla="*/ 194340 w 3429000"/>
                <a:gd name="connsiteY6" fmla="*/ 517849 h 1040860"/>
                <a:gd name="connsiteX7" fmla="*/ 671986 w 3429000"/>
                <a:gd name="connsiteY7" fmla="*/ 1025178 h 1040860"/>
                <a:gd name="connsiteX8" fmla="*/ 722008 w 3429000"/>
                <a:gd name="connsiteY8" fmla="*/ 1029544 h 1040860"/>
                <a:gd name="connsiteX9" fmla="*/ 693172 w 3429000"/>
                <a:gd name="connsiteY9" fmla="*/ 1034532 h 1040860"/>
                <a:gd name="connsiteX10" fmla="*/ 750439 w 3429000"/>
                <a:gd name="connsiteY10" fmla="*/ 1032025 h 1040860"/>
                <a:gd name="connsiteX11" fmla="*/ 792545 w 3429000"/>
                <a:gd name="connsiteY11" fmla="*/ 1035699 h 1040860"/>
                <a:gd name="connsiteX12" fmla="*/ 771487 w 3429000"/>
                <a:gd name="connsiteY12" fmla="*/ 1031103 h 1040860"/>
                <a:gd name="connsiteX13" fmla="*/ 814143 w 3429000"/>
                <a:gd name="connsiteY13" fmla="*/ 1029235 h 1040860"/>
                <a:gd name="connsiteX14" fmla="*/ 1317698 w 3429000"/>
                <a:gd name="connsiteY14" fmla="*/ 543125 h 1040860"/>
                <a:gd name="connsiteX15" fmla="*/ 867037 w 3429000"/>
                <a:gd name="connsiteY15" fmla="*/ 15720 h 1040860"/>
                <a:gd name="connsiteX16" fmla="*/ 775511 w 3429000"/>
                <a:gd name="connsiteY16" fmla="*/ 3717 h 1040860"/>
                <a:gd name="connsiteX17" fmla="*/ 792541 w 3429000"/>
                <a:gd name="connsiteY17" fmla="*/ 0 h 1040860"/>
                <a:gd name="connsiteX18" fmla="*/ 3429000 w 3429000"/>
                <a:gd name="connsiteY18" fmla="*/ 0 h 1040860"/>
                <a:gd name="connsiteX19" fmla="*/ 3429000 w 3429000"/>
                <a:gd name="connsiteY19" fmla="*/ 1040860 h 104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29000" h="1040860">
                  <a:moveTo>
                    <a:pt x="3429000" y="1040860"/>
                  </a:moveTo>
                  <a:lnTo>
                    <a:pt x="0" y="1040860"/>
                  </a:lnTo>
                  <a:lnTo>
                    <a:pt x="0" y="0"/>
                  </a:lnTo>
                  <a:lnTo>
                    <a:pt x="747166" y="0"/>
                  </a:lnTo>
                  <a:lnTo>
                    <a:pt x="758420" y="2977"/>
                  </a:lnTo>
                  <a:lnTo>
                    <a:pt x="671986" y="10520"/>
                  </a:lnTo>
                  <a:cubicBezTo>
                    <a:pt x="399394" y="58808"/>
                    <a:pt x="194340" y="267598"/>
                    <a:pt x="194340" y="517849"/>
                  </a:cubicBezTo>
                  <a:cubicBezTo>
                    <a:pt x="194340" y="768100"/>
                    <a:pt x="399394" y="976891"/>
                    <a:pt x="671986" y="1025178"/>
                  </a:cubicBezTo>
                  <a:lnTo>
                    <a:pt x="722008" y="1029544"/>
                  </a:lnTo>
                  <a:lnTo>
                    <a:pt x="693172" y="1034532"/>
                  </a:lnTo>
                  <a:lnTo>
                    <a:pt x="750439" y="1032025"/>
                  </a:lnTo>
                  <a:lnTo>
                    <a:pt x="792545" y="1035699"/>
                  </a:lnTo>
                  <a:lnTo>
                    <a:pt x="771487" y="1031103"/>
                  </a:lnTo>
                  <a:lnTo>
                    <a:pt x="814143" y="1029235"/>
                  </a:lnTo>
                  <a:cubicBezTo>
                    <a:pt x="1088946" y="992786"/>
                    <a:pt x="1304652" y="793094"/>
                    <a:pt x="1317698" y="543125"/>
                  </a:cubicBezTo>
                  <a:cubicBezTo>
                    <a:pt x="1330744" y="293156"/>
                    <a:pt x="1136805" y="75737"/>
                    <a:pt x="867037" y="15720"/>
                  </a:cubicBezTo>
                  <a:lnTo>
                    <a:pt x="775511" y="3717"/>
                  </a:lnTo>
                  <a:lnTo>
                    <a:pt x="792541" y="0"/>
                  </a:lnTo>
                  <a:lnTo>
                    <a:pt x="3429000" y="0"/>
                  </a:lnTo>
                  <a:lnTo>
                    <a:pt x="3429000" y="10408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56" tIns="45728" rIns="1800312" bIns="216037" anchor="b" anchorCtr="0" forceAA="0" compatLnSpc="1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7" name="Freeform: Shape 23"/>
            <p:cNvSpPr/>
            <p:nvPr/>
          </p:nvSpPr>
          <p:spPr>
            <a:xfrm rot="10800000">
              <a:off x="6674860" y="1876214"/>
              <a:ext cx="832995" cy="894591"/>
            </a:xfrm>
            <a:custGeom>
              <a:avLst/>
              <a:gdLst>
                <a:gd name="connsiteX0" fmla="*/ 442750 w 864922"/>
                <a:gd name="connsiteY0" fmla="*/ 0 h 1020031"/>
                <a:gd name="connsiteX1" fmla="*/ 519802 w 864922"/>
                <a:gd name="connsiteY1" fmla="*/ 22384 h 1020031"/>
                <a:gd name="connsiteX2" fmla="*/ 864354 w 864922"/>
                <a:gd name="connsiteY2" fmla="*/ 533931 h 1020031"/>
                <a:gd name="connsiteX3" fmla="*/ 472843 w 864922"/>
                <a:gd name="connsiteY3" fmla="*/ 1010498 h 1020031"/>
                <a:gd name="connsiteX4" fmla="*/ 422666 w 864922"/>
                <a:gd name="connsiteY4" fmla="*/ 1020031 h 1020031"/>
                <a:gd name="connsiteX5" fmla="*/ 368447 w 864922"/>
                <a:gd name="connsiteY5" fmla="*/ 1007036 h 1020031"/>
                <a:gd name="connsiteX6" fmla="*/ 0 w 864922"/>
                <a:gd name="connsiteY6" fmla="*/ 512422 h 1020031"/>
                <a:gd name="connsiteX7" fmla="*/ 368447 w 864922"/>
                <a:gd name="connsiteY7" fmla="*/ 17808 h 1020031"/>
                <a:gd name="connsiteX8" fmla="*/ 442750 w 864922"/>
                <a:gd name="connsiteY8" fmla="*/ 0 h 102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4922" h="1020031">
                  <a:moveTo>
                    <a:pt x="442750" y="0"/>
                  </a:moveTo>
                  <a:lnTo>
                    <a:pt x="519802" y="22384"/>
                  </a:lnTo>
                  <a:cubicBezTo>
                    <a:pt x="733443" y="105167"/>
                    <a:pt x="875069" y="308482"/>
                    <a:pt x="864354" y="533931"/>
                  </a:cubicBezTo>
                  <a:cubicBezTo>
                    <a:pt x="853641" y="759380"/>
                    <a:pt x="693371" y="948349"/>
                    <a:pt x="472843" y="1010498"/>
                  </a:cubicBezTo>
                  <a:lnTo>
                    <a:pt x="422666" y="1020031"/>
                  </a:lnTo>
                  <a:lnTo>
                    <a:pt x="368447" y="1007036"/>
                  </a:lnTo>
                  <a:cubicBezTo>
                    <a:pt x="151118" y="934488"/>
                    <a:pt x="0" y="738126"/>
                    <a:pt x="0" y="512422"/>
                  </a:cubicBezTo>
                  <a:cubicBezTo>
                    <a:pt x="0" y="286719"/>
                    <a:pt x="151118" y="90355"/>
                    <a:pt x="368447" y="17808"/>
                  </a:cubicBezTo>
                  <a:lnTo>
                    <a:pt x="4427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21"/>
            <p:cNvSpPr/>
            <p:nvPr/>
          </p:nvSpPr>
          <p:spPr>
            <a:xfrm>
              <a:off x="6864027" y="2091195"/>
              <a:ext cx="454661" cy="454661"/>
            </a:xfrm>
            <a:custGeom>
              <a:avLst/>
              <a:gdLst/>
              <a:ahLst/>
              <a:cxnLst/>
              <a:rect l="l" t="t" r="r" b="b"/>
              <a:pathLst>
                <a:path w="641840" h="641840">
                  <a:moveTo>
                    <a:pt x="273587" y="183965"/>
                  </a:moveTo>
                  <a:lnTo>
                    <a:pt x="373656" y="183965"/>
                  </a:lnTo>
                  <a:cubicBezTo>
                    <a:pt x="401282" y="183965"/>
                    <a:pt x="422053" y="191537"/>
                    <a:pt x="435968" y="206680"/>
                  </a:cubicBezTo>
                  <a:cubicBezTo>
                    <a:pt x="449884" y="221823"/>
                    <a:pt x="456841" y="240752"/>
                    <a:pt x="456841" y="263467"/>
                  </a:cubicBezTo>
                  <a:cubicBezTo>
                    <a:pt x="456841" y="286182"/>
                    <a:pt x="449884" y="304907"/>
                    <a:pt x="435968" y="319641"/>
                  </a:cubicBezTo>
                  <a:cubicBezTo>
                    <a:pt x="422053" y="334375"/>
                    <a:pt x="401282" y="341742"/>
                    <a:pt x="373656" y="341742"/>
                  </a:cubicBezTo>
                  <a:lnTo>
                    <a:pt x="273587" y="341742"/>
                  </a:lnTo>
                  <a:close/>
                  <a:moveTo>
                    <a:pt x="198997" y="124108"/>
                  </a:moveTo>
                  <a:lnTo>
                    <a:pt x="198997" y="571039"/>
                  </a:lnTo>
                  <a:lnTo>
                    <a:pt x="273587" y="571039"/>
                  </a:lnTo>
                  <a:lnTo>
                    <a:pt x="273587" y="401598"/>
                  </a:lnTo>
                  <a:lnTo>
                    <a:pt x="373656" y="401598"/>
                  </a:lnTo>
                  <a:cubicBezTo>
                    <a:pt x="422974" y="401598"/>
                    <a:pt x="461599" y="388962"/>
                    <a:pt x="489532" y="363689"/>
                  </a:cubicBezTo>
                  <a:cubicBezTo>
                    <a:pt x="517465" y="338416"/>
                    <a:pt x="531432" y="304804"/>
                    <a:pt x="531432" y="262853"/>
                  </a:cubicBezTo>
                  <a:cubicBezTo>
                    <a:pt x="531432" y="221312"/>
                    <a:pt x="517465" y="187802"/>
                    <a:pt x="489532" y="162325"/>
                  </a:cubicBezTo>
                  <a:cubicBezTo>
                    <a:pt x="461599" y="136847"/>
                    <a:pt x="422974" y="124108"/>
                    <a:pt x="373656" y="124108"/>
                  </a:cubicBezTo>
                  <a:close/>
                  <a:moveTo>
                    <a:pt x="320920" y="0"/>
                  </a:moveTo>
                  <a:cubicBezTo>
                    <a:pt x="498159" y="0"/>
                    <a:pt x="641840" y="143681"/>
                    <a:pt x="641840" y="320920"/>
                  </a:cubicBezTo>
                  <a:cubicBezTo>
                    <a:pt x="641840" y="498159"/>
                    <a:pt x="498159" y="641840"/>
                    <a:pt x="320920" y="641840"/>
                  </a:cubicBezTo>
                  <a:cubicBezTo>
                    <a:pt x="143681" y="641840"/>
                    <a:pt x="0" y="498159"/>
                    <a:pt x="0" y="320920"/>
                  </a:cubicBezTo>
                  <a:cubicBezTo>
                    <a:pt x="0" y="143681"/>
                    <a:pt x="143681" y="0"/>
                    <a:pt x="3209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487043" y="956326"/>
              <a:ext cx="3276006" cy="1817186"/>
              <a:chOff x="1487043" y="956326"/>
              <a:chExt cx="3276006" cy="1817186"/>
            </a:xfrm>
          </p:grpSpPr>
          <p:sp>
            <p:nvSpPr>
              <p:cNvPr id="7" name="Freeform: Shape 10"/>
              <p:cNvSpPr/>
              <p:nvPr/>
            </p:nvSpPr>
            <p:spPr>
              <a:xfrm>
                <a:off x="1487043" y="963357"/>
                <a:ext cx="2840951" cy="912859"/>
              </a:xfrm>
              <a:custGeom>
                <a:avLst/>
                <a:gdLst>
                  <a:gd name="connsiteX0" fmla="*/ 0 w 3239311"/>
                  <a:gd name="connsiteY0" fmla="*/ 0 h 1040860"/>
                  <a:gd name="connsiteX1" fmla="*/ 747166 w 3239311"/>
                  <a:gd name="connsiteY1" fmla="*/ 0 h 1040860"/>
                  <a:gd name="connsiteX2" fmla="*/ 758420 w 3239311"/>
                  <a:gd name="connsiteY2" fmla="*/ 2977 h 1040860"/>
                  <a:gd name="connsiteX3" fmla="*/ 671986 w 3239311"/>
                  <a:gd name="connsiteY3" fmla="*/ 10520 h 1040860"/>
                  <a:gd name="connsiteX4" fmla="*/ 194340 w 3239311"/>
                  <a:gd name="connsiteY4" fmla="*/ 517849 h 1040860"/>
                  <a:gd name="connsiteX5" fmla="*/ 671986 w 3239311"/>
                  <a:gd name="connsiteY5" fmla="*/ 1025178 h 1040860"/>
                  <a:gd name="connsiteX6" fmla="*/ 722008 w 3239311"/>
                  <a:gd name="connsiteY6" fmla="*/ 1029544 h 1040860"/>
                  <a:gd name="connsiteX7" fmla="*/ 693172 w 3239311"/>
                  <a:gd name="connsiteY7" fmla="*/ 1034532 h 1040860"/>
                  <a:gd name="connsiteX8" fmla="*/ 750439 w 3239311"/>
                  <a:gd name="connsiteY8" fmla="*/ 1032025 h 1040860"/>
                  <a:gd name="connsiteX9" fmla="*/ 792546 w 3239311"/>
                  <a:gd name="connsiteY9" fmla="*/ 1035699 h 1040860"/>
                  <a:gd name="connsiteX10" fmla="*/ 771487 w 3239311"/>
                  <a:gd name="connsiteY10" fmla="*/ 1031103 h 1040860"/>
                  <a:gd name="connsiteX11" fmla="*/ 814144 w 3239311"/>
                  <a:gd name="connsiteY11" fmla="*/ 1029235 h 1040860"/>
                  <a:gd name="connsiteX12" fmla="*/ 1317698 w 3239311"/>
                  <a:gd name="connsiteY12" fmla="*/ 543125 h 1040860"/>
                  <a:gd name="connsiteX13" fmla="*/ 867037 w 3239311"/>
                  <a:gd name="connsiteY13" fmla="*/ 15720 h 1040860"/>
                  <a:gd name="connsiteX14" fmla="*/ 775511 w 3239311"/>
                  <a:gd name="connsiteY14" fmla="*/ 3717 h 1040860"/>
                  <a:gd name="connsiteX15" fmla="*/ 792541 w 3239311"/>
                  <a:gd name="connsiteY15" fmla="*/ 0 h 1040860"/>
                  <a:gd name="connsiteX16" fmla="*/ 3239311 w 3239311"/>
                  <a:gd name="connsiteY16" fmla="*/ 0 h 1040860"/>
                  <a:gd name="connsiteX17" fmla="*/ 3239311 w 3239311"/>
                  <a:gd name="connsiteY17" fmla="*/ 1040860 h 1040860"/>
                  <a:gd name="connsiteX18" fmla="*/ 0 w 3239311"/>
                  <a:gd name="connsiteY18" fmla="*/ 1040860 h 1040860"/>
                  <a:gd name="connsiteX19" fmla="*/ 0 w 3239311"/>
                  <a:gd name="connsiteY19" fmla="*/ 0 h 1040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39311" h="1040860">
                    <a:moveTo>
                      <a:pt x="0" y="0"/>
                    </a:moveTo>
                    <a:lnTo>
                      <a:pt x="747166" y="0"/>
                    </a:lnTo>
                    <a:lnTo>
                      <a:pt x="758420" y="2977"/>
                    </a:lnTo>
                    <a:lnTo>
                      <a:pt x="671986" y="10520"/>
                    </a:lnTo>
                    <a:cubicBezTo>
                      <a:pt x="399394" y="58808"/>
                      <a:pt x="194340" y="267598"/>
                      <a:pt x="194340" y="517849"/>
                    </a:cubicBezTo>
                    <a:cubicBezTo>
                      <a:pt x="194340" y="768100"/>
                      <a:pt x="399394" y="976891"/>
                      <a:pt x="671986" y="1025178"/>
                    </a:cubicBezTo>
                    <a:lnTo>
                      <a:pt x="722008" y="1029544"/>
                    </a:lnTo>
                    <a:lnTo>
                      <a:pt x="693172" y="1034532"/>
                    </a:lnTo>
                    <a:lnTo>
                      <a:pt x="750439" y="1032025"/>
                    </a:lnTo>
                    <a:lnTo>
                      <a:pt x="792546" y="1035699"/>
                    </a:lnTo>
                    <a:lnTo>
                      <a:pt x="771487" y="1031103"/>
                    </a:lnTo>
                    <a:lnTo>
                      <a:pt x="814144" y="1029235"/>
                    </a:lnTo>
                    <a:cubicBezTo>
                      <a:pt x="1088946" y="992786"/>
                      <a:pt x="1304652" y="793094"/>
                      <a:pt x="1317698" y="543125"/>
                    </a:cubicBezTo>
                    <a:cubicBezTo>
                      <a:pt x="1330744" y="293156"/>
                      <a:pt x="1136805" y="75737"/>
                      <a:pt x="867037" y="15720"/>
                    </a:cubicBezTo>
                    <a:lnTo>
                      <a:pt x="775511" y="3717"/>
                    </a:lnTo>
                    <a:lnTo>
                      <a:pt x="792541" y="0"/>
                    </a:lnTo>
                    <a:lnTo>
                      <a:pt x="3239311" y="0"/>
                    </a:lnTo>
                    <a:lnTo>
                      <a:pt x="3239311" y="1040860"/>
                    </a:lnTo>
                    <a:lnTo>
                      <a:pt x="0" y="10408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620281" tIns="45728" rIns="72013" bIns="216037" anchor="b" anchorCtr="0" forceAA="0" compatLnSpc="1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9" name="Freeform: Shape 4"/>
              <p:cNvSpPr/>
              <p:nvPr/>
            </p:nvSpPr>
            <p:spPr>
              <a:xfrm>
                <a:off x="4311161" y="956326"/>
                <a:ext cx="451888" cy="1817186"/>
              </a:xfrm>
              <a:custGeom>
                <a:avLst/>
                <a:gdLst>
                  <a:gd name="connsiteX0" fmla="*/ 32175 w 538014"/>
                  <a:gd name="connsiteY0" fmla="*/ 2 h 2071994"/>
                  <a:gd name="connsiteX1" fmla="*/ 538014 w 538014"/>
                  <a:gd name="connsiteY1" fmla="*/ 1040862 h 2071994"/>
                  <a:gd name="connsiteX2" fmla="*/ 528286 w 538014"/>
                  <a:gd name="connsiteY2" fmla="*/ 2071994 h 2071994"/>
                  <a:gd name="connsiteX3" fmla="*/ 51631 w 538014"/>
                  <a:gd name="connsiteY3" fmla="*/ 1050589 h 2071994"/>
                  <a:gd name="connsiteX4" fmla="*/ 32175 w 538014"/>
                  <a:gd name="connsiteY4" fmla="*/ 2 h 2071994"/>
                  <a:gd name="connsiteX0-1" fmla="*/ 54809 w 560648"/>
                  <a:gd name="connsiteY0-2" fmla="*/ 151 h 2072143"/>
                  <a:gd name="connsiteX1-3" fmla="*/ 560648 w 560648"/>
                  <a:gd name="connsiteY1-4" fmla="*/ 1041011 h 2072143"/>
                  <a:gd name="connsiteX2-5" fmla="*/ 550920 w 560648"/>
                  <a:gd name="connsiteY2-6" fmla="*/ 2072143 h 2072143"/>
                  <a:gd name="connsiteX3-7" fmla="*/ 15899 w 560648"/>
                  <a:gd name="connsiteY3-8" fmla="*/ 972917 h 2072143"/>
                  <a:gd name="connsiteX4-9" fmla="*/ 54809 w 560648"/>
                  <a:gd name="connsiteY4-10" fmla="*/ 151 h 2072143"/>
                  <a:gd name="connsiteX0-11" fmla="*/ 54809 w 560648"/>
                  <a:gd name="connsiteY0-12" fmla="*/ 151 h 2072143"/>
                  <a:gd name="connsiteX1-13" fmla="*/ 560648 w 560648"/>
                  <a:gd name="connsiteY1-14" fmla="*/ 1041011 h 2072143"/>
                  <a:gd name="connsiteX2-15" fmla="*/ 550920 w 560648"/>
                  <a:gd name="connsiteY2-16" fmla="*/ 2072143 h 2072143"/>
                  <a:gd name="connsiteX3-17" fmla="*/ 15899 w 560648"/>
                  <a:gd name="connsiteY3-18" fmla="*/ 972917 h 2072143"/>
                  <a:gd name="connsiteX4-19" fmla="*/ 54809 w 560648"/>
                  <a:gd name="connsiteY4-20" fmla="*/ 151 h 2072143"/>
                  <a:gd name="connsiteX0-21" fmla="*/ 54809 w 560648"/>
                  <a:gd name="connsiteY0-22" fmla="*/ 151 h 2072143"/>
                  <a:gd name="connsiteX1-23" fmla="*/ 560648 w 560648"/>
                  <a:gd name="connsiteY1-24" fmla="*/ 1041011 h 2072143"/>
                  <a:gd name="connsiteX2-25" fmla="*/ 550920 w 560648"/>
                  <a:gd name="connsiteY2-26" fmla="*/ 2072143 h 2072143"/>
                  <a:gd name="connsiteX3-27" fmla="*/ 15899 w 560648"/>
                  <a:gd name="connsiteY3-28" fmla="*/ 972917 h 2072143"/>
                  <a:gd name="connsiteX4-29" fmla="*/ 54809 w 560648"/>
                  <a:gd name="connsiteY4-30" fmla="*/ 151 h 2072143"/>
                  <a:gd name="connsiteX0-31" fmla="*/ 39222 w 545061"/>
                  <a:gd name="connsiteY0-32" fmla="*/ 0 h 2071992"/>
                  <a:gd name="connsiteX1-33" fmla="*/ 545061 w 545061"/>
                  <a:gd name="connsiteY1-34" fmla="*/ 1040860 h 2071992"/>
                  <a:gd name="connsiteX2-35" fmla="*/ 535333 w 545061"/>
                  <a:gd name="connsiteY2-36" fmla="*/ 2071992 h 2071992"/>
                  <a:gd name="connsiteX3-37" fmla="*/ 312 w 545061"/>
                  <a:gd name="connsiteY3-38" fmla="*/ 972766 h 2071992"/>
                  <a:gd name="connsiteX4-39" fmla="*/ 39222 w 545061"/>
                  <a:gd name="connsiteY4-40" fmla="*/ 0 h 2071992"/>
                  <a:gd name="connsiteX0-41" fmla="*/ 4148 w 509987"/>
                  <a:gd name="connsiteY0-42" fmla="*/ 0 h 2071992"/>
                  <a:gd name="connsiteX1-43" fmla="*/ 509987 w 509987"/>
                  <a:gd name="connsiteY1-44" fmla="*/ 1040860 h 2071992"/>
                  <a:gd name="connsiteX2-45" fmla="*/ 500259 w 509987"/>
                  <a:gd name="connsiteY2-46" fmla="*/ 2071992 h 2071992"/>
                  <a:gd name="connsiteX3-47" fmla="*/ 43059 w 509987"/>
                  <a:gd name="connsiteY3-48" fmla="*/ 1001949 h 2071992"/>
                  <a:gd name="connsiteX4-49" fmla="*/ 4148 w 509987"/>
                  <a:gd name="connsiteY4-50" fmla="*/ 0 h 2071992"/>
                  <a:gd name="connsiteX0-51" fmla="*/ 9413 w 515252"/>
                  <a:gd name="connsiteY0-52" fmla="*/ 0 h 2071992"/>
                  <a:gd name="connsiteX1-53" fmla="*/ 515252 w 515252"/>
                  <a:gd name="connsiteY1-54" fmla="*/ 1040860 h 2071992"/>
                  <a:gd name="connsiteX2-55" fmla="*/ 505524 w 515252"/>
                  <a:gd name="connsiteY2-56" fmla="*/ 2071992 h 2071992"/>
                  <a:gd name="connsiteX3-57" fmla="*/ 9413 w 515252"/>
                  <a:gd name="connsiteY3-58" fmla="*/ 1001949 h 2071992"/>
                  <a:gd name="connsiteX4-59" fmla="*/ 9413 w 515252"/>
                  <a:gd name="connsiteY4-60" fmla="*/ 0 h 2071992"/>
                  <a:gd name="connsiteX0-61" fmla="*/ 9413 w 515252"/>
                  <a:gd name="connsiteY0-62" fmla="*/ 0 h 2071992"/>
                  <a:gd name="connsiteX1-63" fmla="*/ 515252 w 515252"/>
                  <a:gd name="connsiteY1-64" fmla="*/ 1040860 h 2071992"/>
                  <a:gd name="connsiteX2-65" fmla="*/ 505524 w 515252"/>
                  <a:gd name="connsiteY2-66" fmla="*/ 2071992 h 2071992"/>
                  <a:gd name="connsiteX3-67" fmla="*/ 9413 w 515252"/>
                  <a:gd name="connsiteY3-68" fmla="*/ 1001949 h 2071992"/>
                  <a:gd name="connsiteX4-69" fmla="*/ 9413 w 515252"/>
                  <a:gd name="connsiteY4-70" fmla="*/ 0 h 2071992"/>
                  <a:gd name="connsiteX0-71" fmla="*/ 9413 w 515252"/>
                  <a:gd name="connsiteY0-72" fmla="*/ 0 h 2071992"/>
                  <a:gd name="connsiteX1-73" fmla="*/ 515252 w 515252"/>
                  <a:gd name="connsiteY1-74" fmla="*/ 1040860 h 2071992"/>
                  <a:gd name="connsiteX2-75" fmla="*/ 505524 w 515252"/>
                  <a:gd name="connsiteY2-76" fmla="*/ 2071992 h 2071992"/>
                  <a:gd name="connsiteX3-77" fmla="*/ 9413 w 515252"/>
                  <a:gd name="connsiteY3-78" fmla="*/ 1031132 h 2071992"/>
                  <a:gd name="connsiteX4-79" fmla="*/ 9413 w 515252"/>
                  <a:gd name="connsiteY4-80" fmla="*/ 0 h 2071992"/>
                  <a:gd name="connsiteX0-81" fmla="*/ 9413 w 515252"/>
                  <a:gd name="connsiteY0-82" fmla="*/ 0 h 2071992"/>
                  <a:gd name="connsiteX1-83" fmla="*/ 515252 w 515252"/>
                  <a:gd name="connsiteY1-84" fmla="*/ 1040860 h 2071992"/>
                  <a:gd name="connsiteX2-85" fmla="*/ 505524 w 515252"/>
                  <a:gd name="connsiteY2-86" fmla="*/ 2071992 h 2071992"/>
                  <a:gd name="connsiteX3-87" fmla="*/ 9413 w 515252"/>
                  <a:gd name="connsiteY3-88" fmla="*/ 1031132 h 2071992"/>
                  <a:gd name="connsiteX4-89" fmla="*/ 9413 w 515252"/>
                  <a:gd name="connsiteY4-90" fmla="*/ 0 h 207199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515252" h="2071992">
                    <a:moveTo>
                      <a:pt x="9413" y="0"/>
                    </a:moveTo>
                    <a:cubicBezTo>
                      <a:pt x="168297" y="264268"/>
                      <a:pt x="346639" y="693907"/>
                      <a:pt x="515252" y="1040860"/>
                    </a:cubicBezTo>
                    <a:cubicBezTo>
                      <a:pt x="512009" y="1384571"/>
                      <a:pt x="508767" y="1728281"/>
                      <a:pt x="505524" y="2071992"/>
                    </a:cubicBezTo>
                    <a:lnTo>
                      <a:pt x="9413" y="1031132"/>
                    </a:lnTo>
                    <a:cubicBezTo>
                      <a:pt x="6170" y="677694"/>
                      <a:pt x="-10042" y="486383"/>
                      <a:pt x="9413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: Shape 11"/>
              <p:cNvSpPr/>
              <p:nvPr/>
            </p:nvSpPr>
            <p:spPr>
              <a:xfrm>
                <a:off x="1733908" y="968117"/>
                <a:ext cx="832995" cy="894591"/>
              </a:xfrm>
              <a:custGeom>
                <a:avLst/>
                <a:gdLst>
                  <a:gd name="connsiteX0" fmla="*/ 442750 w 864922"/>
                  <a:gd name="connsiteY0" fmla="*/ 0 h 1020031"/>
                  <a:gd name="connsiteX1" fmla="*/ 519802 w 864922"/>
                  <a:gd name="connsiteY1" fmla="*/ 22384 h 1020031"/>
                  <a:gd name="connsiteX2" fmla="*/ 864354 w 864922"/>
                  <a:gd name="connsiteY2" fmla="*/ 533931 h 1020031"/>
                  <a:gd name="connsiteX3" fmla="*/ 472843 w 864922"/>
                  <a:gd name="connsiteY3" fmla="*/ 1010498 h 1020031"/>
                  <a:gd name="connsiteX4" fmla="*/ 422666 w 864922"/>
                  <a:gd name="connsiteY4" fmla="*/ 1020031 h 1020031"/>
                  <a:gd name="connsiteX5" fmla="*/ 368447 w 864922"/>
                  <a:gd name="connsiteY5" fmla="*/ 1007036 h 1020031"/>
                  <a:gd name="connsiteX6" fmla="*/ 0 w 864922"/>
                  <a:gd name="connsiteY6" fmla="*/ 512422 h 1020031"/>
                  <a:gd name="connsiteX7" fmla="*/ 368447 w 864922"/>
                  <a:gd name="connsiteY7" fmla="*/ 17808 h 1020031"/>
                  <a:gd name="connsiteX8" fmla="*/ 442750 w 864922"/>
                  <a:gd name="connsiteY8" fmla="*/ 0 h 1020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4922" h="1020031">
                    <a:moveTo>
                      <a:pt x="442750" y="0"/>
                    </a:moveTo>
                    <a:lnTo>
                      <a:pt x="519802" y="22384"/>
                    </a:lnTo>
                    <a:cubicBezTo>
                      <a:pt x="733443" y="105167"/>
                      <a:pt x="875069" y="308482"/>
                      <a:pt x="864354" y="533931"/>
                    </a:cubicBezTo>
                    <a:cubicBezTo>
                      <a:pt x="853641" y="759380"/>
                      <a:pt x="693371" y="948349"/>
                      <a:pt x="472843" y="1010498"/>
                    </a:cubicBezTo>
                    <a:lnTo>
                      <a:pt x="422666" y="1020031"/>
                    </a:lnTo>
                    <a:lnTo>
                      <a:pt x="368447" y="1007036"/>
                    </a:lnTo>
                    <a:cubicBezTo>
                      <a:pt x="151118" y="934488"/>
                      <a:pt x="0" y="738126"/>
                      <a:pt x="0" y="512422"/>
                    </a:cubicBezTo>
                    <a:cubicBezTo>
                      <a:pt x="0" y="286719"/>
                      <a:pt x="151118" y="90355"/>
                      <a:pt x="368447" y="17808"/>
                    </a:cubicBezTo>
                    <a:lnTo>
                      <a:pt x="44275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: Shape 8"/>
              <p:cNvSpPr/>
              <p:nvPr/>
            </p:nvSpPr>
            <p:spPr>
              <a:xfrm rot="1161638">
                <a:off x="2007314" y="1203255"/>
                <a:ext cx="286184" cy="470092"/>
              </a:xfrm>
              <a:custGeom>
                <a:avLst/>
                <a:gdLst>
                  <a:gd name="connsiteX0" fmla="*/ 430715 w 915990"/>
                  <a:gd name="connsiteY0" fmla="*/ 41288 h 1505842"/>
                  <a:gd name="connsiteX1" fmla="*/ 693155 w 915990"/>
                  <a:gd name="connsiteY1" fmla="*/ 6107 h 1505842"/>
                  <a:gd name="connsiteX2" fmla="*/ 731849 w 915990"/>
                  <a:gd name="connsiteY2" fmla="*/ 16406 h 1505842"/>
                  <a:gd name="connsiteX3" fmla="*/ 731849 w 915990"/>
                  <a:gd name="connsiteY3" fmla="*/ 298437 h 1505842"/>
                  <a:gd name="connsiteX4" fmla="*/ 687007 w 915990"/>
                  <a:gd name="connsiteY4" fmla="*/ 271076 h 1505842"/>
                  <a:gd name="connsiteX5" fmla="*/ 538541 w 915990"/>
                  <a:gd name="connsiteY5" fmla="*/ 276575 h 1505842"/>
                  <a:gd name="connsiteX6" fmla="*/ 442946 w 915990"/>
                  <a:gd name="connsiteY6" fmla="*/ 533909 h 1505842"/>
                  <a:gd name="connsiteX7" fmla="*/ 516482 w 915990"/>
                  <a:gd name="connsiteY7" fmla="*/ 694373 h 1505842"/>
                  <a:gd name="connsiteX8" fmla="*/ 821713 w 915990"/>
                  <a:gd name="connsiteY8" fmla="*/ 554493 h 1505842"/>
                  <a:gd name="connsiteX9" fmla="*/ 915990 w 915990"/>
                  <a:gd name="connsiteY9" fmla="*/ 760215 h 1505842"/>
                  <a:gd name="connsiteX10" fmla="*/ 610759 w 915990"/>
                  <a:gd name="connsiteY10" fmla="*/ 900094 h 1505842"/>
                  <a:gd name="connsiteX11" fmla="*/ 838944 w 915990"/>
                  <a:gd name="connsiteY11" fmla="*/ 1398016 h 1505842"/>
                  <a:gd name="connsiteX12" fmla="*/ 603658 w 915990"/>
                  <a:gd name="connsiteY12" fmla="*/ 1505842 h 1505842"/>
                  <a:gd name="connsiteX13" fmla="*/ 375472 w 915990"/>
                  <a:gd name="connsiteY13" fmla="*/ 1007920 h 1505842"/>
                  <a:gd name="connsiteX14" fmla="*/ 94277 w 915990"/>
                  <a:gd name="connsiteY14" fmla="*/ 1136785 h 1505842"/>
                  <a:gd name="connsiteX15" fmla="*/ 0 w 915990"/>
                  <a:gd name="connsiteY15" fmla="*/ 931064 h 1505842"/>
                  <a:gd name="connsiteX16" fmla="*/ 281195 w 915990"/>
                  <a:gd name="connsiteY16" fmla="*/ 802199 h 1505842"/>
                  <a:gd name="connsiteX17" fmla="*/ 207659 w 915990"/>
                  <a:gd name="connsiteY17" fmla="*/ 641735 h 1505842"/>
                  <a:gd name="connsiteX18" fmla="*/ 430715 w 915990"/>
                  <a:gd name="connsiteY18" fmla="*/ 41288 h 1505842"/>
                  <a:gd name="connsiteX0-1" fmla="*/ 430715 w 915990"/>
                  <a:gd name="connsiteY0-2" fmla="*/ 41288 h 1505842"/>
                  <a:gd name="connsiteX1-3" fmla="*/ 693155 w 915990"/>
                  <a:gd name="connsiteY1-4" fmla="*/ 6107 h 1505842"/>
                  <a:gd name="connsiteX2-5" fmla="*/ 731849 w 915990"/>
                  <a:gd name="connsiteY2-6" fmla="*/ 16406 h 1505842"/>
                  <a:gd name="connsiteX3-7" fmla="*/ 687007 w 915990"/>
                  <a:gd name="connsiteY3-8" fmla="*/ 271076 h 1505842"/>
                  <a:gd name="connsiteX4-9" fmla="*/ 538541 w 915990"/>
                  <a:gd name="connsiteY4-10" fmla="*/ 276575 h 1505842"/>
                  <a:gd name="connsiteX5-11" fmla="*/ 442946 w 915990"/>
                  <a:gd name="connsiteY5-12" fmla="*/ 533909 h 1505842"/>
                  <a:gd name="connsiteX6-13" fmla="*/ 516482 w 915990"/>
                  <a:gd name="connsiteY6-14" fmla="*/ 694373 h 1505842"/>
                  <a:gd name="connsiteX7-15" fmla="*/ 821713 w 915990"/>
                  <a:gd name="connsiteY7-16" fmla="*/ 554493 h 1505842"/>
                  <a:gd name="connsiteX8-17" fmla="*/ 915990 w 915990"/>
                  <a:gd name="connsiteY8-18" fmla="*/ 760215 h 1505842"/>
                  <a:gd name="connsiteX9-19" fmla="*/ 610759 w 915990"/>
                  <a:gd name="connsiteY9-20" fmla="*/ 900094 h 1505842"/>
                  <a:gd name="connsiteX10-21" fmla="*/ 838944 w 915990"/>
                  <a:gd name="connsiteY10-22" fmla="*/ 1398016 h 1505842"/>
                  <a:gd name="connsiteX11-23" fmla="*/ 603658 w 915990"/>
                  <a:gd name="connsiteY11-24" fmla="*/ 1505842 h 1505842"/>
                  <a:gd name="connsiteX12-25" fmla="*/ 375472 w 915990"/>
                  <a:gd name="connsiteY12-26" fmla="*/ 1007920 h 1505842"/>
                  <a:gd name="connsiteX13-27" fmla="*/ 94277 w 915990"/>
                  <a:gd name="connsiteY13-28" fmla="*/ 1136785 h 1505842"/>
                  <a:gd name="connsiteX14-29" fmla="*/ 0 w 915990"/>
                  <a:gd name="connsiteY14-30" fmla="*/ 931064 h 1505842"/>
                  <a:gd name="connsiteX15-31" fmla="*/ 281195 w 915990"/>
                  <a:gd name="connsiteY15-32" fmla="*/ 802199 h 1505842"/>
                  <a:gd name="connsiteX16-33" fmla="*/ 207659 w 915990"/>
                  <a:gd name="connsiteY16-34" fmla="*/ 641735 h 1505842"/>
                  <a:gd name="connsiteX17-35" fmla="*/ 430715 w 915990"/>
                  <a:gd name="connsiteY17-36" fmla="*/ 41288 h 1505842"/>
                  <a:gd name="connsiteX0-37" fmla="*/ 430715 w 915990"/>
                  <a:gd name="connsiteY0-38" fmla="*/ 41288 h 1505842"/>
                  <a:gd name="connsiteX1-39" fmla="*/ 693155 w 915990"/>
                  <a:gd name="connsiteY1-40" fmla="*/ 6107 h 1505842"/>
                  <a:gd name="connsiteX2-41" fmla="*/ 687007 w 915990"/>
                  <a:gd name="connsiteY2-42" fmla="*/ 271076 h 1505842"/>
                  <a:gd name="connsiteX3-43" fmla="*/ 538541 w 915990"/>
                  <a:gd name="connsiteY3-44" fmla="*/ 276575 h 1505842"/>
                  <a:gd name="connsiteX4-45" fmla="*/ 442946 w 915990"/>
                  <a:gd name="connsiteY4-46" fmla="*/ 533909 h 1505842"/>
                  <a:gd name="connsiteX5-47" fmla="*/ 516482 w 915990"/>
                  <a:gd name="connsiteY5-48" fmla="*/ 694373 h 1505842"/>
                  <a:gd name="connsiteX6-49" fmla="*/ 821713 w 915990"/>
                  <a:gd name="connsiteY6-50" fmla="*/ 554493 h 1505842"/>
                  <a:gd name="connsiteX7-51" fmla="*/ 915990 w 915990"/>
                  <a:gd name="connsiteY7-52" fmla="*/ 760215 h 1505842"/>
                  <a:gd name="connsiteX8-53" fmla="*/ 610759 w 915990"/>
                  <a:gd name="connsiteY8-54" fmla="*/ 900094 h 1505842"/>
                  <a:gd name="connsiteX9-55" fmla="*/ 838944 w 915990"/>
                  <a:gd name="connsiteY9-56" fmla="*/ 1398016 h 1505842"/>
                  <a:gd name="connsiteX10-57" fmla="*/ 603658 w 915990"/>
                  <a:gd name="connsiteY10-58" fmla="*/ 1505842 h 1505842"/>
                  <a:gd name="connsiteX11-59" fmla="*/ 375472 w 915990"/>
                  <a:gd name="connsiteY11-60" fmla="*/ 1007920 h 1505842"/>
                  <a:gd name="connsiteX12-61" fmla="*/ 94277 w 915990"/>
                  <a:gd name="connsiteY12-62" fmla="*/ 1136785 h 1505842"/>
                  <a:gd name="connsiteX13-63" fmla="*/ 0 w 915990"/>
                  <a:gd name="connsiteY13-64" fmla="*/ 931064 h 1505842"/>
                  <a:gd name="connsiteX14-65" fmla="*/ 281195 w 915990"/>
                  <a:gd name="connsiteY14-66" fmla="*/ 802199 h 1505842"/>
                  <a:gd name="connsiteX15-67" fmla="*/ 207659 w 915990"/>
                  <a:gd name="connsiteY15-68" fmla="*/ 641735 h 1505842"/>
                  <a:gd name="connsiteX16-69" fmla="*/ 430715 w 915990"/>
                  <a:gd name="connsiteY16-70" fmla="*/ 41288 h 1505842"/>
                  <a:gd name="connsiteX0-71" fmla="*/ 430715 w 915990"/>
                  <a:gd name="connsiteY0-72" fmla="*/ 41288 h 1505842"/>
                  <a:gd name="connsiteX1-73" fmla="*/ 693155 w 915990"/>
                  <a:gd name="connsiteY1-74" fmla="*/ 6107 h 1505842"/>
                  <a:gd name="connsiteX2-75" fmla="*/ 670215 w 915990"/>
                  <a:gd name="connsiteY2-76" fmla="*/ 234437 h 1505842"/>
                  <a:gd name="connsiteX3-77" fmla="*/ 538541 w 915990"/>
                  <a:gd name="connsiteY3-78" fmla="*/ 276575 h 1505842"/>
                  <a:gd name="connsiteX4-79" fmla="*/ 442946 w 915990"/>
                  <a:gd name="connsiteY4-80" fmla="*/ 533909 h 1505842"/>
                  <a:gd name="connsiteX5-81" fmla="*/ 516482 w 915990"/>
                  <a:gd name="connsiteY5-82" fmla="*/ 694373 h 1505842"/>
                  <a:gd name="connsiteX6-83" fmla="*/ 821713 w 915990"/>
                  <a:gd name="connsiteY6-84" fmla="*/ 554493 h 1505842"/>
                  <a:gd name="connsiteX7-85" fmla="*/ 915990 w 915990"/>
                  <a:gd name="connsiteY7-86" fmla="*/ 760215 h 1505842"/>
                  <a:gd name="connsiteX8-87" fmla="*/ 610759 w 915990"/>
                  <a:gd name="connsiteY8-88" fmla="*/ 900094 h 1505842"/>
                  <a:gd name="connsiteX9-89" fmla="*/ 838944 w 915990"/>
                  <a:gd name="connsiteY9-90" fmla="*/ 1398016 h 1505842"/>
                  <a:gd name="connsiteX10-91" fmla="*/ 603658 w 915990"/>
                  <a:gd name="connsiteY10-92" fmla="*/ 1505842 h 1505842"/>
                  <a:gd name="connsiteX11-93" fmla="*/ 375472 w 915990"/>
                  <a:gd name="connsiteY11-94" fmla="*/ 1007920 h 1505842"/>
                  <a:gd name="connsiteX12-95" fmla="*/ 94277 w 915990"/>
                  <a:gd name="connsiteY12-96" fmla="*/ 1136785 h 1505842"/>
                  <a:gd name="connsiteX13-97" fmla="*/ 0 w 915990"/>
                  <a:gd name="connsiteY13-98" fmla="*/ 931064 h 1505842"/>
                  <a:gd name="connsiteX14-99" fmla="*/ 281195 w 915990"/>
                  <a:gd name="connsiteY14-100" fmla="*/ 802199 h 1505842"/>
                  <a:gd name="connsiteX15-101" fmla="*/ 207659 w 915990"/>
                  <a:gd name="connsiteY15-102" fmla="*/ 641735 h 1505842"/>
                  <a:gd name="connsiteX16-103" fmla="*/ 430715 w 915990"/>
                  <a:gd name="connsiteY16-104" fmla="*/ 41288 h 1505842"/>
                  <a:gd name="connsiteX0-105" fmla="*/ 430715 w 915990"/>
                  <a:gd name="connsiteY0-106" fmla="*/ 41288 h 1505842"/>
                  <a:gd name="connsiteX1-107" fmla="*/ 693155 w 915990"/>
                  <a:gd name="connsiteY1-108" fmla="*/ 6107 h 1505842"/>
                  <a:gd name="connsiteX2-109" fmla="*/ 670215 w 915990"/>
                  <a:gd name="connsiteY2-110" fmla="*/ 234437 h 1505842"/>
                  <a:gd name="connsiteX3-111" fmla="*/ 487861 w 915990"/>
                  <a:gd name="connsiteY3-112" fmla="*/ 282069 h 1505842"/>
                  <a:gd name="connsiteX4-113" fmla="*/ 442946 w 915990"/>
                  <a:gd name="connsiteY4-114" fmla="*/ 533909 h 1505842"/>
                  <a:gd name="connsiteX5-115" fmla="*/ 516482 w 915990"/>
                  <a:gd name="connsiteY5-116" fmla="*/ 694373 h 1505842"/>
                  <a:gd name="connsiteX6-117" fmla="*/ 821713 w 915990"/>
                  <a:gd name="connsiteY6-118" fmla="*/ 554493 h 1505842"/>
                  <a:gd name="connsiteX7-119" fmla="*/ 915990 w 915990"/>
                  <a:gd name="connsiteY7-120" fmla="*/ 760215 h 1505842"/>
                  <a:gd name="connsiteX8-121" fmla="*/ 610759 w 915990"/>
                  <a:gd name="connsiteY8-122" fmla="*/ 900094 h 1505842"/>
                  <a:gd name="connsiteX9-123" fmla="*/ 838944 w 915990"/>
                  <a:gd name="connsiteY9-124" fmla="*/ 1398016 h 1505842"/>
                  <a:gd name="connsiteX10-125" fmla="*/ 603658 w 915990"/>
                  <a:gd name="connsiteY10-126" fmla="*/ 1505842 h 1505842"/>
                  <a:gd name="connsiteX11-127" fmla="*/ 375472 w 915990"/>
                  <a:gd name="connsiteY11-128" fmla="*/ 1007920 h 1505842"/>
                  <a:gd name="connsiteX12-129" fmla="*/ 94277 w 915990"/>
                  <a:gd name="connsiteY12-130" fmla="*/ 1136785 h 1505842"/>
                  <a:gd name="connsiteX13-131" fmla="*/ 0 w 915990"/>
                  <a:gd name="connsiteY13-132" fmla="*/ 931064 h 1505842"/>
                  <a:gd name="connsiteX14-133" fmla="*/ 281195 w 915990"/>
                  <a:gd name="connsiteY14-134" fmla="*/ 802199 h 1505842"/>
                  <a:gd name="connsiteX15-135" fmla="*/ 207659 w 915990"/>
                  <a:gd name="connsiteY15-136" fmla="*/ 641735 h 1505842"/>
                  <a:gd name="connsiteX16-137" fmla="*/ 430715 w 915990"/>
                  <a:gd name="connsiteY16-138" fmla="*/ 41288 h 1505842"/>
                  <a:gd name="connsiteX0-139" fmla="*/ 430715 w 915990"/>
                  <a:gd name="connsiteY0-140" fmla="*/ 40072 h 1504626"/>
                  <a:gd name="connsiteX1-141" fmla="*/ 631793 w 915990"/>
                  <a:gd name="connsiteY1-142" fmla="*/ 6416 h 1504626"/>
                  <a:gd name="connsiteX2-143" fmla="*/ 670215 w 915990"/>
                  <a:gd name="connsiteY2-144" fmla="*/ 233221 h 1504626"/>
                  <a:gd name="connsiteX3-145" fmla="*/ 487861 w 915990"/>
                  <a:gd name="connsiteY3-146" fmla="*/ 280853 h 1504626"/>
                  <a:gd name="connsiteX4-147" fmla="*/ 442946 w 915990"/>
                  <a:gd name="connsiteY4-148" fmla="*/ 532693 h 1504626"/>
                  <a:gd name="connsiteX5-149" fmla="*/ 516482 w 915990"/>
                  <a:gd name="connsiteY5-150" fmla="*/ 693157 h 1504626"/>
                  <a:gd name="connsiteX6-151" fmla="*/ 821713 w 915990"/>
                  <a:gd name="connsiteY6-152" fmla="*/ 553277 h 1504626"/>
                  <a:gd name="connsiteX7-153" fmla="*/ 915990 w 915990"/>
                  <a:gd name="connsiteY7-154" fmla="*/ 758999 h 1504626"/>
                  <a:gd name="connsiteX8-155" fmla="*/ 610759 w 915990"/>
                  <a:gd name="connsiteY8-156" fmla="*/ 898878 h 1504626"/>
                  <a:gd name="connsiteX9-157" fmla="*/ 838944 w 915990"/>
                  <a:gd name="connsiteY9-158" fmla="*/ 1396800 h 1504626"/>
                  <a:gd name="connsiteX10-159" fmla="*/ 603658 w 915990"/>
                  <a:gd name="connsiteY10-160" fmla="*/ 1504626 h 1504626"/>
                  <a:gd name="connsiteX11-161" fmla="*/ 375472 w 915990"/>
                  <a:gd name="connsiteY11-162" fmla="*/ 1006704 h 1504626"/>
                  <a:gd name="connsiteX12-163" fmla="*/ 94277 w 915990"/>
                  <a:gd name="connsiteY12-164" fmla="*/ 1135569 h 1504626"/>
                  <a:gd name="connsiteX13-165" fmla="*/ 0 w 915990"/>
                  <a:gd name="connsiteY13-166" fmla="*/ 929848 h 1504626"/>
                  <a:gd name="connsiteX14-167" fmla="*/ 281195 w 915990"/>
                  <a:gd name="connsiteY14-168" fmla="*/ 800983 h 1504626"/>
                  <a:gd name="connsiteX15-169" fmla="*/ 207659 w 915990"/>
                  <a:gd name="connsiteY15-170" fmla="*/ 640519 h 1504626"/>
                  <a:gd name="connsiteX16-171" fmla="*/ 430715 w 915990"/>
                  <a:gd name="connsiteY16-172" fmla="*/ 40072 h 1504626"/>
                  <a:gd name="connsiteX0-173" fmla="*/ 430715 w 915990"/>
                  <a:gd name="connsiteY0-174" fmla="*/ 40072 h 1504626"/>
                  <a:gd name="connsiteX1-175" fmla="*/ 631793 w 915990"/>
                  <a:gd name="connsiteY1-176" fmla="*/ 6416 h 1504626"/>
                  <a:gd name="connsiteX2-177" fmla="*/ 660448 w 915990"/>
                  <a:gd name="connsiteY2-178" fmla="*/ 202235 h 1504626"/>
                  <a:gd name="connsiteX3-179" fmla="*/ 487861 w 915990"/>
                  <a:gd name="connsiteY3-180" fmla="*/ 280853 h 1504626"/>
                  <a:gd name="connsiteX4-181" fmla="*/ 442946 w 915990"/>
                  <a:gd name="connsiteY4-182" fmla="*/ 532693 h 1504626"/>
                  <a:gd name="connsiteX5-183" fmla="*/ 516482 w 915990"/>
                  <a:gd name="connsiteY5-184" fmla="*/ 693157 h 1504626"/>
                  <a:gd name="connsiteX6-185" fmla="*/ 821713 w 915990"/>
                  <a:gd name="connsiteY6-186" fmla="*/ 553277 h 1504626"/>
                  <a:gd name="connsiteX7-187" fmla="*/ 915990 w 915990"/>
                  <a:gd name="connsiteY7-188" fmla="*/ 758999 h 1504626"/>
                  <a:gd name="connsiteX8-189" fmla="*/ 610759 w 915990"/>
                  <a:gd name="connsiteY8-190" fmla="*/ 898878 h 1504626"/>
                  <a:gd name="connsiteX9-191" fmla="*/ 838944 w 915990"/>
                  <a:gd name="connsiteY9-192" fmla="*/ 1396800 h 1504626"/>
                  <a:gd name="connsiteX10-193" fmla="*/ 603658 w 915990"/>
                  <a:gd name="connsiteY10-194" fmla="*/ 1504626 h 1504626"/>
                  <a:gd name="connsiteX11-195" fmla="*/ 375472 w 915990"/>
                  <a:gd name="connsiteY11-196" fmla="*/ 1006704 h 1504626"/>
                  <a:gd name="connsiteX12-197" fmla="*/ 94277 w 915990"/>
                  <a:gd name="connsiteY12-198" fmla="*/ 1135569 h 1504626"/>
                  <a:gd name="connsiteX13-199" fmla="*/ 0 w 915990"/>
                  <a:gd name="connsiteY13-200" fmla="*/ 929848 h 1504626"/>
                  <a:gd name="connsiteX14-201" fmla="*/ 281195 w 915990"/>
                  <a:gd name="connsiteY14-202" fmla="*/ 800983 h 1504626"/>
                  <a:gd name="connsiteX15-203" fmla="*/ 207659 w 915990"/>
                  <a:gd name="connsiteY15-204" fmla="*/ 640519 h 1504626"/>
                  <a:gd name="connsiteX16-205" fmla="*/ 430715 w 915990"/>
                  <a:gd name="connsiteY16-206" fmla="*/ 40072 h 1504626"/>
                  <a:gd name="connsiteX0-207" fmla="*/ 430715 w 915990"/>
                  <a:gd name="connsiteY0-208" fmla="*/ 40072 h 1504626"/>
                  <a:gd name="connsiteX1-209" fmla="*/ 631793 w 915990"/>
                  <a:gd name="connsiteY1-210" fmla="*/ 6416 h 1504626"/>
                  <a:gd name="connsiteX2-211" fmla="*/ 666551 w 915990"/>
                  <a:gd name="connsiteY2-212" fmla="*/ 234903 h 1504626"/>
                  <a:gd name="connsiteX3-213" fmla="*/ 487861 w 915990"/>
                  <a:gd name="connsiteY3-214" fmla="*/ 280853 h 1504626"/>
                  <a:gd name="connsiteX4-215" fmla="*/ 442946 w 915990"/>
                  <a:gd name="connsiteY4-216" fmla="*/ 532693 h 1504626"/>
                  <a:gd name="connsiteX5-217" fmla="*/ 516482 w 915990"/>
                  <a:gd name="connsiteY5-218" fmla="*/ 693157 h 1504626"/>
                  <a:gd name="connsiteX6-219" fmla="*/ 821713 w 915990"/>
                  <a:gd name="connsiteY6-220" fmla="*/ 553277 h 1504626"/>
                  <a:gd name="connsiteX7-221" fmla="*/ 915990 w 915990"/>
                  <a:gd name="connsiteY7-222" fmla="*/ 758999 h 1504626"/>
                  <a:gd name="connsiteX8-223" fmla="*/ 610759 w 915990"/>
                  <a:gd name="connsiteY8-224" fmla="*/ 898878 h 1504626"/>
                  <a:gd name="connsiteX9-225" fmla="*/ 838944 w 915990"/>
                  <a:gd name="connsiteY9-226" fmla="*/ 1396800 h 1504626"/>
                  <a:gd name="connsiteX10-227" fmla="*/ 603658 w 915990"/>
                  <a:gd name="connsiteY10-228" fmla="*/ 1504626 h 1504626"/>
                  <a:gd name="connsiteX11-229" fmla="*/ 375472 w 915990"/>
                  <a:gd name="connsiteY11-230" fmla="*/ 1006704 h 1504626"/>
                  <a:gd name="connsiteX12-231" fmla="*/ 94277 w 915990"/>
                  <a:gd name="connsiteY12-232" fmla="*/ 1135569 h 1504626"/>
                  <a:gd name="connsiteX13-233" fmla="*/ 0 w 915990"/>
                  <a:gd name="connsiteY13-234" fmla="*/ 929848 h 1504626"/>
                  <a:gd name="connsiteX14-235" fmla="*/ 281195 w 915990"/>
                  <a:gd name="connsiteY14-236" fmla="*/ 800983 h 1504626"/>
                  <a:gd name="connsiteX15-237" fmla="*/ 207659 w 915990"/>
                  <a:gd name="connsiteY15-238" fmla="*/ 640519 h 1504626"/>
                  <a:gd name="connsiteX16-239" fmla="*/ 430715 w 915990"/>
                  <a:gd name="connsiteY16-240" fmla="*/ 40072 h 1504626"/>
                  <a:gd name="connsiteX0-241" fmla="*/ 430715 w 915990"/>
                  <a:gd name="connsiteY0-242" fmla="*/ 40072 h 1504626"/>
                  <a:gd name="connsiteX1-243" fmla="*/ 631793 w 915990"/>
                  <a:gd name="connsiteY1-244" fmla="*/ 6416 h 1504626"/>
                  <a:gd name="connsiteX2-245" fmla="*/ 666551 w 915990"/>
                  <a:gd name="connsiteY2-246" fmla="*/ 234903 h 1504626"/>
                  <a:gd name="connsiteX3-247" fmla="*/ 463286 w 915990"/>
                  <a:gd name="connsiteY3-248" fmla="*/ 314281 h 1504626"/>
                  <a:gd name="connsiteX4-249" fmla="*/ 442946 w 915990"/>
                  <a:gd name="connsiteY4-250" fmla="*/ 532693 h 1504626"/>
                  <a:gd name="connsiteX5-251" fmla="*/ 516482 w 915990"/>
                  <a:gd name="connsiteY5-252" fmla="*/ 693157 h 1504626"/>
                  <a:gd name="connsiteX6-253" fmla="*/ 821713 w 915990"/>
                  <a:gd name="connsiteY6-254" fmla="*/ 553277 h 1504626"/>
                  <a:gd name="connsiteX7-255" fmla="*/ 915990 w 915990"/>
                  <a:gd name="connsiteY7-256" fmla="*/ 758999 h 1504626"/>
                  <a:gd name="connsiteX8-257" fmla="*/ 610759 w 915990"/>
                  <a:gd name="connsiteY8-258" fmla="*/ 898878 h 1504626"/>
                  <a:gd name="connsiteX9-259" fmla="*/ 838944 w 915990"/>
                  <a:gd name="connsiteY9-260" fmla="*/ 1396800 h 1504626"/>
                  <a:gd name="connsiteX10-261" fmla="*/ 603658 w 915990"/>
                  <a:gd name="connsiteY10-262" fmla="*/ 1504626 h 1504626"/>
                  <a:gd name="connsiteX11-263" fmla="*/ 375472 w 915990"/>
                  <a:gd name="connsiteY11-264" fmla="*/ 1006704 h 1504626"/>
                  <a:gd name="connsiteX12-265" fmla="*/ 94277 w 915990"/>
                  <a:gd name="connsiteY12-266" fmla="*/ 1135569 h 1504626"/>
                  <a:gd name="connsiteX13-267" fmla="*/ 0 w 915990"/>
                  <a:gd name="connsiteY13-268" fmla="*/ 929848 h 1504626"/>
                  <a:gd name="connsiteX14-269" fmla="*/ 281195 w 915990"/>
                  <a:gd name="connsiteY14-270" fmla="*/ 800983 h 1504626"/>
                  <a:gd name="connsiteX15-271" fmla="*/ 207659 w 915990"/>
                  <a:gd name="connsiteY15-272" fmla="*/ 640519 h 1504626"/>
                  <a:gd name="connsiteX16-273" fmla="*/ 430715 w 915990"/>
                  <a:gd name="connsiteY16-274" fmla="*/ 40072 h 150462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915990" h="1504626">
                    <a:moveTo>
                      <a:pt x="430715" y="40072"/>
                    </a:moveTo>
                    <a:cubicBezTo>
                      <a:pt x="515992" y="992"/>
                      <a:pt x="545732" y="-7864"/>
                      <a:pt x="631793" y="6416"/>
                    </a:cubicBezTo>
                    <a:lnTo>
                      <a:pt x="666551" y="234903"/>
                    </a:lnTo>
                    <a:cubicBezTo>
                      <a:pt x="619983" y="217604"/>
                      <a:pt x="500554" y="264649"/>
                      <a:pt x="463286" y="314281"/>
                    </a:cubicBezTo>
                    <a:cubicBezTo>
                      <a:pt x="426019" y="363913"/>
                      <a:pt x="398283" y="435234"/>
                      <a:pt x="442946" y="532693"/>
                    </a:cubicBezTo>
                    <a:lnTo>
                      <a:pt x="516482" y="693157"/>
                    </a:lnTo>
                    <a:lnTo>
                      <a:pt x="821713" y="553277"/>
                    </a:lnTo>
                    <a:lnTo>
                      <a:pt x="915990" y="758999"/>
                    </a:lnTo>
                    <a:lnTo>
                      <a:pt x="610759" y="898878"/>
                    </a:lnTo>
                    <a:lnTo>
                      <a:pt x="838944" y="1396800"/>
                    </a:lnTo>
                    <a:lnTo>
                      <a:pt x="603658" y="1504626"/>
                    </a:lnTo>
                    <a:lnTo>
                      <a:pt x="375472" y="1006704"/>
                    </a:lnTo>
                    <a:lnTo>
                      <a:pt x="94277" y="1135569"/>
                    </a:lnTo>
                    <a:lnTo>
                      <a:pt x="0" y="929848"/>
                    </a:lnTo>
                    <a:lnTo>
                      <a:pt x="281195" y="800983"/>
                    </a:lnTo>
                    <a:lnTo>
                      <a:pt x="207659" y="640519"/>
                    </a:lnTo>
                    <a:cubicBezTo>
                      <a:pt x="103446" y="413115"/>
                      <a:pt x="203311" y="144285"/>
                      <a:pt x="430715" y="4007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1146043" y="1446018"/>
            <a:ext cx="1812202" cy="1995834"/>
          </a:xfrm>
          <a:custGeom>
            <a:avLst/>
            <a:gdLst>
              <a:gd name="T0" fmla="*/ 60 w 864"/>
              <a:gd name="T1" fmla="*/ 577 h 949"/>
              <a:gd name="T2" fmla="*/ 0 w 864"/>
              <a:gd name="T3" fmla="*/ 432 h 949"/>
              <a:gd name="T4" fmla="*/ 60 w 864"/>
              <a:gd name="T5" fmla="*/ 287 h 949"/>
              <a:gd name="T6" fmla="*/ 287 w 864"/>
              <a:gd name="T7" fmla="*/ 60 h 949"/>
              <a:gd name="T8" fmla="*/ 432 w 864"/>
              <a:gd name="T9" fmla="*/ 0 h 949"/>
              <a:gd name="T10" fmla="*/ 577 w 864"/>
              <a:gd name="T11" fmla="*/ 60 h 949"/>
              <a:gd name="T12" fmla="*/ 804 w 864"/>
              <a:gd name="T13" fmla="*/ 287 h 949"/>
              <a:gd name="T14" fmla="*/ 864 w 864"/>
              <a:gd name="T15" fmla="*/ 432 h 949"/>
              <a:gd name="T16" fmla="*/ 804 w 864"/>
              <a:gd name="T17" fmla="*/ 577 h 949"/>
              <a:gd name="T18" fmla="*/ 432 w 864"/>
              <a:gd name="T19" fmla="*/ 949 h 949"/>
              <a:gd name="T20" fmla="*/ 60 w 864"/>
              <a:gd name="T21" fmla="*/ 577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4" h="949">
                <a:moveTo>
                  <a:pt x="60" y="577"/>
                </a:moveTo>
                <a:cubicBezTo>
                  <a:pt x="22" y="539"/>
                  <a:pt x="0" y="487"/>
                  <a:pt x="0" y="432"/>
                </a:cubicBezTo>
                <a:cubicBezTo>
                  <a:pt x="0" y="377"/>
                  <a:pt x="22" y="325"/>
                  <a:pt x="60" y="287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325" y="22"/>
                  <a:pt x="377" y="0"/>
                  <a:pt x="432" y="0"/>
                </a:cubicBezTo>
                <a:cubicBezTo>
                  <a:pt x="487" y="0"/>
                  <a:pt x="539" y="22"/>
                  <a:pt x="577" y="60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42" y="325"/>
                  <a:pt x="864" y="377"/>
                  <a:pt x="864" y="432"/>
                </a:cubicBezTo>
                <a:cubicBezTo>
                  <a:pt x="864" y="487"/>
                  <a:pt x="842" y="539"/>
                  <a:pt x="804" y="577"/>
                </a:cubicBezTo>
                <a:cubicBezTo>
                  <a:pt x="432" y="949"/>
                  <a:pt x="432" y="949"/>
                  <a:pt x="432" y="949"/>
                </a:cubicBezTo>
                <a:lnTo>
                  <a:pt x="60" y="5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5" tIns="34292" rIns="68585" bIns="34292" numCol="1" anchor="t" anchorCtr="0" compatLnSpc="1"/>
          <a:lstStyle/>
          <a:p>
            <a:pPr defTabSz="914400" eaLnBrk="0" hangingPunct="0"/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"/>
          <p:cNvSpPr/>
          <p:nvPr/>
        </p:nvSpPr>
        <p:spPr bwMode="auto">
          <a:xfrm>
            <a:off x="3664314" y="1446018"/>
            <a:ext cx="1812202" cy="1995834"/>
          </a:xfrm>
          <a:custGeom>
            <a:avLst/>
            <a:gdLst>
              <a:gd name="T0" fmla="*/ 60 w 864"/>
              <a:gd name="T1" fmla="*/ 577 h 949"/>
              <a:gd name="T2" fmla="*/ 0 w 864"/>
              <a:gd name="T3" fmla="*/ 432 h 949"/>
              <a:gd name="T4" fmla="*/ 60 w 864"/>
              <a:gd name="T5" fmla="*/ 287 h 949"/>
              <a:gd name="T6" fmla="*/ 287 w 864"/>
              <a:gd name="T7" fmla="*/ 60 h 949"/>
              <a:gd name="T8" fmla="*/ 432 w 864"/>
              <a:gd name="T9" fmla="*/ 0 h 949"/>
              <a:gd name="T10" fmla="*/ 577 w 864"/>
              <a:gd name="T11" fmla="*/ 60 h 949"/>
              <a:gd name="T12" fmla="*/ 804 w 864"/>
              <a:gd name="T13" fmla="*/ 287 h 949"/>
              <a:gd name="T14" fmla="*/ 864 w 864"/>
              <a:gd name="T15" fmla="*/ 432 h 949"/>
              <a:gd name="T16" fmla="*/ 804 w 864"/>
              <a:gd name="T17" fmla="*/ 577 h 949"/>
              <a:gd name="T18" fmla="*/ 432 w 864"/>
              <a:gd name="T19" fmla="*/ 949 h 949"/>
              <a:gd name="T20" fmla="*/ 60 w 864"/>
              <a:gd name="T21" fmla="*/ 577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4" h="949">
                <a:moveTo>
                  <a:pt x="60" y="577"/>
                </a:moveTo>
                <a:cubicBezTo>
                  <a:pt x="22" y="539"/>
                  <a:pt x="0" y="487"/>
                  <a:pt x="0" y="432"/>
                </a:cubicBezTo>
                <a:cubicBezTo>
                  <a:pt x="0" y="377"/>
                  <a:pt x="22" y="325"/>
                  <a:pt x="60" y="287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325" y="22"/>
                  <a:pt x="377" y="0"/>
                  <a:pt x="432" y="0"/>
                </a:cubicBezTo>
                <a:cubicBezTo>
                  <a:pt x="487" y="0"/>
                  <a:pt x="539" y="22"/>
                  <a:pt x="577" y="60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42" y="325"/>
                  <a:pt x="864" y="377"/>
                  <a:pt x="864" y="432"/>
                </a:cubicBezTo>
                <a:cubicBezTo>
                  <a:pt x="864" y="487"/>
                  <a:pt x="842" y="539"/>
                  <a:pt x="804" y="577"/>
                </a:cubicBezTo>
                <a:cubicBezTo>
                  <a:pt x="432" y="949"/>
                  <a:pt x="432" y="949"/>
                  <a:pt x="432" y="949"/>
                </a:cubicBezTo>
                <a:lnTo>
                  <a:pt x="60" y="57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5" tIns="34292" rIns="68585" bIns="34292" numCol="1" anchor="t" anchorCtr="0" compatLnSpc="1"/>
          <a:lstStyle/>
          <a:p>
            <a:pPr defTabSz="914400" eaLnBrk="0" hangingPunct="0"/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0"/>
          <p:cNvSpPr/>
          <p:nvPr/>
        </p:nvSpPr>
        <p:spPr bwMode="auto">
          <a:xfrm>
            <a:off x="6181392" y="1446018"/>
            <a:ext cx="1813392" cy="1995834"/>
          </a:xfrm>
          <a:custGeom>
            <a:avLst/>
            <a:gdLst>
              <a:gd name="T0" fmla="*/ 60 w 864"/>
              <a:gd name="T1" fmla="*/ 577 h 949"/>
              <a:gd name="T2" fmla="*/ 0 w 864"/>
              <a:gd name="T3" fmla="*/ 432 h 949"/>
              <a:gd name="T4" fmla="*/ 60 w 864"/>
              <a:gd name="T5" fmla="*/ 287 h 949"/>
              <a:gd name="T6" fmla="*/ 287 w 864"/>
              <a:gd name="T7" fmla="*/ 60 h 949"/>
              <a:gd name="T8" fmla="*/ 432 w 864"/>
              <a:gd name="T9" fmla="*/ 0 h 949"/>
              <a:gd name="T10" fmla="*/ 577 w 864"/>
              <a:gd name="T11" fmla="*/ 60 h 949"/>
              <a:gd name="T12" fmla="*/ 804 w 864"/>
              <a:gd name="T13" fmla="*/ 287 h 949"/>
              <a:gd name="T14" fmla="*/ 864 w 864"/>
              <a:gd name="T15" fmla="*/ 432 h 949"/>
              <a:gd name="T16" fmla="*/ 804 w 864"/>
              <a:gd name="T17" fmla="*/ 577 h 949"/>
              <a:gd name="T18" fmla="*/ 432 w 864"/>
              <a:gd name="T19" fmla="*/ 949 h 949"/>
              <a:gd name="T20" fmla="*/ 60 w 864"/>
              <a:gd name="T21" fmla="*/ 577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4" h="949">
                <a:moveTo>
                  <a:pt x="60" y="577"/>
                </a:moveTo>
                <a:cubicBezTo>
                  <a:pt x="22" y="539"/>
                  <a:pt x="0" y="487"/>
                  <a:pt x="0" y="432"/>
                </a:cubicBezTo>
                <a:cubicBezTo>
                  <a:pt x="0" y="377"/>
                  <a:pt x="22" y="325"/>
                  <a:pt x="60" y="287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325" y="22"/>
                  <a:pt x="377" y="0"/>
                  <a:pt x="432" y="0"/>
                </a:cubicBezTo>
                <a:cubicBezTo>
                  <a:pt x="487" y="0"/>
                  <a:pt x="539" y="22"/>
                  <a:pt x="577" y="60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42" y="325"/>
                  <a:pt x="864" y="377"/>
                  <a:pt x="864" y="432"/>
                </a:cubicBezTo>
                <a:cubicBezTo>
                  <a:pt x="864" y="487"/>
                  <a:pt x="842" y="539"/>
                  <a:pt x="804" y="577"/>
                </a:cubicBezTo>
                <a:cubicBezTo>
                  <a:pt x="432" y="949"/>
                  <a:pt x="432" y="949"/>
                  <a:pt x="432" y="949"/>
                </a:cubicBezTo>
                <a:lnTo>
                  <a:pt x="60" y="57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5" tIns="34292" rIns="68585" bIns="34292" numCol="1" anchor="t" anchorCtr="0" compatLnSpc="1"/>
          <a:lstStyle/>
          <a:p>
            <a:pPr defTabSz="914400" eaLnBrk="0" hangingPunct="0"/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1499179" y="1980088"/>
            <a:ext cx="1131132" cy="709327"/>
            <a:chOff x="1998003" y="2639195"/>
            <a:chExt cx="1508119" cy="945605"/>
          </a:xfrm>
        </p:grpSpPr>
        <p:sp>
          <p:nvSpPr>
            <p:cNvPr id="8" name="矩形 7"/>
            <p:cNvSpPr/>
            <p:nvPr/>
          </p:nvSpPr>
          <p:spPr>
            <a:xfrm>
              <a:off x="2028794" y="3215468"/>
              <a:ext cx="1477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998003" y="2639195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hangingPunct="0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1,450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9"/>
          <p:cNvGrpSpPr/>
          <p:nvPr/>
        </p:nvGrpSpPr>
        <p:grpSpPr>
          <a:xfrm>
            <a:off x="4024763" y="1980088"/>
            <a:ext cx="1131132" cy="709327"/>
            <a:chOff x="1998003" y="2639195"/>
            <a:chExt cx="1508119" cy="945605"/>
          </a:xfrm>
        </p:grpSpPr>
        <p:sp>
          <p:nvSpPr>
            <p:cNvPr id="11" name="矩形 10"/>
            <p:cNvSpPr/>
            <p:nvPr/>
          </p:nvSpPr>
          <p:spPr>
            <a:xfrm>
              <a:off x="2028794" y="3215468"/>
              <a:ext cx="1477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998003" y="2639195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hangingPunct="0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2,250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12"/>
          <p:cNvGrpSpPr/>
          <p:nvPr/>
        </p:nvGrpSpPr>
        <p:grpSpPr>
          <a:xfrm>
            <a:off x="6528573" y="1980088"/>
            <a:ext cx="1131132" cy="709327"/>
            <a:chOff x="1998003" y="2639195"/>
            <a:chExt cx="1508119" cy="945605"/>
          </a:xfrm>
        </p:grpSpPr>
        <p:sp>
          <p:nvSpPr>
            <p:cNvPr id="14" name="矩形 13"/>
            <p:cNvSpPr/>
            <p:nvPr/>
          </p:nvSpPr>
          <p:spPr>
            <a:xfrm>
              <a:off x="2028794" y="3215468"/>
              <a:ext cx="1477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998003" y="2639195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hangingPunct="0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1,780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460017" y="3695745"/>
            <a:ext cx="1108038" cy="277048"/>
          </a:xfrm>
          <a:prstGeom prst="rect">
            <a:avLst/>
          </a:prstGeom>
        </p:spPr>
        <p:txBody>
          <a:bodyPr wrap="none" lIns="91446" tIns="45723" rIns="91446" bIns="45723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189200" y="4020596"/>
            <a:ext cx="1732935" cy="553941"/>
          </a:xfrm>
          <a:prstGeom prst="rect">
            <a:avLst/>
          </a:prstGeom>
          <a:noFill/>
        </p:spPr>
        <p:txBody>
          <a:bodyPr wrap="square" lIns="91446" tIns="45723" rIns="91446" bIns="45723" rtlCol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97845" y="3695745"/>
            <a:ext cx="1108038" cy="277048"/>
          </a:xfrm>
          <a:prstGeom prst="rect">
            <a:avLst/>
          </a:prstGeom>
        </p:spPr>
        <p:txBody>
          <a:bodyPr wrap="none" lIns="91446" tIns="45723" rIns="91446" bIns="45723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7030" y="4020596"/>
            <a:ext cx="1732935" cy="553941"/>
          </a:xfrm>
          <a:prstGeom prst="rect">
            <a:avLst/>
          </a:prstGeom>
          <a:noFill/>
        </p:spPr>
        <p:txBody>
          <a:bodyPr wrap="square" lIns="91446" tIns="45723" rIns="91446" bIns="45723" rtlCol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523430" y="3695745"/>
            <a:ext cx="1108038" cy="277048"/>
          </a:xfrm>
          <a:prstGeom prst="rect">
            <a:avLst/>
          </a:prstGeom>
        </p:spPr>
        <p:txBody>
          <a:bodyPr wrap="none" lIns="91446" tIns="45723" rIns="91446" bIns="45723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252613" y="4020596"/>
            <a:ext cx="1732935" cy="553941"/>
          </a:xfrm>
          <a:prstGeom prst="rect">
            <a:avLst/>
          </a:prstGeom>
          <a:noFill/>
        </p:spPr>
        <p:txBody>
          <a:bodyPr wrap="square" lIns="91446" tIns="45723" rIns="91446" bIns="45723" rtlCol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5000">
        <p15:prstTrans prst="peelOff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22"/>
          <p:cNvGrpSpPr/>
          <p:nvPr/>
        </p:nvGrpSpPr>
        <p:grpSpPr>
          <a:xfrm>
            <a:off x="620003" y="952082"/>
            <a:ext cx="3107852" cy="3538008"/>
            <a:chOff x="3844678" y="2118641"/>
            <a:chExt cx="3627658" cy="4129759"/>
          </a:xfrm>
        </p:grpSpPr>
        <p:sp>
          <p:nvSpPr>
            <p:cNvPr id="21" name="Freeform: Shape 23"/>
            <p:cNvSpPr/>
            <p:nvPr/>
          </p:nvSpPr>
          <p:spPr>
            <a:xfrm>
              <a:off x="5049513" y="2118641"/>
              <a:ext cx="1890905" cy="861781"/>
            </a:xfrm>
            <a:custGeom>
              <a:avLst/>
              <a:gdLst>
                <a:gd name="connsiteX0" fmla="*/ 1781503 w 1890905"/>
                <a:gd name="connsiteY0" fmla="*/ 354802 h 861781"/>
                <a:gd name="connsiteX1" fmla="*/ 1882661 w 1890905"/>
                <a:gd name="connsiteY1" fmla="*/ 546971 h 861781"/>
                <a:gd name="connsiteX2" fmla="*/ 1809234 w 1890905"/>
                <a:gd name="connsiteY2" fmla="*/ 773147 h 861781"/>
                <a:gd name="connsiteX3" fmla="*/ 1773690 w 1890905"/>
                <a:gd name="connsiteY3" fmla="*/ 861781 h 861781"/>
                <a:gd name="connsiteX4" fmla="*/ 1355781 w 1890905"/>
                <a:gd name="connsiteY4" fmla="*/ 861781 h 861781"/>
                <a:gd name="connsiteX5" fmla="*/ 1364489 w 1890905"/>
                <a:gd name="connsiteY5" fmla="*/ 841842 h 861781"/>
                <a:gd name="connsiteX6" fmla="*/ 1510646 w 1890905"/>
                <a:gd name="connsiteY6" fmla="*/ 548084 h 861781"/>
                <a:gd name="connsiteX7" fmla="*/ 1781503 w 1890905"/>
                <a:gd name="connsiteY7" fmla="*/ 354802 h 861781"/>
                <a:gd name="connsiteX8" fmla="*/ 108125 w 1890905"/>
                <a:gd name="connsiteY8" fmla="*/ 109725 h 861781"/>
                <a:gd name="connsiteX9" fmla="*/ 274313 w 1890905"/>
                <a:gd name="connsiteY9" fmla="*/ 174902 h 861781"/>
                <a:gd name="connsiteX10" fmla="*/ 344767 w 1890905"/>
                <a:gd name="connsiteY10" fmla="*/ 532675 h 861781"/>
                <a:gd name="connsiteX11" fmla="*/ 382493 w 1890905"/>
                <a:gd name="connsiteY11" fmla="*/ 802813 h 861781"/>
                <a:gd name="connsiteX12" fmla="*/ 390231 w 1890905"/>
                <a:gd name="connsiteY12" fmla="*/ 861781 h 861781"/>
                <a:gd name="connsiteX13" fmla="*/ 2129 w 1890905"/>
                <a:gd name="connsiteY13" fmla="*/ 861781 h 861781"/>
                <a:gd name="connsiteX14" fmla="*/ 2328 w 1890905"/>
                <a:gd name="connsiteY14" fmla="*/ 789085 h 861781"/>
                <a:gd name="connsiteX15" fmla="*/ 16855 w 1890905"/>
                <a:gd name="connsiteY15" fmla="*/ 179726 h 861781"/>
                <a:gd name="connsiteX16" fmla="*/ 108125 w 1890905"/>
                <a:gd name="connsiteY16" fmla="*/ 109725 h 861781"/>
                <a:gd name="connsiteX17" fmla="*/ 1118036 w 1890905"/>
                <a:gd name="connsiteY17" fmla="*/ 1669 h 861781"/>
                <a:gd name="connsiteX18" fmla="*/ 1256619 w 1890905"/>
                <a:gd name="connsiteY18" fmla="*/ 48478 h 861781"/>
                <a:gd name="connsiteX19" fmla="*/ 1274072 w 1890905"/>
                <a:gd name="connsiteY19" fmla="*/ 217001 h 861781"/>
                <a:gd name="connsiteX20" fmla="*/ 1149863 w 1890905"/>
                <a:gd name="connsiteY20" fmla="*/ 811156 h 861781"/>
                <a:gd name="connsiteX21" fmla="*/ 1136758 w 1890905"/>
                <a:gd name="connsiteY21" fmla="*/ 861781 h 861781"/>
                <a:gd name="connsiteX22" fmla="*/ 724840 w 1890905"/>
                <a:gd name="connsiteY22" fmla="*/ 861781 h 861781"/>
                <a:gd name="connsiteX23" fmla="*/ 763811 w 1890905"/>
                <a:gd name="connsiteY23" fmla="*/ 721030 h 861781"/>
                <a:gd name="connsiteX24" fmla="*/ 817353 w 1890905"/>
                <a:gd name="connsiteY24" fmla="*/ 523752 h 861781"/>
                <a:gd name="connsiteX25" fmla="*/ 905855 w 1890905"/>
                <a:gd name="connsiteY25" fmla="*/ 176802 h 861781"/>
                <a:gd name="connsiteX26" fmla="*/ 1004754 w 1890905"/>
                <a:gd name="connsiteY26" fmla="*/ 26974 h 861781"/>
                <a:gd name="connsiteX27" fmla="*/ 1118036 w 1890905"/>
                <a:gd name="connsiteY27" fmla="*/ 1669 h 86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0905" h="861781">
                  <a:moveTo>
                    <a:pt x="1781503" y="354802"/>
                  </a:moveTo>
                  <a:cubicBezTo>
                    <a:pt x="1871186" y="366921"/>
                    <a:pt x="1909062" y="400491"/>
                    <a:pt x="1882661" y="546971"/>
                  </a:cubicBezTo>
                  <a:cubicBezTo>
                    <a:pt x="1872760" y="601901"/>
                    <a:pt x="1844613" y="682615"/>
                    <a:pt x="1809234" y="773147"/>
                  </a:cubicBezTo>
                  <a:lnTo>
                    <a:pt x="1773690" y="861781"/>
                  </a:lnTo>
                  <a:lnTo>
                    <a:pt x="1355781" y="861781"/>
                  </a:lnTo>
                  <a:lnTo>
                    <a:pt x="1364489" y="841842"/>
                  </a:lnTo>
                  <a:cubicBezTo>
                    <a:pt x="1417980" y="721094"/>
                    <a:pt x="1470085" y="610388"/>
                    <a:pt x="1510646" y="548084"/>
                  </a:cubicBezTo>
                  <a:cubicBezTo>
                    <a:pt x="1618808" y="381939"/>
                    <a:pt x="1691819" y="342684"/>
                    <a:pt x="1781503" y="354802"/>
                  </a:cubicBezTo>
                  <a:close/>
                  <a:moveTo>
                    <a:pt x="108125" y="109725"/>
                  </a:moveTo>
                  <a:cubicBezTo>
                    <a:pt x="169653" y="102133"/>
                    <a:pt x="240156" y="138136"/>
                    <a:pt x="274313" y="174902"/>
                  </a:cubicBezTo>
                  <a:cubicBezTo>
                    <a:pt x="328965" y="233727"/>
                    <a:pt x="317167" y="354881"/>
                    <a:pt x="344767" y="532675"/>
                  </a:cubicBezTo>
                  <a:cubicBezTo>
                    <a:pt x="355117" y="599348"/>
                    <a:pt x="368681" y="698479"/>
                    <a:pt x="382493" y="802813"/>
                  </a:cubicBezTo>
                  <a:lnTo>
                    <a:pt x="390231" y="861781"/>
                  </a:lnTo>
                  <a:lnTo>
                    <a:pt x="2129" y="861781"/>
                  </a:lnTo>
                  <a:lnTo>
                    <a:pt x="2328" y="789085"/>
                  </a:lnTo>
                  <a:cubicBezTo>
                    <a:pt x="1451" y="575931"/>
                    <a:pt x="-7518" y="307931"/>
                    <a:pt x="16855" y="179726"/>
                  </a:cubicBezTo>
                  <a:cubicBezTo>
                    <a:pt x="37522" y="134530"/>
                    <a:pt x="71208" y="114280"/>
                    <a:pt x="108125" y="109725"/>
                  </a:cubicBezTo>
                  <a:close/>
                  <a:moveTo>
                    <a:pt x="1118036" y="1669"/>
                  </a:moveTo>
                  <a:cubicBezTo>
                    <a:pt x="1160013" y="5253"/>
                    <a:pt x="1227538" y="24894"/>
                    <a:pt x="1256619" y="48478"/>
                  </a:cubicBezTo>
                  <a:cubicBezTo>
                    <a:pt x="1298005" y="139734"/>
                    <a:pt x="1283137" y="72995"/>
                    <a:pt x="1274072" y="217001"/>
                  </a:cubicBezTo>
                  <a:cubicBezTo>
                    <a:pt x="1255374" y="340312"/>
                    <a:pt x="1200737" y="607323"/>
                    <a:pt x="1149863" y="811156"/>
                  </a:cubicBezTo>
                  <a:lnTo>
                    <a:pt x="1136758" y="861781"/>
                  </a:lnTo>
                  <a:lnTo>
                    <a:pt x="724840" y="861781"/>
                  </a:lnTo>
                  <a:lnTo>
                    <a:pt x="763811" y="721030"/>
                  </a:lnTo>
                  <a:cubicBezTo>
                    <a:pt x="784092" y="647904"/>
                    <a:pt x="802895" y="579462"/>
                    <a:pt x="817353" y="523752"/>
                  </a:cubicBezTo>
                  <a:cubicBezTo>
                    <a:pt x="875185" y="300910"/>
                    <a:pt x="874622" y="259598"/>
                    <a:pt x="905855" y="176802"/>
                  </a:cubicBezTo>
                  <a:cubicBezTo>
                    <a:pt x="937089" y="94005"/>
                    <a:pt x="969390" y="56163"/>
                    <a:pt x="1004754" y="26974"/>
                  </a:cubicBezTo>
                  <a:cubicBezTo>
                    <a:pt x="1040117" y="-2215"/>
                    <a:pt x="1076058" y="-1914"/>
                    <a:pt x="1118036" y="166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4"/>
            <p:cNvSpPr/>
            <p:nvPr/>
          </p:nvSpPr>
          <p:spPr>
            <a:xfrm>
              <a:off x="3844678" y="2792200"/>
              <a:ext cx="3627658" cy="1340448"/>
            </a:xfrm>
            <a:custGeom>
              <a:avLst/>
              <a:gdLst>
                <a:gd name="connsiteX0" fmla="*/ 218949 w 3627658"/>
                <a:gd name="connsiteY0" fmla="*/ 802961 h 1340448"/>
                <a:gd name="connsiteX1" fmla="*/ 529120 w 3627658"/>
                <a:gd name="connsiteY1" fmla="*/ 979781 h 1340448"/>
                <a:gd name="connsiteX2" fmla="*/ 834623 w 3627658"/>
                <a:gd name="connsiteY2" fmla="*/ 1315417 h 1340448"/>
                <a:gd name="connsiteX3" fmla="*/ 858095 w 3627658"/>
                <a:gd name="connsiteY3" fmla="*/ 1340448 h 1340448"/>
                <a:gd name="connsiteX4" fmla="*/ 305530 w 3627658"/>
                <a:gd name="connsiteY4" fmla="*/ 1340448 h 1340448"/>
                <a:gd name="connsiteX5" fmla="*/ 172427 w 3627658"/>
                <a:gd name="connsiteY5" fmla="*/ 1214426 h 1340448"/>
                <a:gd name="connsiteX6" fmla="*/ 351 w 3627658"/>
                <a:gd name="connsiteY6" fmla="*/ 953414 h 1340448"/>
                <a:gd name="connsiteX7" fmla="*/ 218949 w 3627658"/>
                <a:gd name="connsiteY7" fmla="*/ 802961 h 1340448"/>
                <a:gd name="connsiteX8" fmla="*/ 2779637 w 3627658"/>
                <a:gd name="connsiteY8" fmla="*/ 0 h 1340448"/>
                <a:gd name="connsiteX9" fmla="*/ 2866304 w 3627658"/>
                <a:gd name="connsiteY9" fmla="*/ 72394 h 1340448"/>
                <a:gd name="connsiteX10" fmla="*/ 2840920 w 3627658"/>
                <a:gd name="connsiteY10" fmla="*/ 123585 h 1340448"/>
                <a:gd name="connsiteX11" fmla="*/ 2814347 w 3627658"/>
                <a:gd name="connsiteY11" fmla="*/ 138551 h 1340448"/>
                <a:gd name="connsiteX12" fmla="*/ 2812812 w 3627658"/>
                <a:gd name="connsiteY12" fmla="*/ 197546 h 1340448"/>
                <a:gd name="connsiteX13" fmla="*/ 2812601 w 3627658"/>
                <a:gd name="connsiteY13" fmla="*/ 216668 h 1340448"/>
                <a:gd name="connsiteX14" fmla="*/ 2958706 w 3627658"/>
                <a:gd name="connsiteY14" fmla="*/ 216668 h 1340448"/>
                <a:gd name="connsiteX15" fmla="*/ 2896795 w 3627658"/>
                <a:gd name="connsiteY15" fmla="*/ 366217 h 1340448"/>
                <a:gd name="connsiteX16" fmla="*/ 2827463 w 3627658"/>
                <a:gd name="connsiteY16" fmla="*/ 541677 h 1340448"/>
                <a:gd name="connsiteX17" fmla="*/ 2640704 w 3627658"/>
                <a:gd name="connsiteY17" fmla="*/ 975284 h 1340448"/>
                <a:gd name="connsiteX18" fmla="*/ 2698437 w 3627658"/>
                <a:gd name="connsiteY18" fmla="*/ 1035269 h 1340448"/>
                <a:gd name="connsiteX19" fmla="*/ 2948836 w 3627658"/>
                <a:gd name="connsiteY19" fmla="*/ 837858 h 1340448"/>
                <a:gd name="connsiteX20" fmla="*/ 3182040 w 3627658"/>
                <a:gd name="connsiteY20" fmla="*/ 650962 h 1340448"/>
                <a:gd name="connsiteX21" fmla="*/ 3383680 w 3627658"/>
                <a:gd name="connsiteY21" fmla="*/ 422966 h 1340448"/>
                <a:gd name="connsiteX22" fmla="*/ 3591095 w 3627658"/>
                <a:gd name="connsiteY22" fmla="*/ 398579 h 1340448"/>
                <a:gd name="connsiteX23" fmla="*/ 3578719 w 3627658"/>
                <a:gd name="connsiteY23" fmla="*/ 638680 h 1340448"/>
                <a:gd name="connsiteX24" fmla="*/ 2984700 w 3627658"/>
                <a:gd name="connsiteY24" fmla="*/ 1301315 h 1340448"/>
                <a:gd name="connsiteX25" fmla="*/ 2965458 w 3627658"/>
                <a:gd name="connsiteY25" fmla="*/ 1322002 h 1340448"/>
                <a:gd name="connsiteX26" fmla="*/ 1063001 w 3627658"/>
                <a:gd name="connsiteY26" fmla="*/ 1322002 h 1340448"/>
                <a:gd name="connsiteX27" fmla="*/ 1089588 w 3627658"/>
                <a:gd name="connsiteY27" fmla="*/ 1295388 h 1340448"/>
                <a:gd name="connsiteX28" fmla="*/ 1230150 w 3627658"/>
                <a:gd name="connsiteY28" fmla="*/ 994880 h 1340448"/>
                <a:gd name="connsiteX29" fmla="*/ 1208876 w 3627658"/>
                <a:gd name="connsiteY29" fmla="*/ 275164 h 1340448"/>
                <a:gd name="connsiteX30" fmla="*/ 1207316 w 3627658"/>
                <a:gd name="connsiteY30" fmla="*/ 216668 h 1340448"/>
                <a:gd name="connsiteX31" fmla="*/ 1363887 w 3627658"/>
                <a:gd name="connsiteY31" fmla="*/ 216668 h 1340448"/>
                <a:gd name="connsiteX32" fmla="*/ 1365240 w 3627658"/>
                <a:gd name="connsiteY32" fmla="*/ 152041 h 1340448"/>
                <a:gd name="connsiteX33" fmla="*/ 1338667 w 3627658"/>
                <a:gd name="connsiteY33" fmla="*/ 137075 h 1340448"/>
                <a:gd name="connsiteX34" fmla="*/ 1313282 w 3627658"/>
                <a:gd name="connsiteY34" fmla="*/ 85884 h 1340448"/>
                <a:gd name="connsiteX35" fmla="*/ 1399949 w 3627658"/>
                <a:gd name="connsiteY35" fmla="*/ 13490 h 1340448"/>
                <a:gd name="connsiteX36" fmla="*/ 1486616 w 3627658"/>
                <a:gd name="connsiteY36" fmla="*/ 85884 h 1340448"/>
                <a:gd name="connsiteX37" fmla="*/ 1461232 w 3627658"/>
                <a:gd name="connsiteY37" fmla="*/ 137075 h 1340448"/>
                <a:gd name="connsiteX38" fmla="*/ 1434659 w 3627658"/>
                <a:gd name="connsiteY38" fmla="*/ 152041 h 1340448"/>
                <a:gd name="connsiteX39" fmla="*/ 1433124 w 3627658"/>
                <a:gd name="connsiteY39" fmla="*/ 211036 h 1340448"/>
                <a:gd name="connsiteX40" fmla="*/ 1433062 w 3627658"/>
                <a:gd name="connsiteY40" fmla="*/ 216668 h 1340448"/>
                <a:gd name="connsiteX41" fmla="*/ 1600753 w 3627658"/>
                <a:gd name="connsiteY41" fmla="*/ 216668 h 1340448"/>
                <a:gd name="connsiteX42" fmla="*/ 1613943 w 3627658"/>
                <a:gd name="connsiteY42" fmla="*/ 318339 h 1340448"/>
                <a:gd name="connsiteX43" fmla="*/ 1644284 w 3627658"/>
                <a:gd name="connsiteY43" fmla="*/ 549661 h 1340448"/>
                <a:gd name="connsiteX44" fmla="*/ 1823229 w 3627658"/>
                <a:gd name="connsiteY44" fmla="*/ 596327 h 1340448"/>
                <a:gd name="connsiteX45" fmla="*/ 1905777 w 3627658"/>
                <a:gd name="connsiteY45" fmla="*/ 254406 h 1340448"/>
                <a:gd name="connsiteX46" fmla="*/ 1916226 w 3627658"/>
                <a:gd name="connsiteY46" fmla="*/ 216668 h 1340448"/>
                <a:gd name="connsiteX47" fmla="*/ 2095804 w 3627658"/>
                <a:gd name="connsiteY47" fmla="*/ 216668 h 1340448"/>
                <a:gd name="connsiteX48" fmla="*/ 2097157 w 3627658"/>
                <a:gd name="connsiteY48" fmla="*/ 152041 h 1340448"/>
                <a:gd name="connsiteX49" fmla="*/ 2070584 w 3627658"/>
                <a:gd name="connsiteY49" fmla="*/ 137075 h 1340448"/>
                <a:gd name="connsiteX50" fmla="*/ 2045199 w 3627658"/>
                <a:gd name="connsiteY50" fmla="*/ 85884 h 1340448"/>
                <a:gd name="connsiteX51" fmla="*/ 2131866 w 3627658"/>
                <a:gd name="connsiteY51" fmla="*/ 13490 h 1340448"/>
                <a:gd name="connsiteX52" fmla="*/ 2218533 w 3627658"/>
                <a:gd name="connsiteY52" fmla="*/ 85884 h 1340448"/>
                <a:gd name="connsiteX53" fmla="*/ 2193149 w 3627658"/>
                <a:gd name="connsiteY53" fmla="*/ 137075 h 1340448"/>
                <a:gd name="connsiteX54" fmla="*/ 2166576 w 3627658"/>
                <a:gd name="connsiteY54" fmla="*/ 152041 h 1340448"/>
                <a:gd name="connsiteX55" fmla="*/ 2165041 w 3627658"/>
                <a:gd name="connsiteY55" fmla="*/ 211036 h 1340448"/>
                <a:gd name="connsiteX56" fmla="*/ 2164979 w 3627658"/>
                <a:gd name="connsiteY56" fmla="*/ 216668 h 1340448"/>
                <a:gd name="connsiteX57" fmla="*/ 2328786 w 3627658"/>
                <a:gd name="connsiteY57" fmla="*/ 216668 h 1340448"/>
                <a:gd name="connsiteX58" fmla="*/ 2294069 w 3627658"/>
                <a:gd name="connsiteY58" fmla="*/ 343961 h 1340448"/>
                <a:gd name="connsiteX59" fmla="*/ 2236838 w 3627658"/>
                <a:gd name="connsiteY59" fmla="*/ 618759 h 1340448"/>
                <a:gd name="connsiteX60" fmla="*/ 2336898 w 3627658"/>
                <a:gd name="connsiteY60" fmla="*/ 659669 h 1340448"/>
                <a:gd name="connsiteX61" fmla="*/ 2515282 w 3627658"/>
                <a:gd name="connsiteY61" fmla="*/ 272511 h 1340448"/>
                <a:gd name="connsiteX62" fmla="*/ 2539671 w 3627658"/>
                <a:gd name="connsiteY62" fmla="*/ 216668 h 1340448"/>
                <a:gd name="connsiteX63" fmla="*/ 2743293 w 3627658"/>
                <a:gd name="connsiteY63" fmla="*/ 216668 h 1340448"/>
                <a:gd name="connsiteX64" fmla="*/ 2744928 w 3627658"/>
                <a:gd name="connsiteY64" fmla="*/ 138551 h 1340448"/>
                <a:gd name="connsiteX65" fmla="*/ 2718355 w 3627658"/>
                <a:gd name="connsiteY65" fmla="*/ 123585 h 1340448"/>
                <a:gd name="connsiteX66" fmla="*/ 2692970 w 3627658"/>
                <a:gd name="connsiteY66" fmla="*/ 72394 h 1340448"/>
                <a:gd name="connsiteX67" fmla="*/ 2779637 w 3627658"/>
                <a:gd name="connsiteY67" fmla="*/ 0 h 134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627658" h="1340448">
                  <a:moveTo>
                    <a:pt x="218949" y="802961"/>
                  </a:moveTo>
                  <a:cubicBezTo>
                    <a:pt x="383474" y="845670"/>
                    <a:pt x="399178" y="875502"/>
                    <a:pt x="529120" y="979781"/>
                  </a:cubicBezTo>
                  <a:cubicBezTo>
                    <a:pt x="608689" y="1051864"/>
                    <a:pt x="739788" y="1210604"/>
                    <a:pt x="834623" y="1315417"/>
                  </a:cubicBezTo>
                  <a:lnTo>
                    <a:pt x="858095" y="1340448"/>
                  </a:lnTo>
                  <a:lnTo>
                    <a:pt x="305530" y="1340448"/>
                  </a:lnTo>
                  <a:lnTo>
                    <a:pt x="172427" y="1214426"/>
                  </a:lnTo>
                  <a:cubicBezTo>
                    <a:pt x="115068" y="1127422"/>
                    <a:pt x="-7403" y="1021992"/>
                    <a:pt x="351" y="953414"/>
                  </a:cubicBezTo>
                  <a:cubicBezTo>
                    <a:pt x="8104" y="884836"/>
                    <a:pt x="88041" y="820901"/>
                    <a:pt x="218949" y="802961"/>
                  </a:cubicBezTo>
                  <a:close/>
                  <a:moveTo>
                    <a:pt x="2779637" y="0"/>
                  </a:moveTo>
                  <a:cubicBezTo>
                    <a:pt x="2827502" y="0"/>
                    <a:pt x="2866304" y="32412"/>
                    <a:pt x="2866304" y="72394"/>
                  </a:cubicBezTo>
                  <a:cubicBezTo>
                    <a:pt x="2866304" y="92386"/>
                    <a:pt x="2856604" y="110484"/>
                    <a:pt x="2840920" y="123585"/>
                  </a:cubicBezTo>
                  <a:lnTo>
                    <a:pt x="2814347" y="138551"/>
                  </a:lnTo>
                  <a:cubicBezTo>
                    <a:pt x="2814389" y="168145"/>
                    <a:pt x="2813323" y="177881"/>
                    <a:pt x="2812812" y="197546"/>
                  </a:cubicBezTo>
                  <a:lnTo>
                    <a:pt x="2812601" y="216668"/>
                  </a:lnTo>
                  <a:lnTo>
                    <a:pt x="2958706" y="216668"/>
                  </a:lnTo>
                  <a:lnTo>
                    <a:pt x="2896795" y="366217"/>
                  </a:lnTo>
                  <a:cubicBezTo>
                    <a:pt x="2870914" y="429014"/>
                    <a:pt x="2846715" y="489078"/>
                    <a:pt x="2827463" y="541677"/>
                  </a:cubicBezTo>
                  <a:cubicBezTo>
                    <a:pt x="2746706" y="752198"/>
                    <a:pt x="2667335" y="880202"/>
                    <a:pt x="2640704" y="975284"/>
                  </a:cubicBezTo>
                  <a:cubicBezTo>
                    <a:pt x="2618558" y="1088264"/>
                    <a:pt x="2668942" y="1030061"/>
                    <a:pt x="2698437" y="1035269"/>
                  </a:cubicBezTo>
                  <a:cubicBezTo>
                    <a:pt x="2793897" y="974075"/>
                    <a:pt x="2865707" y="903845"/>
                    <a:pt x="2948836" y="837858"/>
                  </a:cubicBezTo>
                  <a:cubicBezTo>
                    <a:pt x="3033110" y="769701"/>
                    <a:pt x="3109566" y="720111"/>
                    <a:pt x="3182040" y="650962"/>
                  </a:cubicBezTo>
                  <a:cubicBezTo>
                    <a:pt x="3254514" y="581813"/>
                    <a:pt x="3317607" y="466702"/>
                    <a:pt x="3383680" y="422966"/>
                  </a:cubicBezTo>
                  <a:cubicBezTo>
                    <a:pt x="3484091" y="344485"/>
                    <a:pt x="3563278" y="364997"/>
                    <a:pt x="3591095" y="398579"/>
                  </a:cubicBezTo>
                  <a:cubicBezTo>
                    <a:pt x="3618913" y="432160"/>
                    <a:pt x="3662804" y="462572"/>
                    <a:pt x="3578719" y="638680"/>
                  </a:cubicBezTo>
                  <a:cubicBezTo>
                    <a:pt x="3499339" y="773310"/>
                    <a:pt x="3195089" y="1078417"/>
                    <a:pt x="2984700" y="1301315"/>
                  </a:cubicBezTo>
                  <a:lnTo>
                    <a:pt x="2965458" y="1322002"/>
                  </a:lnTo>
                  <a:lnTo>
                    <a:pt x="1063001" y="1322002"/>
                  </a:lnTo>
                  <a:lnTo>
                    <a:pt x="1089588" y="1295388"/>
                  </a:lnTo>
                  <a:cubicBezTo>
                    <a:pt x="1159970" y="1215305"/>
                    <a:pt x="1223955" y="1102076"/>
                    <a:pt x="1230150" y="994880"/>
                  </a:cubicBezTo>
                  <a:cubicBezTo>
                    <a:pt x="1275980" y="831512"/>
                    <a:pt x="1221474" y="502916"/>
                    <a:pt x="1208876" y="275164"/>
                  </a:cubicBezTo>
                  <a:lnTo>
                    <a:pt x="1207316" y="216668"/>
                  </a:lnTo>
                  <a:lnTo>
                    <a:pt x="1363887" y="216668"/>
                  </a:lnTo>
                  <a:lnTo>
                    <a:pt x="1365240" y="152041"/>
                  </a:lnTo>
                  <a:lnTo>
                    <a:pt x="1338667" y="137075"/>
                  </a:lnTo>
                  <a:cubicBezTo>
                    <a:pt x="1322983" y="123974"/>
                    <a:pt x="1313282" y="105876"/>
                    <a:pt x="1313282" y="85884"/>
                  </a:cubicBezTo>
                  <a:cubicBezTo>
                    <a:pt x="1313282" y="45902"/>
                    <a:pt x="1352084" y="13490"/>
                    <a:pt x="1399949" y="13490"/>
                  </a:cubicBezTo>
                  <a:cubicBezTo>
                    <a:pt x="1447814" y="13490"/>
                    <a:pt x="1486616" y="45902"/>
                    <a:pt x="1486616" y="85884"/>
                  </a:cubicBezTo>
                  <a:cubicBezTo>
                    <a:pt x="1486616" y="105876"/>
                    <a:pt x="1476916" y="123974"/>
                    <a:pt x="1461232" y="137075"/>
                  </a:cubicBezTo>
                  <a:lnTo>
                    <a:pt x="1434659" y="152041"/>
                  </a:lnTo>
                  <a:cubicBezTo>
                    <a:pt x="1434701" y="181635"/>
                    <a:pt x="1433635" y="191371"/>
                    <a:pt x="1433124" y="211036"/>
                  </a:cubicBezTo>
                  <a:lnTo>
                    <a:pt x="1433062" y="216668"/>
                  </a:lnTo>
                  <a:lnTo>
                    <a:pt x="1600753" y="216668"/>
                  </a:lnTo>
                  <a:lnTo>
                    <a:pt x="1613943" y="318339"/>
                  </a:lnTo>
                  <a:cubicBezTo>
                    <a:pt x="1626771" y="417498"/>
                    <a:pt x="1637873" y="503690"/>
                    <a:pt x="1644284" y="549661"/>
                  </a:cubicBezTo>
                  <a:cubicBezTo>
                    <a:pt x="1670127" y="689053"/>
                    <a:pt x="1759624" y="710065"/>
                    <a:pt x="1823229" y="596327"/>
                  </a:cubicBezTo>
                  <a:cubicBezTo>
                    <a:pt x="1829879" y="538731"/>
                    <a:pt x="1865045" y="403297"/>
                    <a:pt x="1905777" y="254406"/>
                  </a:cubicBezTo>
                  <a:lnTo>
                    <a:pt x="1916226" y="216668"/>
                  </a:lnTo>
                  <a:lnTo>
                    <a:pt x="2095804" y="216668"/>
                  </a:lnTo>
                  <a:lnTo>
                    <a:pt x="2097157" y="152041"/>
                  </a:lnTo>
                  <a:lnTo>
                    <a:pt x="2070584" y="137075"/>
                  </a:lnTo>
                  <a:cubicBezTo>
                    <a:pt x="2054900" y="123974"/>
                    <a:pt x="2045199" y="105876"/>
                    <a:pt x="2045199" y="85884"/>
                  </a:cubicBezTo>
                  <a:cubicBezTo>
                    <a:pt x="2045199" y="45902"/>
                    <a:pt x="2084001" y="13490"/>
                    <a:pt x="2131866" y="13490"/>
                  </a:cubicBezTo>
                  <a:cubicBezTo>
                    <a:pt x="2179731" y="13490"/>
                    <a:pt x="2218533" y="45902"/>
                    <a:pt x="2218533" y="85884"/>
                  </a:cubicBezTo>
                  <a:cubicBezTo>
                    <a:pt x="2218533" y="105876"/>
                    <a:pt x="2208833" y="123974"/>
                    <a:pt x="2193149" y="137075"/>
                  </a:cubicBezTo>
                  <a:lnTo>
                    <a:pt x="2166576" y="152041"/>
                  </a:lnTo>
                  <a:cubicBezTo>
                    <a:pt x="2166618" y="181635"/>
                    <a:pt x="2165553" y="191371"/>
                    <a:pt x="2165041" y="211036"/>
                  </a:cubicBezTo>
                  <a:lnTo>
                    <a:pt x="2164979" y="216668"/>
                  </a:lnTo>
                  <a:lnTo>
                    <a:pt x="2328786" y="216668"/>
                  </a:lnTo>
                  <a:lnTo>
                    <a:pt x="2294069" y="343961"/>
                  </a:lnTo>
                  <a:cubicBezTo>
                    <a:pt x="2259052" y="472467"/>
                    <a:pt x="2236323" y="561555"/>
                    <a:pt x="2236838" y="618759"/>
                  </a:cubicBezTo>
                  <a:cubicBezTo>
                    <a:pt x="2237526" y="695031"/>
                    <a:pt x="2257202" y="786783"/>
                    <a:pt x="2336898" y="659669"/>
                  </a:cubicBezTo>
                  <a:cubicBezTo>
                    <a:pt x="2376746" y="596112"/>
                    <a:pt x="2444235" y="436751"/>
                    <a:pt x="2515282" y="272511"/>
                  </a:cubicBezTo>
                  <a:lnTo>
                    <a:pt x="2539671" y="216668"/>
                  </a:lnTo>
                  <a:lnTo>
                    <a:pt x="2743293" y="216668"/>
                  </a:lnTo>
                  <a:lnTo>
                    <a:pt x="2744928" y="138551"/>
                  </a:lnTo>
                  <a:lnTo>
                    <a:pt x="2718355" y="123585"/>
                  </a:lnTo>
                  <a:cubicBezTo>
                    <a:pt x="2702671" y="110484"/>
                    <a:pt x="2692970" y="92386"/>
                    <a:pt x="2692970" y="72394"/>
                  </a:cubicBezTo>
                  <a:cubicBezTo>
                    <a:pt x="2692970" y="32412"/>
                    <a:pt x="2731772" y="0"/>
                    <a:pt x="27796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5"/>
            <p:cNvSpPr/>
            <p:nvPr/>
          </p:nvSpPr>
          <p:spPr>
            <a:xfrm>
              <a:off x="4187091" y="3895516"/>
              <a:ext cx="2603338" cy="1295008"/>
            </a:xfrm>
            <a:custGeom>
              <a:avLst/>
              <a:gdLst>
                <a:gd name="connsiteX0" fmla="*/ 1547543 w 2603338"/>
                <a:gd name="connsiteY0" fmla="*/ 0 h 1295008"/>
                <a:gd name="connsiteX1" fmla="*/ 1684227 w 2603338"/>
                <a:gd name="connsiteY1" fmla="*/ 109137 h 1295008"/>
                <a:gd name="connsiteX2" fmla="*/ 1644193 w 2603338"/>
                <a:gd name="connsiteY2" fmla="*/ 186308 h 1295008"/>
                <a:gd name="connsiteX3" fmla="*/ 1602284 w 2603338"/>
                <a:gd name="connsiteY3" fmla="*/ 208869 h 1295008"/>
                <a:gd name="connsiteX4" fmla="*/ 1600864 w 2603338"/>
                <a:gd name="connsiteY4" fmla="*/ 271487 h 1295008"/>
                <a:gd name="connsiteX5" fmla="*/ 1600388 w 2603338"/>
                <a:gd name="connsiteY5" fmla="*/ 284024 h 1295008"/>
                <a:gd name="connsiteX6" fmla="*/ 2603338 w 2603338"/>
                <a:gd name="connsiteY6" fmla="*/ 284024 h 1295008"/>
                <a:gd name="connsiteX7" fmla="*/ 2582707 w 2603338"/>
                <a:gd name="connsiteY7" fmla="*/ 306203 h 1295008"/>
                <a:gd name="connsiteX8" fmla="*/ 2327900 w 2603338"/>
                <a:gd name="connsiteY8" fmla="*/ 815604 h 1295008"/>
                <a:gd name="connsiteX9" fmla="*/ 2117400 w 2603338"/>
                <a:gd name="connsiteY9" fmla="*/ 1224890 h 1295008"/>
                <a:gd name="connsiteX10" fmla="*/ 2115016 w 2603338"/>
                <a:gd name="connsiteY10" fmla="*/ 1295008 h 1295008"/>
                <a:gd name="connsiteX11" fmla="*/ 743140 w 2603338"/>
                <a:gd name="connsiteY11" fmla="*/ 1295008 h 1295008"/>
                <a:gd name="connsiteX12" fmla="*/ 737269 w 2603338"/>
                <a:gd name="connsiteY12" fmla="*/ 1287813 h 1295008"/>
                <a:gd name="connsiteX13" fmla="*/ 563306 w 2603338"/>
                <a:gd name="connsiteY13" fmla="*/ 1019367 h 1295008"/>
                <a:gd name="connsiteX14" fmla="*/ 374595 w 2603338"/>
                <a:gd name="connsiteY14" fmla="*/ 776035 h 1295008"/>
                <a:gd name="connsiteX15" fmla="*/ 212567 w 2603338"/>
                <a:gd name="connsiteY15" fmla="*/ 517418 h 1295008"/>
                <a:gd name="connsiteX16" fmla="*/ 51246 w 2603338"/>
                <a:gd name="connsiteY16" fmla="*/ 332544 h 1295008"/>
                <a:gd name="connsiteX17" fmla="*/ 0 w 2603338"/>
                <a:gd name="connsiteY17" fmla="*/ 284024 h 1295008"/>
                <a:gd name="connsiteX18" fmla="*/ 176725 w 2603338"/>
                <a:gd name="connsiteY18" fmla="*/ 284024 h 1295008"/>
                <a:gd name="connsiteX19" fmla="*/ 178133 w 2603338"/>
                <a:gd name="connsiteY19" fmla="*/ 216761 h 1295008"/>
                <a:gd name="connsiteX20" fmla="*/ 151560 w 2603338"/>
                <a:gd name="connsiteY20" fmla="*/ 201795 h 1295008"/>
                <a:gd name="connsiteX21" fmla="*/ 126175 w 2603338"/>
                <a:gd name="connsiteY21" fmla="*/ 150604 h 1295008"/>
                <a:gd name="connsiteX22" fmla="*/ 212842 w 2603338"/>
                <a:gd name="connsiteY22" fmla="*/ 78210 h 1295008"/>
                <a:gd name="connsiteX23" fmla="*/ 299509 w 2603338"/>
                <a:gd name="connsiteY23" fmla="*/ 150604 h 1295008"/>
                <a:gd name="connsiteX24" fmla="*/ 274125 w 2603338"/>
                <a:gd name="connsiteY24" fmla="*/ 201795 h 1295008"/>
                <a:gd name="connsiteX25" fmla="*/ 247552 w 2603338"/>
                <a:gd name="connsiteY25" fmla="*/ 216761 h 1295008"/>
                <a:gd name="connsiteX26" fmla="*/ 246017 w 2603338"/>
                <a:gd name="connsiteY26" fmla="*/ 275756 h 1295008"/>
                <a:gd name="connsiteX27" fmla="*/ 245926 w 2603338"/>
                <a:gd name="connsiteY27" fmla="*/ 284024 h 1295008"/>
                <a:gd name="connsiteX28" fmla="*/ 549600 w 2603338"/>
                <a:gd name="connsiteY28" fmla="*/ 284024 h 1295008"/>
                <a:gd name="connsiteX29" fmla="*/ 570344 w 2603338"/>
                <a:gd name="connsiteY29" fmla="*/ 302994 h 1295008"/>
                <a:gd name="connsiteX30" fmla="*/ 592143 w 2603338"/>
                <a:gd name="connsiteY30" fmla="*/ 312157 h 1295008"/>
                <a:gd name="connsiteX31" fmla="*/ 667139 w 2603338"/>
                <a:gd name="connsiteY31" fmla="*/ 300888 h 1295008"/>
                <a:gd name="connsiteX32" fmla="*/ 690193 w 2603338"/>
                <a:gd name="connsiteY32" fmla="*/ 284024 h 1295008"/>
                <a:gd name="connsiteX33" fmla="*/ 1491156 w 2603338"/>
                <a:gd name="connsiteY33" fmla="*/ 284024 h 1295008"/>
                <a:gd name="connsiteX34" fmla="*/ 1492802 w 2603338"/>
                <a:gd name="connsiteY34" fmla="*/ 208869 h 1295008"/>
                <a:gd name="connsiteX35" fmla="*/ 1450892 w 2603338"/>
                <a:gd name="connsiteY35" fmla="*/ 186308 h 1295008"/>
                <a:gd name="connsiteX36" fmla="*/ 1410858 w 2603338"/>
                <a:gd name="connsiteY36" fmla="*/ 109137 h 1295008"/>
                <a:gd name="connsiteX37" fmla="*/ 1547543 w 2603338"/>
                <a:gd name="connsiteY37" fmla="*/ 0 h 129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03338" h="1295008">
                  <a:moveTo>
                    <a:pt x="1547543" y="0"/>
                  </a:moveTo>
                  <a:cubicBezTo>
                    <a:pt x="1623031" y="0"/>
                    <a:pt x="1684227" y="48862"/>
                    <a:pt x="1684227" y="109137"/>
                  </a:cubicBezTo>
                  <a:cubicBezTo>
                    <a:pt x="1684227" y="139274"/>
                    <a:pt x="1668928" y="166558"/>
                    <a:pt x="1644193" y="186308"/>
                  </a:cubicBezTo>
                  <a:lnTo>
                    <a:pt x="1602284" y="208869"/>
                  </a:lnTo>
                  <a:cubicBezTo>
                    <a:pt x="1602328" y="238612"/>
                    <a:pt x="1601596" y="255049"/>
                    <a:pt x="1600864" y="271487"/>
                  </a:cubicBezTo>
                  <a:lnTo>
                    <a:pt x="1600388" y="284024"/>
                  </a:lnTo>
                  <a:lnTo>
                    <a:pt x="2603338" y="284024"/>
                  </a:lnTo>
                  <a:lnTo>
                    <a:pt x="2582707" y="306203"/>
                  </a:lnTo>
                  <a:cubicBezTo>
                    <a:pt x="2485554" y="548942"/>
                    <a:pt x="2408205" y="718672"/>
                    <a:pt x="2327900" y="815604"/>
                  </a:cubicBezTo>
                  <a:cubicBezTo>
                    <a:pt x="2263452" y="974513"/>
                    <a:pt x="2116973" y="1052802"/>
                    <a:pt x="2117400" y="1224890"/>
                  </a:cubicBezTo>
                  <a:lnTo>
                    <a:pt x="2115016" y="1295008"/>
                  </a:lnTo>
                  <a:lnTo>
                    <a:pt x="743140" y="1295008"/>
                  </a:lnTo>
                  <a:lnTo>
                    <a:pt x="737269" y="1287813"/>
                  </a:lnTo>
                  <a:cubicBezTo>
                    <a:pt x="684045" y="1218011"/>
                    <a:pt x="610825" y="1093990"/>
                    <a:pt x="563306" y="1019367"/>
                  </a:cubicBezTo>
                  <a:lnTo>
                    <a:pt x="374595" y="776035"/>
                  </a:lnTo>
                  <a:lnTo>
                    <a:pt x="212567" y="517418"/>
                  </a:lnTo>
                  <a:lnTo>
                    <a:pt x="51246" y="332544"/>
                  </a:lnTo>
                  <a:lnTo>
                    <a:pt x="0" y="284024"/>
                  </a:lnTo>
                  <a:lnTo>
                    <a:pt x="176725" y="284024"/>
                  </a:lnTo>
                  <a:lnTo>
                    <a:pt x="178133" y="216761"/>
                  </a:lnTo>
                  <a:lnTo>
                    <a:pt x="151560" y="201795"/>
                  </a:lnTo>
                  <a:cubicBezTo>
                    <a:pt x="135876" y="188694"/>
                    <a:pt x="126175" y="170596"/>
                    <a:pt x="126175" y="150604"/>
                  </a:cubicBezTo>
                  <a:cubicBezTo>
                    <a:pt x="126175" y="110622"/>
                    <a:pt x="164977" y="78210"/>
                    <a:pt x="212842" y="78210"/>
                  </a:cubicBezTo>
                  <a:cubicBezTo>
                    <a:pt x="260707" y="78210"/>
                    <a:pt x="299509" y="110622"/>
                    <a:pt x="299509" y="150604"/>
                  </a:cubicBezTo>
                  <a:cubicBezTo>
                    <a:pt x="299509" y="170596"/>
                    <a:pt x="289809" y="188694"/>
                    <a:pt x="274125" y="201795"/>
                  </a:cubicBezTo>
                  <a:lnTo>
                    <a:pt x="247552" y="216761"/>
                  </a:lnTo>
                  <a:cubicBezTo>
                    <a:pt x="247594" y="246355"/>
                    <a:pt x="246529" y="256091"/>
                    <a:pt x="246017" y="275756"/>
                  </a:cubicBezTo>
                  <a:lnTo>
                    <a:pt x="245926" y="284024"/>
                  </a:lnTo>
                  <a:lnTo>
                    <a:pt x="549600" y="284024"/>
                  </a:lnTo>
                  <a:lnTo>
                    <a:pt x="570344" y="302994"/>
                  </a:lnTo>
                  <a:cubicBezTo>
                    <a:pt x="580700" y="310830"/>
                    <a:pt x="588200" y="314259"/>
                    <a:pt x="592143" y="312157"/>
                  </a:cubicBezTo>
                  <a:cubicBezTo>
                    <a:pt x="608034" y="324849"/>
                    <a:pt x="635174" y="319460"/>
                    <a:pt x="667139" y="300888"/>
                  </a:cubicBezTo>
                  <a:lnTo>
                    <a:pt x="690193" y="284024"/>
                  </a:lnTo>
                  <a:lnTo>
                    <a:pt x="1491156" y="284024"/>
                  </a:lnTo>
                  <a:lnTo>
                    <a:pt x="1492802" y="208869"/>
                  </a:lnTo>
                  <a:lnTo>
                    <a:pt x="1450892" y="186308"/>
                  </a:lnTo>
                  <a:cubicBezTo>
                    <a:pt x="1426157" y="166558"/>
                    <a:pt x="1410858" y="139274"/>
                    <a:pt x="1410858" y="109137"/>
                  </a:cubicBezTo>
                  <a:cubicBezTo>
                    <a:pt x="1410858" y="48862"/>
                    <a:pt x="1472054" y="0"/>
                    <a:pt x="15475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6"/>
            <p:cNvSpPr/>
            <p:nvPr/>
          </p:nvSpPr>
          <p:spPr>
            <a:xfrm flipH="1">
              <a:off x="4965994" y="4888523"/>
              <a:ext cx="1423769" cy="1359877"/>
            </a:xfrm>
            <a:custGeom>
              <a:avLst/>
              <a:gdLst>
                <a:gd name="connsiteX0" fmla="*/ 1423769 w 1423769"/>
                <a:gd name="connsiteY0" fmla="*/ 348893 h 1359877"/>
                <a:gd name="connsiteX1" fmla="*/ 89251 w 1423769"/>
                <a:gd name="connsiteY1" fmla="*/ 348893 h 1359877"/>
                <a:gd name="connsiteX2" fmla="*/ 89855 w 1423769"/>
                <a:gd name="connsiteY2" fmla="*/ 366662 h 1359877"/>
                <a:gd name="connsiteX3" fmla="*/ 82812 w 1423769"/>
                <a:gd name="connsiteY3" fmla="*/ 891223 h 1359877"/>
                <a:gd name="connsiteX4" fmla="*/ 14919 w 1423769"/>
                <a:gd name="connsiteY4" fmla="*/ 1286885 h 1359877"/>
                <a:gd name="connsiteX5" fmla="*/ 0 w 1423769"/>
                <a:gd name="connsiteY5" fmla="*/ 1359877 h 1359877"/>
                <a:gd name="connsiteX6" fmla="*/ 1258364 w 1423769"/>
                <a:gd name="connsiteY6" fmla="*/ 1359877 h 1359877"/>
                <a:gd name="connsiteX7" fmla="*/ 1262576 w 1423769"/>
                <a:gd name="connsiteY7" fmla="*/ 1256211 h 1359877"/>
                <a:gd name="connsiteX8" fmla="*/ 1288964 w 1423769"/>
                <a:gd name="connsiteY8" fmla="*/ 936086 h 1359877"/>
                <a:gd name="connsiteX9" fmla="*/ 1297904 w 1423769"/>
                <a:gd name="connsiteY9" fmla="*/ 613658 h 1359877"/>
                <a:gd name="connsiteX10" fmla="*/ 1375847 w 1423769"/>
                <a:gd name="connsiteY10" fmla="*/ 414892 h 1359877"/>
                <a:gd name="connsiteX11" fmla="*/ 598843 w 1423769"/>
                <a:gd name="connsiteY11" fmla="*/ 0 h 1359877"/>
                <a:gd name="connsiteX12" fmla="*/ 457887 w 1423769"/>
                <a:gd name="connsiteY12" fmla="*/ 113493 h 1359877"/>
                <a:gd name="connsiteX13" fmla="*/ 499172 w 1423769"/>
                <a:gd name="connsiteY13" fmla="*/ 193746 h 1359877"/>
                <a:gd name="connsiteX14" fmla="*/ 542391 w 1423769"/>
                <a:gd name="connsiteY14" fmla="*/ 217207 h 1359877"/>
                <a:gd name="connsiteX15" fmla="*/ 545319 w 1423769"/>
                <a:gd name="connsiteY15" fmla="*/ 347441 h 1359877"/>
                <a:gd name="connsiteX16" fmla="*/ 658099 w 1423769"/>
                <a:gd name="connsiteY16" fmla="*/ 346342 h 1359877"/>
                <a:gd name="connsiteX17" fmla="*/ 655294 w 1423769"/>
                <a:gd name="connsiteY17" fmla="*/ 217207 h 1359877"/>
                <a:gd name="connsiteX18" fmla="*/ 698513 w 1423769"/>
                <a:gd name="connsiteY18" fmla="*/ 193746 h 1359877"/>
                <a:gd name="connsiteX19" fmla="*/ 739798 w 1423769"/>
                <a:gd name="connsiteY19" fmla="*/ 113493 h 1359877"/>
                <a:gd name="connsiteX20" fmla="*/ 598843 w 1423769"/>
                <a:gd name="connsiteY20" fmla="*/ 0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3769" h="1359877">
                  <a:moveTo>
                    <a:pt x="1423769" y="348893"/>
                  </a:moveTo>
                  <a:lnTo>
                    <a:pt x="89251" y="348893"/>
                  </a:lnTo>
                  <a:lnTo>
                    <a:pt x="89855" y="366662"/>
                  </a:lnTo>
                  <a:cubicBezTo>
                    <a:pt x="97681" y="508231"/>
                    <a:pt x="110263" y="673395"/>
                    <a:pt x="82812" y="891223"/>
                  </a:cubicBezTo>
                  <a:cubicBezTo>
                    <a:pt x="69086" y="1000137"/>
                    <a:pt x="44131" y="1139847"/>
                    <a:pt x="14919" y="1286885"/>
                  </a:cubicBezTo>
                  <a:lnTo>
                    <a:pt x="0" y="1359877"/>
                  </a:lnTo>
                  <a:lnTo>
                    <a:pt x="1258364" y="1359877"/>
                  </a:lnTo>
                  <a:lnTo>
                    <a:pt x="1262576" y="1256211"/>
                  </a:lnTo>
                  <a:cubicBezTo>
                    <a:pt x="1267958" y="1103104"/>
                    <a:pt x="1283076" y="1043178"/>
                    <a:pt x="1288964" y="936086"/>
                  </a:cubicBezTo>
                  <a:cubicBezTo>
                    <a:pt x="1294851" y="828993"/>
                    <a:pt x="1283423" y="700524"/>
                    <a:pt x="1297904" y="613658"/>
                  </a:cubicBezTo>
                  <a:cubicBezTo>
                    <a:pt x="1312384" y="526792"/>
                    <a:pt x="1338012" y="457478"/>
                    <a:pt x="1375847" y="414892"/>
                  </a:cubicBezTo>
                  <a:close/>
                  <a:moveTo>
                    <a:pt x="598843" y="0"/>
                  </a:moveTo>
                  <a:cubicBezTo>
                    <a:pt x="520995" y="0"/>
                    <a:pt x="457887" y="50813"/>
                    <a:pt x="457887" y="113493"/>
                  </a:cubicBezTo>
                  <a:cubicBezTo>
                    <a:pt x="457887" y="144834"/>
                    <a:pt x="473664" y="173207"/>
                    <a:pt x="499172" y="193746"/>
                  </a:cubicBezTo>
                  <a:lnTo>
                    <a:pt x="542391" y="217207"/>
                  </a:lnTo>
                  <a:cubicBezTo>
                    <a:pt x="542300" y="279067"/>
                    <a:pt x="545410" y="285582"/>
                    <a:pt x="545319" y="347441"/>
                  </a:cubicBezTo>
                  <a:lnTo>
                    <a:pt x="658099" y="346342"/>
                  </a:lnTo>
                  <a:lnTo>
                    <a:pt x="655294" y="217207"/>
                  </a:lnTo>
                  <a:lnTo>
                    <a:pt x="698513" y="193746"/>
                  </a:lnTo>
                  <a:cubicBezTo>
                    <a:pt x="724021" y="173207"/>
                    <a:pt x="739798" y="144834"/>
                    <a:pt x="739798" y="113493"/>
                  </a:cubicBezTo>
                  <a:cubicBezTo>
                    <a:pt x="739798" y="50813"/>
                    <a:pt x="676690" y="0"/>
                    <a:pt x="598843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44817" y="990724"/>
            <a:ext cx="4380770" cy="3154971"/>
            <a:chOff x="4144097" y="990204"/>
            <a:chExt cx="4380010" cy="3154423"/>
          </a:xfrm>
        </p:grpSpPr>
        <p:sp>
          <p:nvSpPr>
            <p:cNvPr id="4" name="Rectangle 4"/>
            <p:cNvSpPr/>
            <p:nvPr/>
          </p:nvSpPr>
          <p:spPr>
            <a:xfrm>
              <a:off x="4156854" y="990204"/>
              <a:ext cx="711472" cy="55981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5"/>
            <p:cNvSpPr/>
            <p:nvPr/>
          </p:nvSpPr>
          <p:spPr>
            <a:xfrm>
              <a:off x="5154055" y="1156159"/>
              <a:ext cx="3362320" cy="5889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 </a:t>
              </a:r>
              <a:br>
                <a:rPr lang="zh-CN" altLang="en-US" sz="1100" dirty="0"/>
              </a:br>
              <a:r>
                <a:rPr lang="zh-CN" altLang="en-US" sz="1100" dirty="0"/>
                <a:t>（建议使用主题字体）</a:t>
              </a:r>
            </a:p>
          </p:txBody>
        </p:sp>
        <p:sp>
          <p:nvSpPr>
            <p:cNvPr id="6" name="Freeform: Shape 6"/>
            <p:cNvSpPr/>
            <p:nvPr/>
          </p:nvSpPr>
          <p:spPr>
            <a:xfrm>
              <a:off x="4856453" y="991035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8"/>
            <p:cNvSpPr/>
            <p:nvPr/>
          </p:nvSpPr>
          <p:spPr>
            <a:xfrm>
              <a:off x="4146365" y="1783564"/>
              <a:ext cx="711472" cy="55981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9"/>
            <p:cNvSpPr/>
            <p:nvPr/>
          </p:nvSpPr>
          <p:spPr>
            <a:xfrm>
              <a:off x="5152646" y="1949519"/>
              <a:ext cx="3362320" cy="58896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9" name="Freeform: Shape 10"/>
            <p:cNvSpPr/>
            <p:nvPr/>
          </p:nvSpPr>
          <p:spPr>
            <a:xfrm>
              <a:off x="4847308" y="1784394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12"/>
            <p:cNvSpPr/>
            <p:nvPr/>
          </p:nvSpPr>
          <p:spPr>
            <a:xfrm>
              <a:off x="4144097" y="2576925"/>
              <a:ext cx="711472" cy="559813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13"/>
            <p:cNvSpPr/>
            <p:nvPr/>
          </p:nvSpPr>
          <p:spPr>
            <a:xfrm>
              <a:off x="5149892" y="2742879"/>
              <a:ext cx="3362319" cy="58896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2" name="Freeform: Shape 14"/>
            <p:cNvSpPr/>
            <p:nvPr/>
          </p:nvSpPr>
          <p:spPr>
            <a:xfrm>
              <a:off x="4844553" y="2577755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 16"/>
            <p:cNvSpPr/>
            <p:nvPr/>
          </p:nvSpPr>
          <p:spPr>
            <a:xfrm>
              <a:off x="4156853" y="3389705"/>
              <a:ext cx="711471" cy="559813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ctangle 17"/>
            <p:cNvSpPr/>
            <p:nvPr/>
          </p:nvSpPr>
          <p:spPr>
            <a:xfrm>
              <a:off x="5161788" y="3555660"/>
              <a:ext cx="3362319" cy="5889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5" name="Freeform: Shape 18"/>
            <p:cNvSpPr/>
            <p:nvPr/>
          </p:nvSpPr>
          <p:spPr>
            <a:xfrm>
              <a:off x="4856451" y="3390536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20"/>
            <p:cNvSpPr/>
            <p:nvPr/>
          </p:nvSpPr>
          <p:spPr bwMode="auto">
            <a:xfrm>
              <a:off x="4306093" y="1185091"/>
              <a:ext cx="324534" cy="243402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8"/>
            <p:cNvSpPr/>
            <p:nvPr/>
          </p:nvSpPr>
          <p:spPr bwMode="auto">
            <a:xfrm>
              <a:off x="4370781" y="1942057"/>
              <a:ext cx="259848" cy="24340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31"/>
            <p:cNvSpPr/>
            <p:nvPr/>
          </p:nvSpPr>
          <p:spPr bwMode="auto">
            <a:xfrm>
              <a:off x="4402826" y="2720265"/>
              <a:ext cx="290455" cy="292430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15" y="40"/>
                </a:cxn>
                <a:cxn ang="0">
                  <a:pos x="14" y="34"/>
                </a:cxn>
                <a:cxn ang="0">
                  <a:pos x="15" y="27"/>
                </a:cxn>
                <a:cxn ang="0">
                  <a:pos x="8" y="20"/>
                </a:cxn>
                <a:cxn ang="0">
                  <a:pos x="5" y="34"/>
                </a:cxn>
                <a:cxn ang="0">
                  <a:pos x="8" y="47"/>
                </a:cxn>
                <a:cxn ang="0">
                  <a:pos x="15" y="40"/>
                </a:cxn>
                <a:cxn ang="0">
                  <a:pos x="48" y="34"/>
                </a:cxn>
                <a:cxn ang="0">
                  <a:pos x="34" y="19"/>
                </a:cxn>
                <a:cxn ang="0">
                  <a:pos x="19" y="34"/>
                </a:cxn>
                <a:cxn ang="0">
                  <a:pos x="34" y="48"/>
                </a:cxn>
                <a:cxn ang="0">
                  <a:pos x="48" y="34"/>
                </a:cxn>
                <a:cxn ang="0">
                  <a:pos x="20" y="8"/>
                </a:cxn>
                <a:cxn ang="0">
                  <a:pos x="27" y="15"/>
                </a:cxn>
                <a:cxn ang="0">
                  <a:pos x="34" y="14"/>
                </a:cxn>
                <a:cxn ang="0">
                  <a:pos x="40" y="15"/>
                </a:cxn>
                <a:cxn ang="0">
                  <a:pos x="47" y="8"/>
                </a:cxn>
                <a:cxn ang="0">
                  <a:pos x="34" y="5"/>
                </a:cxn>
                <a:cxn ang="0">
                  <a:pos x="20" y="8"/>
                </a:cxn>
                <a:cxn ang="0">
                  <a:pos x="47" y="59"/>
                </a:cxn>
                <a:cxn ang="0">
                  <a:pos x="40" y="52"/>
                </a:cxn>
                <a:cxn ang="0">
                  <a:pos x="34" y="53"/>
                </a:cxn>
                <a:cxn ang="0">
                  <a:pos x="27" y="52"/>
                </a:cxn>
                <a:cxn ang="0">
                  <a:pos x="20" y="59"/>
                </a:cxn>
                <a:cxn ang="0">
                  <a:pos x="34" y="63"/>
                </a:cxn>
                <a:cxn ang="0">
                  <a:pos x="47" y="59"/>
                </a:cxn>
                <a:cxn ang="0">
                  <a:pos x="60" y="47"/>
                </a:cxn>
                <a:cxn ang="0">
                  <a:pos x="63" y="34"/>
                </a:cxn>
                <a:cxn ang="0">
                  <a:pos x="60" y="20"/>
                </a:cxn>
                <a:cxn ang="0">
                  <a:pos x="52" y="27"/>
                </a:cxn>
                <a:cxn ang="0">
                  <a:pos x="53" y="34"/>
                </a:cxn>
                <a:cxn ang="0">
                  <a:pos x="52" y="40"/>
                </a:cxn>
                <a:cxn ang="0">
                  <a:pos x="60" y="4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34"/>
            <p:cNvSpPr/>
            <p:nvPr/>
          </p:nvSpPr>
          <p:spPr bwMode="auto">
            <a:xfrm>
              <a:off x="4390881" y="3533961"/>
              <a:ext cx="254090" cy="371212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" y="6236"/>
            <a:ext cx="9242026" cy="51388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894513" y="2085844"/>
            <a:ext cx="1569660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759762" y="1987718"/>
            <a:ext cx="0" cy="1420588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3505761" y="3162104"/>
            <a:ext cx="902731" cy="246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02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49723" y="1984477"/>
            <a:ext cx="1004396" cy="10043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5072419" y="3071080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6124955" y="3071080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487525" y="2126486"/>
            <a:ext cx="902731" cy="7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5072419" y="3277081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6124955" y="3277081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325825" y="1435630"/>
            <a:ext cx="2596493" cy="2291787"/>
            <a:chOff x="3325248" y="1435033"/>
            <a:chExt cx="2596042" cy="2291389"/>
          </a:xfrm>
        </p:grpSpPr>
        <p:sp>
          <p:nvSpPr>
            <p:cNvPr id="4" name="Freeform: Shape 3"/>
            <p:cNvSpPr/>
            <p:nvPr/>
          </p:nvSpPr>
          <p:spPr>
            <a:xfrm>
              <a:off x="3783303" y="1631165"/>
              <a:ext cx="1671669" cy="1897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70" extrusionOk="0">
                  <a:moveTo>
                    <a:pt x="538" y="6909"/>
                  </a:moveTo>
                  <a:cubicBezTo>
                    <a:pt x="1461" y="7610"/>
                    <a:pt x="2084" y="8535"/>
                    <a:pt x="2344" y="9550"/>
                  </a:cubicBezTo>
                  <a:cubicBezTo>
                    <a:pt x="2607" y="10563"/>
                    <a:pt x="2500" y="11653"/>
                    <a:pt x="2066" y="12653"/>
                  </a:cubicBezTo>
                  <a:cubicBezTo>
                    <a:pt x="1851" y="13153"/>
                    <a:pt x="1549" y="13624"/>
                    <a:pt x="1175" y="14047"/>
                  </a:cubicBezTo>
                  <a:cubicBezTo>
                    <a:pt x="988" y="14258"/>
                    <a:pt x="783" y="14456"/>
                    <a:pt x="563" y="14641"/>
                  </a:cubicBezTo>
                  <a:cubicBezTo>
                    <a:pt x="535" y="14664"/>
                    <a:pt x="508" y="14687"/>
                    <a:pt x="480" y="14710"/>
                  </a:cubicBezTo>
                  <a:cubicBezTo>
                    <a:pt x="448" y="14736"/>
                    <a:pt x="416" y="14761"/>
                    <a:pt x="384" y="14787"/>
                  </a:cubicBezTo>
                  <a:cubicBezTo>
                    <a:pt x="262" y="14888"/>
                    <a:pt x="169" y="15015"/>
                    <a:pt x="114" y="15148"/>
                  </a:cubicBezTo>
                  <a:cubicBezTo>
                    <a:pt x="5" y="15419"/>
                    <a:pt x="39" y="15673"/>
                    <a:pt x="115" y="15884"/>
                  </a:cubicBezTo>
                  <a:cubicBezTo>
                    <a:pt x="195" y="16097"/>
                    <a:pt x="324" y="16283"/>
                    <a:pt x="510" y="16443"/>
                  </a:cubicBezTo>
                  <a:cubicBezTo>
                    <a:pt x="604" y="16523"/>
                    <a:pt x="714" y="16596"/>
                    <a:pt x="845" y="16653"/>
                  </a:cubicBezTo>
                  <a:cubicBezTo>
                    <a:pt x="977" y="16710"/>
                    <a:pt x="1132" y="16749"/>
                    <a:pt x="1297" y="16755"/>
                  </a:cubicBezTo>
                  <a:cubicBezTo>
                    <a:pt x="1379" y="16758"/>
                    <a:pt x="1462" y="16752"/>
                    <a:pt x="1542" y="16738"/>
                  </a:cubicBezTo>
                  <a:cubicBezTo>
                    <a:pt x="1582" y="16731"/>
                    <a:pt x="1622" y="16722"/>
                    <a:pt x="1660" y="16711"/>
                  </a:cubicBezTo>
                  <a:cubicBezTo>
                    <a:pt x="1682" y="16705"/>
                    <a:pt x="1703" y="16698"/>
                    <a:pt x="1725" y="16692"/>
                  </a:cubicBezTo>
                  <a:cubicBezTo>
                    <a:pt x="1761" y="16682"/>
                    <a:pt x="1797" y="16672"/>
                    <a:pt x="1833" y="16661"/>
                  </a:cubicBezTo>
                  <a:cubicBezTo>
                    <a:pt x="1870" y="16652"/>
                    <a:pt x="1906" y="16642"/>
                    <a:pt x="1942" y="16633"/>
                  </a:cubicBezTo>
                  <a:cubicBezTo>
                    <a:pt x="2088" y="16595"/>
                    <a:pt x="2235" y="16563"/>
                    <a:pt x="2384" y="16535"/>
                  </a:cubicBezTo>
                  <a:cubicBezTo>
                    <a:pt x="2977" y="16425"/>
                    <a:pt x="3590" y="16393"/>
                    <a:pt x="4193" y="16443"/>
                  </a:cubicBezTo>
                  <a:cubicBezTo>
                    <a:pt x="5401" y="16540"/>
                    <a:pt x="6568" y="16973"/>
                    <a:pt x="7492" y="17666"/>
                  </a:cubicBezTo>
                  <a:cubicBezTo>
                    <a:pt x="8420" y="18356"/>
                    <a:pt x="9100" y="19300"/>
                    <a:pt x="9406" y="20334"/>
                  </a:cubicBezTo>
                  <a:cubicBezTo>
                    <a:pt x="9425" y="20399"/>
                    <a:pt x="9443" y="20464"/>
                    <a:pt x="9460" y="20529"/>
                  </a:cubicBezTo>
                  <a:cubicBezTo>
                    <a:pt x="9468" y="20561"/>
                    <a:pt x="9475" y="20594"/>
                    <a:pt x="9483" y="20627"/>
                  </a:cubicBezTo>
                  <a:cubicBezTo>
                    <a:pt x="9488" y="20647"/>
                    <a:pt x="9492" y="20666"/>
                    <a:pt x="9497" y="20686"/>
                  </a:cubicBezTo>
                  <a:cubicBezTo>
                    <a:pt x="9499" y="20695"/>
                    <a:pt x="9501" y="20704"/>
                    <a:pt x="9503" y="20713"/>
                  </a:cubicBezTo>
                  <a:cubicBezTo>
                    <a:pt x="9508" y="20728"/>
                    <a:pt x="9512" y="20744"/>
                    <a:pt x="9517" y="20759"/>
                  </a:cubicBezTo>
                  <a:cubicBezTo>
                    <a:pt x="9552" y="20878"/>
                    <a:pt x="9606" y="20989"/>
                    <a:pt x="9688" y="21099"/>
                  </a:cubicBezTo>
                  <a:cubicBezTo>
                    <a:pt x="9769" y="21207"/>
                    <a:pt x="9878" y="21306"/>
                    <a:pt x="10002" y="21381"/>
                  </a:cubicBezTo>
                  <a:cubicBezTo>
                    <a:pt x="10253" y="21532"/>
                    <a:pt x="10545" y="21583"/>
                    <a:pt x="10808" y="21567"/>
                  </a:cubicBezTo>
                  <a:cubicBezTo>
                    <a:pt x="11073" y="21551"/>
                    <a:pt x="11324" y="21474"/>
                    <a:pt x="11546" y="21332"/>
                  </a:cubicBezTo>
                  <a:cubicBezTo>
                    <a:pt x="11766" y="21192"/>
                    <a:pt x="11953" y="20969"/>
                    <a:pt x="12021" y="20712"/>
                  </a:cubicBezTo>
                  <a:cubicBezTo>
                    <a:pt x="12040" y="20640"/>
                    <a:pt x="12058" y="20569"/>
                    <a:pt x="12076" y="20498"/>
                  </a:cubicBezTo>
                  <a:cubicBezTo>
                    <a:pt x="12094" y="20432"/>
                    <a:pt x="12113" y="20368"/>
                    <a:pt x="12134" y="20303"/>
                  </a:cubicBezTo>
                  <a:cubicBezTo>
                    <a:pt x="12215" y="20044"/>
                    <a:pt x="12319" y="19791"/>
                    <a:pt x="12442" y="19546"/>
                  </a:cubicBezTo>
                  <a:cubicBezTo>
                    <a:pt x="12933" y="18564"/>
                    <a:pt x="13762" y="17719"/>
                    <a:pt x="14798" y="17166"/>
                  </a:cubicBezTo>
                  <a:cubicBezTo>
                    <a:pt x="15832" y="16609"/>
                    <a:pt x="17063" y="16343"/>
                    <a:pt x="18274" y="16412"/>
                  </a:cubicBezTo>
                  <a:cubicBezTo>
                    <a:pt x="18576" y="16429"/>
                    <a:pt x="18877" y="16466"/>
                    <a:pt x="19174" y="16523"/>
                  </a:cubicBezTo>
                  <a:cubicBezTo>
                    <a:pt x="19322" y="16551"/>
                    <a:pt x="19469" y="16584"/>
                    <a:pt x="19614" y="16622"/>
                  </a:cubicBezTo>
                  <a:cubicBezTo>
                    <a:pt x="19687" y="16641"/>
                    <a:pt x="19759" y="16661"/>
                    <a:pt x="19831" y="16683"/>
                  </a:cubicBezTo>
                  <a:cubicBezTo>
                    <a:pt x="19845" y="16687"/>
                    <a:pt x="19859" y="16690"/>
                    <a:pt x="19873" y="16694"/>
                  </a:cubicBezTo>
                  <a:cubicBezTo>
                    <a:pt x="19893" y="16699"/>
                    <a:pt x="19914" y="16704"/>
                    <a:pt x="19934" y="16709"/>
                  </a:cubicBezTo>
                  <a:cubicBezTo>
                    <a:pt x="19975" y="16717"/>
                    <a:pt x="20008" y="16723"/>
                    <a:pt x="20046" y="16728"/>
                  </a:cubicBezTo>
                  <a:cubicBezTo>
                    <a:pt x="20121" y="16737"/>
                    <a:pt x="20197" y="16740"/>
                    <a:pt x="20272" y="16737"/>
                  </a:cubicBezTo>
                  <a:cubicBezTo>
                    <a:pt x="20577" y="16722"/>
                    <a:pt x="20847" y="16603"/>
                    <a:pt x="21043" y="16447"/>
                  </a:cubicBezTo>
                  <a:cubicBezTo>
                    <a:pt x="21241" y="16290"/>
                    <a:pt x="21384" y="16093"/>
                    <a:pt x="21460" y="15864"/>
                  </a:cubicBezTo>
                  <a:cubicBezTo>
                    <a:pt x="21536" y="15637"/>
                    <a:pt x="21535" y="15362"/>
                    <a:pt x="21412" y="15118"/>
                  </a:cubicBezTo>
                  <a:cubicBezTo>
                    <a:pt x="21352" y="14997"/>
                    <a:pt x="21266" y="14888"/>
                    <a:pt x="21168" y="14801"/>
                  </a:cubicBezTo>
                  <a:cubicBezTo>
                    <a:pt x="21156" y="14789"/>
                    <a:pt x="21144" y="14778"/>
                    <a:pt x="21131" y="14768"/>
                  </a:cubicBezTo>
                  <a:cubicBezTo>
                    <a:pt x="21121" y="14759"/>
                    <a:pt x="21110" y="14751"/>
                    <a:pt x="21100" y="14742"/>
                  </a:cubicBezTo>
                  <a:cubicBezTo>
                    <a:pt x="21085" y="14730"/>
                    <a:pt x="21069" y="14718"/>
                    <a:pt x="21054" y="14706"/>
                  </a:cubicBezTo>
                  <a:cubicBezTo>
                    <a:pt x="21027" y="14683"/>
                    <a:pt x="21000" y="14660"/>
                    <a:pt x="20972" y="14638"/>
                  </a:cubicBezTo>
                  <a:cubicBezTo>
                    <a:pt x="20086" y="13898"/>
                    <a:pt x="19447" y="12932"/>
                    <a:pt x="19183" y="11888"/>
                  </a:cubicBezTo>
                  <a:cubicBezTo>
                    <a:pt x="18915" y="10846"/>
                    <a:pt x="19029" y="9733"/>
                    <a:pt x="19498" y="8745"/>
                  </a:cubicBezTo>
                  <a:cubicBezTo>
                    <a:pt x="19730" y="8251"/>
                    <a:pt x="20049" y="7788"/>
                    <a:pt x="20437" y="7376"/>
                  </a:cubicBezTo>
                  <a:cubicBezTo>
                    <a:pt x="20631" y="7169"/>
                    <a:pt x="20842" y="6976"/>
                    <a:pt x="21068" y="6797"/>
                  </a:cubicBezTo>
                  <a:cubicBezTo>
                    <a:pt x="21086" y="6783"/>
                    <a:pt x="21103" y="6768"/>
                    <a:pt x="21121" y="6754"/>
                  </a:cubicBezTo>
                  <a:cubicBezTo>
                    <a:pt x="21140" y="6738"/>
                    <a:pt x="21177" y="6706"/>
                    <a:pt x="21195" y="6687"/>
                  </a:cubicBezTo>
                  <a:cubicBezTo>
                    <a:pt x="21240" y="6644"/>
                    <a:pt x="21282" y="6597"/>
                    <a:pt x="21321" y="6545"/>
                  </a:cubicBezTo>
                  <a:cubicBezTo>
                    <a:pt x="21398" y="6443"/>
                    <a:pt x="21460" y="6324"/>
                    <a:pt x="21494" y="6198"/>
                  </a:cubicBezTo>
                  <a:cubicBezTo>
                    <a:pt x="21566" y="5945"/>
                    <a:pt x="21523" y="5678"/>
                    <a:pt x="21405" y="5462"/>
                  </a:cubicBezTo>
                  <a:cubicBezTo>
                    <a:pt x="21288" y="5244"/>
                    <a:pt x="21102" y="5063"/>
                    <a:pt x="20863" y="4939"/>
                  </a:cubicBezTo>
                  <a:cubicBezTo>
                    <a:pt x="20627" y="4815"/>
                    <a:pt x="20327" y="4759"/>
                    <a:pt x="20047" y="4795"/>
                  </a:cubicBezTo>
                  <a:cubicBezTo>
                    <a:pt x="19977" y="4804"/>
                    <a:pt x="19909" y="4818"/>
                    <a:pt x="19844" y="4836"/>
                  </a:cubicBezTo>
                  <a:cubicBezTo>
                    <a:pt x="19803" y="4847"/>
                    <a:pt x="19762" y="4859"/>
                    <a:pt x="19721" y="4870"/>
                  </a:cubicBezTo>
                  <a:cubicBezTo>
                    <a:pt x="19653" y="4889"/>
                    <a:pt x="19577" y="4908"/>
                    <a:pt x="19505" y="4926"/>
                  </a:cubicBezTo>
                  <a:cubicBezTo>
                    <a:pt x="19358" y="4961"/>
                    <a:pt x="19209" y="4992"/>
                    <a:pt x="19060" y="5018"/>
                  </a:cubicBezTo>
                  <a:cubicBezTo>
                    <a:pt x="18463" y="5122"/>
                    <a:pt x="17850" y="5149"/>
                    <a:pt x="17246" y="5096"/>
                  </a:cubicBezTo>
                  <a:cubicBezTo>
                    <a:pt x="16038" y="4993"/>
                    <a:pt x="14878" y="4552"/>
                    <a:pt x="13961" y="3850"/>
                  </a:cubicBezTo>
                  <a:cubicBezTo>
                    <a:pt x="13041" y="3153"/>
                    <a:pt x="12371" y="2203"/>
                    <a:pt x="12075" y="1166"/>
                  </a:cubicBezTo>
                  <a:cubicBezTo>
                    <a:pt x="12057" y="1101"/>
                    <a:pt x="12039" y="1036"/>
                    <a:pt x="12023" y="971"/>
                  </a:cubicBezTo>
                  <a:cubicBezTo>
                    <a:pt x="12015" y="934"/>
                    <a:pt x="12006" y="898"/>
                    <a:pt x="11998" y="861"/>
                  </a:cubicBezTo>
                  <a:cubicBezTo>
                    <a:pt x="11995" y="852"/>
                    <a:pt x="11993" y="843"/>
                    <a:pt x="11991" y="833"/>
                  </a:cubicBezTo>
                  <a:cubicBezTo>
                    <a:pt x="11985" y="815"/>
                    <a:pt x="11979" y="796"/>
                    <a:pt x="11974" y="777"/>
                  </a:cubicBezTo>
                  <a:cubicBezTo>
                    <a:pt x="11963" y="745"/>
                    <a:pt x="11951" y="715"/>
                    <a:pt x="11937" y="684"/>
                  </a:cubicBezTo>
                  <a:cubicBezTo>
                    <a:pt x="11829" y="437"/>
                    <a:pt x="11599" y="233"/>
                    <a:pt x="11351" y="127"/>
                  </a:cubicBezTo>
                  <a:cubicBezTo>
                    <a:pt x="11101" y="18"/>
                    <a:pt x="10837" y="-17"/>
                    <a:pt x="10575" y="7"/>
                  </a:cubicBezTo>
                  <a:cubicBezTo>
                    <a:pt x="10315" y="32"/>
                    <a:pt x="10046" y="122"/>
                    <a:pt x="9826" y="300"/>
                  </a:cubicBezTo>
                  <a:cubicBezTo>
                    <a:pt x="9718" y="388"/>
                    <a:pt x="9626" y="498"/>
                    <a:pt x="9562" y="615"/>
                  </a:cubicBezTo>
                  <a:cubicBezTo>
                    <a:pt x="9530" y="674"/>
                    <a:pt x="9505" y="735"/>
                    <a:pt x="9485" y="795"/>
                  </a:cubicBezTo>
                  <a:cubicBezTo>
                    <a:pt x="9481" y="810"/>
                    <a:pt x="9476" y="825"/>
                    <a:pt x="9472" y="840"/>
                  </a:cubicBezTo>
                  <a:cubicBezTo>
                    <a:pt x="9469" y="853"/>
                    <a:pt x="9466" y="866"/>
                    <a:pt x="9463" y="879"/>
                  </a:cubicBezTo>
                  <a:cubicBezTo>
                    <a:pt x="9459" y="897"/>
                    <a:pt x="9455" y="914"/>
                    <a:pt x="9450" y="932"/>
                  </a:cubicBezTo>
                  <a:cubicBezTo>
                    <a:pt x="9420" y="1060"/>
                    <a:pt x="9382" y="1193"/>
                    <a:pt x="9340" y="1321"/>
                  </a:cubicBezTo>
                  <a:cubicBezTo>
                    <a:pt x="9256" y="1578"/>
                    <a:pt x="9150" y="1830"/>
                    <a:pt x="9023" y="2073"/>
                  </a:cubicBezTo>
                  <a:cubicBezTo>
                    <a:pt x="8517" y="3047"/>
                    <a:pt x="7672" y="3880"/>
                    <a:pt x="6626" y="4420"/>
                  </a:cubicBezTo>
                  <a:cubicBezTo>
                    <a:pt x="5578" y="4965"/>
                    <a:pt x="4368" y="5265"/>
                    <a:pt x="3198" y="5207"/>
                  </a:cubicBezTo>
                  <a:cubicBezTo>
                    <a:pt x="2906" y="5192"/>
                    <a:pt x="2617" y="5155"/>
                    <a:pt x="2336" y="5095"/>
                  </a:cubicBezTo>
                  <a:cubicBezTo>
                    <a:pt x="2195" y="5065"/>
                    <a:pt x="2056" y="5030"/>
                    <a:pt x="1920" y="4988"/>
                  </a:cubicBezTo>
                  <a:cubicBezTo>
                    <a:pt x="1886" y="4977"/>
                    <a:pt x="1852" y="4966"/>
                    <a:pt x="1818" y="4956"/>
                  </a:cubicBezTo>
                  <a:cubicBezTo>
                    <a:pt x="1781" y="4943"/>
                    <a:pt x="1743" y="4930"/>
                    <a:pt x="1706" y="4918"/>
                  </a:cubicBezTo>
                  <a:cubicBezTo>
                    <a:pt x="1594" y="4880"/>
                    <a:pt x="1468" y="4854"/>
                    <a:pt x="1337" y="4844"/>
                  </a:cubicBezTo>
                  <a:cubicBezTo>
                    <a:pt x="1075" y="4823"/>
                    <a:pt x="781" y="4881"/>
                    <a:pt x="542" y="5026"/>
                  </a:cubicBezTo>
                  <a:cubicBezTo>
                    <a:pt x="302" y="5169"/>
                    <a:pt x="123" y="5392"/>
                    <a:pt x="46" y="5641"/>
                  </a:cubicBezTo>
                  <a:cubicBezTo>
                    <a:pt x="-34" y="5890"/>
                    <a:pt x="-4" y="6161"/>
                    <a:pt x="100" y="6382"/>
                  </a:cubicBezTo>
                  <a:cubicBezTo>
                    <a:pt x="203" y="6605"/>
                    <a:pt x="368" y="6779"/>
                    <a:pt x="541" y="6911"/>
                  </a:cubicBezTo>
                  <a:cubicBezTo>
                    <a:pt x="599" y="6852"/>
                    <a:pt x="656" y="6793"/>
                    <a:pt x="714" y="6734"/>
                  </a:cubicBezTo>
                  <a:cubicBezTo>
                    <a:pt x="772" y="6675"/>
                    <a:pt x="830" y="6616"/>
                    <a:pt x="888" y="6557"/>
                  </a:cubicBezTo>
                  <a:cubicBezTo>
                    <a:pt x="945" y="6497"/>
                    <a:pt x="1003" y="6438"/>
                    <a:pt x="1061" y="6379"/>
                  </a:cubicBezTo>
                  <a:cubicBezTo>
                    <a:pt x="1119" y="6320"/>
                    <a:pt x="1176" y="6261"/>
                    <a:pt x="1234" y="6202"/>
                  </a:cubicBezTo>
                  <a:cubicBezTo>
                    <a:pt x="1158" y="6144"/>
                    <a:pt x="1109" y="6084"/>
                    <a:pt x="1087" y="6034"/>
                  </a:cubicBezTo>
                  <a:cubicBezTo>
                    <a:pt x="1065" y="5985"/>
                    <a:pt x="1065" y="5946"/>
                    <a:pt x="1075" y="5913"/>
                  </a:cubicBezTo>
                  <a:cubicBezTo>
                    <a:pt x="1086" y="5879"/>
                    <a:pt x="1110" y="5850"/>
                    <a:pt x="1143" y="5831"/>
                  </a:cubicBezTo>
                  <a:cubicBezTo>
                    <a:pt x="1175" y="5812"/>
                    <a:pt x="1215" y="5802"/>
                    <a:pt x="1274" y="5806"/>
                  </a:cubicBezTo>
                  <a:cubicBezTo>
                    <a:pt x="1304" y="5809"/>
                    <a:pt x="1337" y="5815"/>
                    <a:pt x="1375" y="5828"/>
                  </a:cubicBezTo>
                  <a:cubicBezTo>
                    <a:pt x="1413" y="5841"/>
                    <a:pt x="1451" y="5854"/>
                    <a:pt x="1489" y="5866"/>
                  </a:cubicBezTo>
                  <a:cubicBezTo>
                    <a:pt x="1530" y="5880"/>
                    <a:pt x="1572" y="5893"/>
                    <a:pt x="1614" y="5907"/>
                  </a:cubicBezTo>
                  <a:cubicBezTo>
                    <a:pt x="1782" y="5959"/>
                    <a:pt x="1952" y="6003"/>
                    <a:pt x="2124" y="6040"/>
                  </a:cubicBezTo>
                  <a:cubicBezTo>
                    <a:pt x="2467" y="6114"/>
                    <a:pt x="2816" y="6157"/>
                    <a:pt x="3164" y="6173"/>
                  </a:cubicBezTo>
                  <a:cubicBezTo>
                    <a:pt x="4563" y="6236"/>
                    <a:pt x="5942" y="5862"/>
                    <a:pt x="7165" y="5228"/>
                  </a:cubicBezTo>
                  <a:cubicBezTo>
                    <a:pt x="8398" y="4591"/>
                    <a:pt x="9394" y="3609"/>
                    <a:pt x="9987" y="2465"/>
                  </a:cubicBezTo>
                  <a:cubicBezTo>
                    <a:pt x="10136" y="2179"/>
                    <a:pt x="10261" y="1883"/>
                    <a:pt x="10360" y="1582"/>
                  </a:cubicBezTo>
                  <a:cubicBezTo>
                    <a:pt x="10410" y="1430"/>
                    <a:pt x="10452" y="1280"/>
                    <a:pt x="10490" y="1122"/>
                  </a:cubicBezTo>
                  <a:cubicBezTo>
                    <a:pt x="10494" y="1105"/>
                    <a:pt x="10498" y="1087"/>
                    <a:pt x="10502" y="1069"/>
                  </a:cubicBezTo>
                  <a:cubicBezTo>
                    <a:pt x="10503" y="1064"/>
                    <a:pt x="10505" y="1059"/>
                    <a:pt x="10506" y="1054"/>
                  </a:cubicBezTo>
                  <a:cubicBezTo>
                    <a:pt x="10506" y="1051"/>
                    <a:pt x="10508" y="1049"/>
                    <a:pt x="10508" y="1047"/>
                  </a:cubicBezTo>
                  <a:cubicBezTo>
                    <a:pt x="10511" y="1037"/>
                    <a:pt x="10515" y="1029"/>
                    <a:pt x="10518" y="1022"/>
                  </a:cubicBezTo>
                  <a:cubicBezTo>
                    <a:pt x="10526" y="1009"/>
                    <a:pt x="10534" y="999"/>
                    <a:pt x="10547" y="989"/>
                  </a:cubicBezTo>
                  <a:cubicBezTo>
                    <a:pt x="10570" y="968"/>
                    <a:pt x="10622" y="945"/>
                    <a:pt x="10690" y="939"/>
                  </a:cubicBezTo>
                  <a:cubicBezTo>
                    <a:pt x="10756" y="932"/>
                    <a:pt x="10830" y="944"/>
                    <a:pt x="10876" y="965"/>
                  </a:cubicBezTo>
                  <a:cubicBezTo>
                    <a:pt x="10924" y="988"/>
                    <a:pt x="10939" y="1006"/>
                    <a:pt x="10951" y="1031"/>
                  </a:cubicBezTo>
                  <a:cubicBezTo>
                    <a:pt x="10952" y="1034"/>
                    <a:pt x="10954" y="1038"/>
                    <a:pt x="10955" y="1041"/>
                  </a:cubicBezTo>
                  <a:cubicBezTo>
                    <a:pt x="10955" y="1040"/>
                    <a:pt x="10955" y="1039"/>
                    <a:pt x="10955" y="1037"/>
                  </a:cubicBezTo>
                  <a:cubicBezTo>
                    <a:pt x="10957" y="1046"/>
                    <a:pt x="10959" y="1054"/>
                    <a:pt x="10961" y="1063"/>
                  </a:cubicBezTo>
                  <a:cubicBezTo>
                    <a:pt x="10969" y="1098"/>
                    <a:pt x="10977" y="1132"/>
                    <a:pt x="10985" y="1167"/>
                  </a:cubicBezTo>
                  <a:cubicBezTo>
                    <a:pt x="11004" y="1244"/>
                    <a:pt x="11024" y="1321"/>
                    <a:pt x="11046" y="1397"/>
                  </a:cubicBezTo>
                  <a:cubicBezTo>
                    <a:pt x="11396" y="2621"/>
                    <a:pt x="12185" y="3739"/>
                    <a:pt x="13267" y="4560"/>
                  </a:cubicBezTo>
                  <a:cubicBezTo>
                    <a:pt x="13808" y="4971"/>
                    <a:pt x="14418" y="5310"/>
                    <a:pt x="15075" y="5559"/>
                  </a:cubicBezTo>
                  <a:cubicBezTo>
                    <a:pt x="15732" y="5808"/>
                    <a:pt x="16432" y="5966"/>
                    <a:pt x="17141" y="6028"/>
                  </a:cubicBezTo>
                  <a:cubicBezTo>
                    <a:pt x="17850" y="6091"/>
                    <a:pt x="18568" y="6059"/>
                    <a:pt x="19266" y="5938"/>
                  </a:cubicBezTo>
                  <a:cubicBezTo>
                    <a:pt x="19440" y="5907"/>
                    <a:pt x="19613" y="5871"/>
                    <a:pt x="19784" y="5830"/>
                  </a:cubicBezTo>
                  <a:cubicBezTo>
                    <a:pt x="19871" y="5809"/>
                    <a:pt x="19954" y="5788"/>
                    <a:pt x="20043" y="5763"/>
                  </a:cubicBezTo>
                  <a:cubicBezTo>
                    <a:pt x="20080" y="5753"/>
                    <a:pt x="20118" y="5742"/>
                    <a:pt x="20156" y="5731"/>
                  </a:cubicBezTo>
                  <a:cubicBezTo>
                    <a:pt x="20169" y="5728"/>
                    <a:pt x="20182" y="5725"/>
                    <a:pt x="20194" y="5724"/>
                  </a:cubicBezTo>
                  <a:cubicBezTo>
                    <a:pt x="20240" y="5719"/>
                    <a:pt x="20281" y="5725"/>
                    <a:pt x="20329" y="5749"/>
                  </a:cubicBezTo>
                  <a:cubicBezTo>
                    <a:pt x="20376" y="5773"/>
                    <a:pt x="20422" y="5816"/>
                    <a:pt x="20445" y="5861"/>
                  </a:cubicBezTo>
                  <a:cubicBezTo>
                    <a:pt x="20469" y="5907"/>
                    <a:pt x="20472" y="5946"/>
                    <a:pt x="20463" y="5976"/>
                  </a:cubicBezTo>
                  <a:cubicBezTo>
                    <a:pt x="20459" y="5992"/>
                    <a:pt x="20451" y="6008"/>
                    <a:pt x="20437" y="6026"/>
                  </a:cubicBezTo>
                  <a:cubicBezTo>
                    <a:pt x="20430" y="6036"/>
                    <a:pt x="20422" y="6046"/>
                    <a:pt x="20411" y="6056"/>
                  </a:cubicBezTo>
                  <a:cubicBezTo>
                    <a:pt x="20407" y="6060"/>
                    <a:pt x="20403" y="6064"/>
                    <a:pt x="20399" y="6067"/>
                  </a:cubicBezTo>
                  <a:cubicBezTo>
                    <a:pt x="20386" y="6078"/>
                    <a:pt x="20373" y="6088"/>
                    <a:pt x="20360" y="6099"/>
                  </a:cubicBezTo>
                  <a:cubicBezTo>
                    <a:pt x="20095" y="6308"/>
                    <a:pt x="19847" y="6535"/>
                    <a:pt x="19620" y="6777"/>
                  </a:cubicBezTo>
                  <a:cubicBezTo>
                    <a:pt x="19165" y="7260"/>
                    <a:pt x="18791" y="7804"/>
                    <a:pt x="18518" y="8385"/>
                  </a:cubicBezTo>
                  <a:cubicBezTo>
                    <a:pt x="17966" y="9547"/>
                    <a:pt x="17830" y="10862"/>
                    <a:pt x="18148" y="12094"/>
                  </a:cubicBezTo>
                  <a:cubicBezTo>
                    <a:pt x="18460" y="13326"/>
                    <a:pt x="19211" y="14457"/>
                    <a:pt x="20241" y="15317"/>
                  </a:cubicBezTo>
                  <a:cubicBezTo>
                    <a:pt x="20296" y="15363"/>
                    <a:pt x="20351" y="15408"/>
                    <a:pt x="20406" y="15453"/>
                  </a:cubicBezTo>
                  <a:cubicBezTo>
                    <a:pt x="20424" y="15469"/>
                    <a:pt x="20433" y="15482"/>
                    <a:pt x="20440" y="15495"/>
                  </a:cubicBezTo>
                  <a:cubicBezTo>
                    <a:pt x="20451" y="15518"/>
                    <a:pt x="20457" y="15552"/>
                    <a:pt x="20440" y="15604"/>
                  </a:cubicBezTo>
                  <a:cubicBezTo>
                    <a:pt x="20424" y="15654"/>
                    <a:pt x="20383" y="15712"/>
                    <a:pt x="20336" y="15749"/>
                  </a:cubicBezTo>
                  <a:cubicBezTo>
                    <a:pt x="20287" y="15787"/>
                    <a:pt x="20242" y="15800"/>
                    <a:pt x="20216" y="15801"/>
                  </a:cubicBezTo>
                  <a:cubicBezTo>
                    <a:pt x="20209" y="15801"/>
                    <a:pt x="20160" y="15792"/>
                    <a:pt x="20160" y="15791"/>
                  </a:cubicBezTo>
                  <a:cubicBezTo>
                    <a:pt x="20156" y="15791"/>
                    <a:pt x="20001" y="15746"/>
                    <a:pt x="19916" y="15723"/>
                  </a:cubicBezTo>
                  <a:cubicBezTo>
                    <a:pt x="19745" y="15679"/>
                    <a:pt x="19572" y="15640"/>
                    <a:pt x="19398" y="15607"/>
                  </a:cubicBezTo>
                  <a:cubicBezTo>
                    <a:pt x="19050" y="15540"/>
                    <a:pt x="18696" y="15496"/>
                    <a:pt x="18340" y="15477"/>
                  </a:cubicBezTo>
                  <a:cubicBezTo>
                    <a:pt x="16917" y="15396"/>
                    <a:pt x="15466" y="15708"/>
                    <a:pt x="14247" y="16365"/>
                  </a:cubicBezTo>
                  <a:cubicBezTo>
                    <a:pt x="13022" y="17018"/>
                    <a:pt x="12047" y="18016"/>
                    <a:pt x="11472" y="19165"/>
                  </a:cubicBezTo>
                  <a:cubicBezTo>
                    <a:pt x="11327" y="19452"/>
                    <a:pt x="11207" y="19748"/>
                    <a:pt x="11111" y="20050"/>
                  </a:cubicBezTo>
                  <a:cubicBezTo>
                    <a:pt x="11087" y="20126"/>
                    <a:pt x="11065" y="20202"/>
                    <a:pt x="11044" y="20278"/>
                  </a:cubicBezTo>
                  <a:cubicBezTo>
                    <a:pt x="11024" y="20350"/>
                    <a:pt x="11000" y="20449"/>
                    <a:pt x="10990" y="20490"/>
                  </a:cubicBezTo>
                  <a:cubicBezTo>
                    <a:pt x="10982" y="20518"/>
                    <a:pt x="10965" y="20545"/>
                    <a:pt x="10918" y="20576"/>
                  </a:cubicBezTo>
                  <a:cubicBezTo>
                    <a:pt x="10873" y="20606"/>
                    <a:pt x="10802" y="20629"/>
                    <a:pt x="10738" y="20632"/>
                  </a:cubicBezTo>
                  <a:cubicBezTo>
                    <a:pt x="10672" y="20636"/>
                    <a:pt x="10624" y="20621"/>
                    <a:pt x="10602" y="20607"/>
                  </a:cubicBezTo>
                  <a:cubicBezTo>
                    <a:pt x="10581" y="20594"/>
                    <a:pt x="10560" y="20574"/>
                    <a:pt x="10543" y="20522"/>
                  </a:cubicBezTo>
                  <a:cubicBezTo>
                    <a:pt x="10543" y="20519"/>
                    <a:pt x="10537" y="20497"/>
                    <a:pt x="10535" y="20489"/>
                  </a:cubicBezTo>
                  <a:cubicBezTo>
                    <a:pt x="10531" y="20473"/>
                    <a:pt x="10527" y="20457"/>
                    <a:pt x="10524" y="20441"/>
                  </a:cubicBezTo>
                  <a:cubicBezTo>
                    <a:pt x="10514" y="20402"/>
                    <a:pt x="10505" y="20364"/>
                    <a:pt x="10496" y="20325"/>
                  </a:cubicBezTo>
                  <a:cubicBezTo>
                    <a:pt x="10477" y="20248"/>
                    <a:pt x="10455" y="20172"/>
                    <a:pt x="10433" y="20095"/>
                  </a:cubicBezTo>
                  <a:cubicBezTo>
                    <a:pt x="10071" y="18874"/>
                    <a:pt x="9269" y="17762"/>
                    <a:pt x="8178" y="16951"/>
                  </a:cubicBezTo>
                  <a:cubicBezTo>
                    <a:pt x="7091" y="16135"/>
                    <a:pt x="5713" y="15624"/>
                    <a:pt x="4292" y="15510"/>
                  </a:cubicBezTo>
                  <a:cubicBezTo>
                    <a:pt x="3582" y="15452"/>
                    <a:pt x="2863" y="15490"/>
                    <a:pt x="2166" y="15619"/>
                  </a:cubicBezTo>
                  <a:cubicBezTo>
                    <a:pt x="1991" y="15652"/>
                    <a:pt x="1818" y="15690"/>
                    <a:pt x="1647" y="15733"/>
                  </a:cubicBezTo>
                  <a:cubicBezTo>
                    <a:pt x="1604" y="15744"/>
                    <a:pt x="1562" y="15755"/>
                    <a:pt x="1519" y="15767"/>
                  </a:cubicBezTo>
                  <a:cubicBezTo>
                    <a:pt x="1385" y="15804"/>
                    <a:pt x="1250" y="15804"/>
                    <a:pt x="1168" y="15678"/>
                  </a:cubicBezTo>
                  <a:cubicBezTo>
                    <a:pt x="1062" y="15517"/>
                    <a:pt x="1174" y="15420"/>
                    <a:pt x="1197" y="15401"/>
                  </a:cubicBezTo>
                  <a:cubicBezTo>
                    <a:pt x="1229" y="15374"/>
                    <a:pt x="1262" y="15348"/>
                    <a:pt x="1294" y="15321"/>
                  </a:cubicBezTo>
                  <a:cubicBezTo>
                    <a:pt x="1552" y="15104"/>
                    <a:pt x="1793" y="14871"/>
                    <a:pt x="2012" y="14623"/>
                  </a:cubicBezTo>
                  <a:cubicBezTo>
                    <a:pt x="2450" y="14128"/>
                    <a:pt x="2805" y="13574"/>
                    <a:pt x="3058" y="12986"/>
                  </a:cubicBezTo>
                  <a:cubicBezTo>
                    <a:pt x="3570" y="11809"/>
                    <a:pt x="3690" y="10517"/>
                    <a:pt x="3374" y="9322"/>
                  </a:cubicBezTo>
                  <a:cubicBezTo>
                    <a:pt x="3218" y="8724"/>
                    <a:pt x="2955" y="8149"/>
                    <a:pt x="2595" y="7621"/>
                  </a:cubicBezTo>
                  <a:cubicBezTo>
                    <a:pt x="2236" y="7095"/>
                    <a:pt x="1772" y="6612"/>
                    <a:pt x="1237" y="6204"/>
                  </a:cubicBezTo>
                  <a:cubicBezTo>
                    <a:pt x="1179" y="6263"/>
                    <a:pt x="1121" y="6321"/>
                    <a:pt x="1062" y="6380"/>
                  </a:cubicBezTo>
                  <a:cubicBezTo>
                    <a:pt x="1004" y="6439"/>
                    <a:pt x="946" y="6498"/>
                    <a:pt x="888" y="6557"/>
                  </a:cubicBezTo>
                  <a:cubicBezTo>
                    <a:pt x="829" y="6615"/>
                    <a:pt x="771" y="6674"/>
                    <a:pt x="713" y="6733"/>
                  </a:cubicBezTo>
                  <a:cubicBezTo>
                    <a:pt x="655" y="6791"/>
                    <a:pt x="596" y="6850"/>
                    <a:pt x="538" y="690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" name="Group 7"/>
            <p:cNvGrpSpPr/>
            <p:nvPr/>
          </p:nvGrpSpPr>
          <p:grpSpPr>
            <a:xfrm>
              <a:off x="5335593" y="2280471"/>
              <a:ext cx="585697" cy="585716"/>
              <a:chOff x="7114124" y="3034446"/>
              <a:chExt cx="780930" cy="780955"/>
            </a:xfrm>
          </p:grpSpPr>
          <p:sp>
            <p:nvSpPr>
              <p:cNvPr id="39" name="Freeform: Shape 8"/>
              <p:cNvSpPr/>
              <p:nvPr/>
            </p:nvSpPr>
            <p:spPr>
              <a:xfrm>
                <a:off x="7114124" y="3034446"/>
                <a:ext cx="780930" cy="7809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6" h="19806" extrusionOk="0">
                    <a:moveTo>
                      <a:pt x="11898" y="19600"/>
                    </a:moveTo>
                    <a:cubicBezTo>
                      <a:pt x="6542" y="20703"/>
                      <a:pt x="1307" y="17254"/>
                      <a:pt x="205" y="11898"/>
                    </a:cubicBezTo>
                    <a:cubicBezTo>
                      <a:pt x="-897" y="6542"/>
                      <a:pt x="2551" y="1307"/>
                      <a:pt x="7908" y="205"/>
                    </a:cubicBezTo>
                    <a:cubicBezTo>
                      <a:pt x="13261" y="-897"/>
                      <a:pt x="18494" y="2548"/>
                      <a:pt x="19599" y="7899"/>
                    </a:cubicBezTo>
                    <a:cubicBezTo>
                      <a:pt x="19600" y="7902"/>
                      <a:pt x="19600" y="7905"/>
                      <a:pt x="19600" y="7907"/>
                    </a:cubicBezTo>
                    <a:cubicBezTo>
                      <a:pt x="20703" y="13263"/>
                      <a:pt x="17254" y="18499"/>
                      <a:pt x="11898" y="196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9"/>
              <p:cNvSpPr/>
              <p:nvPr/>
            </p:nvSpPr>
            <p:spPr>
              <a:xfrm>
                <a:off x="7330198" y="3292828"/>
                <a:ext cx="348784" cy="283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6" h="21600" extrusionOk="0">
                    <a:moveTo>
                      <a:pt x="19462" y="6646"/>
                    </a:moveTo>
                    <a:lnTo>
                      <a:pt x="16442" y="1662"/>
                    </a:lnTo>
                    <a:lnTo>
                      <a:pt x="13695" y="1662"/>
                    </a:lnTo>
                    <a:lnTo>
                      <a:pt x="15834" y="6646"/>
                    </a:lnTo>
                    <a:cubicBezTo>
                      <a:pt x="15834" y="6646"/>
                      <a:pt x="19462" y="6646"/>
                      <a:pt x="19462" y="6646"/>
                    </a:cubicBezTo>
                    <a:close/>
                    <a:moveTo>
                      <a:pt x="19252" y="8308"/>
                    </a:moveTo>
                    <a:lnTo>
                      <a:pt x="15865" y="8308"/>
                    </a:lnTo>
                    <a:lnTo>
                      <a:pt x="12720" y="16940"/>
                    </a:lnTo>
                    <a:cubicBezTo>
                      <a:pt x="12720" y="16940"/>
                      <a:pt x="19252" y="8308"/>
                      <a:pt x="19252" y="8308"/>
                    </a:cubicBezTo>
                    <a:close/>
                    <a:moveTo>
                      <a:pt x="14314" y="6646"/>
                    </a:moveTo>
                    <a:lnTo>
                      <a:pt x="12175" y="1662"/>
                    </a:lnTo>
                    <a:lnTo>
                      <a:pt x="9301" y="1662"/>
                    </a:lnTo>
                    <a:lnTo>
                      <a:pt x="7162" y="6646"/>
                    </a:lnTo>
                    <a:cubicBezTo>
                      <a:pt x="7162" y="6646"/>
                      <a:pt x="14314" y="6646"/>
                      <a:pt x="14314" y="6646"/>
                    </a:cubicBezTo>
                    <a:close/>
                    <a:moveTo>
                      <a:pt x="14397" y="8308"/>
                    </a:moveTo>
                    <a:lnTo>
                      <a:pt x="7079" y="8308"/>
                    </a:lnTo>
                    <a:lnTo>
                      <a:pt x="10738" y="18329"/>
                    </a:lnTo>
                    <a:cubicBezTo>
                      <a:pt x="10738" y="18329"/>
                      <a:pt x="14397" y="8308"/>
                      <a:pt x="14397" y="8308"/>
                    </a:cubicBezTo>
                    <a:close/>
                    <a:moveTo>
                      <a:pt x="8756" y="16940"/>
                    </a:moveTo>
                    <a:lnTo>
                      <a:pt x="5611" y="8308"/>
                    </a:lnTo>
                    <a:lnTo>
                      <a:pt x="2224" y="8308"/>
                    </a:lnTo>
                    <a:cubicBezTo>
                      <a:pt x="2224" y="8308"/>
                      <a:pt x="8756" y="16940"/>
                      <a:pt x="8756" y="16940"/>
                    </a:cubicBezTo>
                    <a:close/>
                    <a:moveTo>
                      <a:pt x="7781" y="1662"/>
                    </a:moveTo>
                    <a:lnTo>
                      <a:pt x="5034" y="1662"/>
                    </a:lnTo>
                    <a:lnTo>
                      <a:pt x="2014" y="6646"/>
                    </a:lnTo>
                    <a:lnTo>
                      <a:pt x="5642" y="6646"/>
                    </a:lnTo>
                    <a:cubicBezTo>
                      <a:pt x="5642" y="6646"/>
                      <a:pt x="7781" y="1662"/>
                      <a:pt x="7781" y="1662"/>
                    </a:cubicBezTo>
                    <a:close/>
                    <a:moveTo>
                      <a:pt x="21339" y="6984"/>
                    </a:moveTo>
                    <a:cubicBezTo>
                      <a:pt x="21538" y="7295"/>
                      <a:pt x="21517" y="7750"/>
                      <a:pt x="21297" y="8048"/>
                    </a:cubicBezTo>
                    <a:lnTo>
                      <a:pt x="11231" y="21340"/>
                    </a:lnTo>
                    <a:cubicBezTo>
                      <a:pt x="11105" y="21509"/>
                      <a:pt x="10927" y="21600"/>
                      <a:pt x="10738" y="21600"/>
                    </a:cubicBezTo>
                    <a:cubicBezTo>
                      <a:pt x="10549" y="21600"/>
                      <a:pt x="10371" y="21509"/>
                      <a:pt x="10245" y="21340"/>
                    </a:cubicBezTo>
                    <a:lnTo>
                      <a:pt x="179" y="8048"/>
                    </a:lnTo>
                    <a:cubicBezTo>
                      <a:pt x="-41" y="7750"/>
                      <a:pt x="-62" y="7295"/>
                      <a:pt x="137" y="6984"/>
                    </a:cubicBezTo>
                    <a:lnTo>
                      <a:pt x="4164" y="337"/>
                    </a:lnTo>
                    <a:cubicBezTo>
                      <a:pt x="4289" y="117"/>
                      <a:pt x="4489" y="0"/>
                      <a:pt x="4698" y="0"/>
                    </a:cubicBezTo>
                    <a:lnTo>
                      <a:pt x="16778" y="0"/>
                    </a:lnTo>
                    <a:cubicBezTo>
                      <a:pt x="16987" y="0"/>
                      <a:pt x="17187" y="117"/>
                      <a:pt x="17312" y="337"/>
                    </a:cubicBezTo>
                    <a:cubicBezTo>
                      <a:pt x="17312" y="337"/>
                      <a:pt x="21339" y="6984"/>
                      <a:pt x="21339" y="69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15"/>
            <p:cNvGrpSpPr/>
            <p:nvPr/>
          </p:nvGrpSpPr>
          <p:grpSpPr>
            <a:xfrm>
              <a:off x="4835128" y="3140710"/>
              <a:ext cx="585719" cy="585712"/>
              <a:chOff x="6446838" y="4188061"/>
              <a:chExt cx="780959" cy="780950"/>
            </a:xfrm>
          </p:grpSpPr>
          <p:sp>
            <p:nvSpPr>
              <p:cNvPr id="37" name="Freeform: Shape 11"/>
              <p:cNvSpPr/>
              <p:nvPr/>
            </p:nvSpPr>
            <p:spPr>
              <a:xfrm>
                <a:off x="6446838" y="4188061"/>
                <a:ext cx="780959" cy="780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7" h="19806" extrusionOk="0">
                    <a:moveTo>
                      <a:pt x="7908" y="205"/>
                    </a:moveTo>
                    <a:cubicBezTo>
                      <a:pt x="13264" y="-897"/>
                      <a:pt x="18500" y="2551"/>
                      <a:pt x="19602" y="7907"/>
                    </a:cubicBezTo>
                    <a:cubicBezTo>
                      <a:pt x="20703" y="13264"/>
                      <a:pt x="17254" y="18499"/>
                      <a:pt x="11899" y="19601"/>
                    </a:cubicBezTo>
                    <a:cubicBezTo>
                      <a:pt x="6545" y="20703"/>
                      <a:pt x="1312" y="17258"/>
                      <a:pt x="207" y="11907"/>
                    </a:cubicBezTo>
                    <a:cubicBezTo>
                      <a:pt x="206" y="11904"/>
                      <a:pt x="206" y="11901"/>
                      <a:pt x="205" y="11898"/>
                    </a:cubicBezTo>
                    <a:cubicBezTo>
                      <a:pt x="-897" y="6542"/>
                      <a:pt x="2552" y="1307"/>
                      <a:pt x="7908" y="2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2"/>
              <p:cNvSpPr/>
              <p:nvPr/>
            </p:nvSpPr>
            <p:spPr>
              <a:xfrm>
                <a:off x="6662345" y="4437661"/>
                <a:ext cx="327304" cy="276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77" y="21600"/>
                    </a:moveTo>
                    <a:cubicBezTo>
                      <a:pt x="17368" y="21600"/>
                      <a:pt x="16615" y="20710"/>
                      <a:pt x="16615" y="19636"/>
                    </a:cubicBezTo>
                    <a:cubicBezTo>
                      <a:pt x="16615" y="18562"/>
                      <a:pt x="17368" y="17673"/>
                      <a:pt x="18277" y="17673"/>
                    </a:cubicBezTo>
                    <a:cubicBezTo>
                      <a:pt x="19186" y="17673"/>
                      <a:pt x="19938" y="18562"/>
                      <a:pt x="19938" y="19636"/>
                    </a:cubicBezTo>
                    <a:cubicBezTo>
                      <a:pt x="19938" y="20710"/>
                      <a:pt x="19186" y="21600"/>
                      <a:pt x="18277" y="21600"/>
                    </a:cubicBezTo>
                    <a:close/>
                    <a:moveTo>
                      <a:pt x="6646" y="21600"/>
                    </a:moveTo>
                    <a:cubicBezTo>
                      <a:pt x="5738" y="21600"/>
                      <a:pt x="4985" y="20710"/>
                      <a:pt x="4985" y="19636"/>
                    </a:cubicBezTo>
                    <a:cubicBezTo>
                      <a:pt x="4985" y="18562"/>
                      <a:pt x="5738" y="17673"/>
                      <a:pt x="6646" y="17673"/>
                    </a:cubicBezTo>
                    <a:cubicBezTo>
                      <a:pt x="7555" y="17673"/>
                      <a:pt x="8308" y="18562"/>
                      <a:pt x="8308" y="19636"/>
                    </a:cubicBezTo>
                    <a:cubicBezTo>
                      <a:pt x="8308" y="20710"/>
                      <a:pt x="7555" y="21600"/>
                      <a:pt x="6646" y="21600"/>
                    </a:cubicBezTo>
                    <a:close/>
                    <a:moveTo>
                      <a:pt x="21600" y="10800"/>
                    </a:moveTo>
                    <a:cubicBezTo>
                      <a:pt x="21600" y="11291"/>
                      <a:pt x="21275" y="11720"/>
                      <a:pt x="20860" y="11782"/>
                    </a:cubicBezTo>
                    <a:lnTo>
                      <a:pt x="7308" y="13653"/>
                    </a:lnTo>
                    <a:cubicBezTo>
                      <a:pt x="7373" y="14006"/>
                      <a:pt x="7477" y="14359"/>
                      <a:pt x="7477" y="14727"/>
                    </a:cubicBezTo>
                    <a:cubicBezTo>
                      <a:pt x="7477" y="15080"/>
                      <a:pt x="7295" y="15402"/>
                      <a:pt x="7165" y="15709"/>
                    </a:cubicBezTo>
                    <a:lnTo>
                      <a:pt x="19108" y="15709"/>
                    </a:lnTo>
                    <a:cubicBezTo>
                      <a:pt x="19562" y="15709"/>
                      <a:pt x="19938" y="16154"/>
                      <a:pt x="19938" y="16691"/>
                    </a:cubicBezTo>
                    <a:cubicBezTo>
                      <a:pt x="19938" y="17228"/>
                      <a:pt x="19562" y="17673"/>
                      <a:pt x="19108" y="17673"/>
                    </a:cubicBezTo>
                    <a:lnTo>
                      <a:pt x="5815" y="17673"/>
                    </a:lnTo>
                    <a:cubicBezTo>
                      <a:pt x="5361" y="17673"/>
                      <a:pt x="4985" y="17228"/>
                      <a:pt x="4985" y="16691"/>
                    </a:cubicBezTo>
                    <a:cubicBezTo>
                      <a:pt x="4985" y="16215"/>
                      <a:pt x="5569" y="15065"/>
                      <a:pt x="5776" y="14589"/>
                    </a:cubicBezTo>
                    <a:lnTo>
                      <a:pt x="3479" y="1964"/>
                    </a:lnTo>
                    <a:lnTo>
                      <a:pt x="831" y="1964"/>
                    </a:lnTo>
                    <a:cubicBezTo>
                      <a:pt x="376" y="1964"/>
                      <a:pt x="0" y="1519"/>
                      <a:pt x="0" y="982"/>
                    </a:cubicBezTo>
                    <a:cubicBezTo>
                      <a:pt x="0" y="445"/>
                      <a:pt x="376" y="0"/>
                      <a:pt x="831" y="0"/>
                    </a:cubicBezTo>
                    <a:lnTo>
                      <a:pt x="4154" y="0"/>
                    </a:lnTo>
                    <a:cubicBezTo>
                      <a:pt x="5024" y="0"/>
                      <a:pt x="5050" y="1227"/>
                      <a:pt x="5179" y="1964"/>
                    </a:cubicBezTo>
                    <a:lnTo>
                      <a:pt x="20769" y="1964"/>
                    </a:lnTo>
                    <a:cubicBezTo>
                      <a:pt x="21224" y="1964"/>
                      <a:pt x="21600" y="2409"/>
                      <a:pt x="21600" y="2945"/>
                    </a:cubicBezTo>
                    <a:cubicBezTo>
                      <a:pt x="21600" y="294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0"/>
            <p:cNvGrpSpPr/>
            <p:nvPr/>
          </p:nvGrpSpPr>
          <p:grpSpPr>
            <a:xfrm>
              <a:off x="3325248" y="2280475"/>
              <a:ext cx="585719" cy="585708"/>
              <a:chOff x="4433665" y="3034444"/>
              <a:chExt cx="780959" cy="780944"/>
            </a:xfrm>
          </p:grpSpPr>
          <p:sp>
            <p:nvSpPr>
              <p:cNvPr id="35" name="Freeform: Shape 20"/>
              <p:cNvSpPr/>
              <p:nvPr/>
            </p:nvSpPr>
            <p:spPr>
              <a:xfrm>
                <a:off x="4433665" y="3034444"/>
                <a:ext cx="780959" cy="780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7" h="19807" extrusionOk="0">
                    <a:moveTo>
                      <a:pt x="11898" y="19602"/>
                    </a:moveTo>
                    <a:cubicBezTo>
                      <a:pt x="6542" y="20704"/>
                      <a:pt x="1306" y="17256"/>
                      <a:pt x="204" y="11899"/>
                    </a:cubicBezTo>
                    <a:cubicBezTo>
                      <a:pt x="-897" y="6542"/>
                      <a:pt x="2552" y="1307"/>
                      <a:pt x="7907" y="205"/>
                    </a:cubicBezTo>
                    <a:cubicBezTo>
                      <a:pt x="13261" y="-896"/>
                      <a:pt x="18494" y="2549"/>
                      <a:pt x="19599" y="7900"/>
                    </a:cubicBezTo>
                    <a:cubicBezTo>
                      <a:pt x="19600" y="7903"/>
                      <a:pt x="19600" y="7905"/>
                      <a:pt x="19601" y="7908"/>
                    </a:cubicBezTo>
                    <a:cubicBezTo>
                      <a:pt x="20703" y="13264"/>
                      <a:pt x="17254" y="18500"/>
                      <a:pt x="11898" y="1960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1"/>
              <p:cNvSpPr/>
              <p:nvPr/>
            </p:nvSpPr>
            <p:spPr>
              <a:xfrm>
                <a:off x="4670171" y="3301739"/>
                <a:ext cx="307946" cy="246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80" y="13500"/>
                    </a:moveTo>
                    <a:lnTo>
                      <a:pt x="4320" y="13500"/>
                    </a:lnTo>
                    <a:lnTo>
                      <a:pt x="4320" y="2700"/>
                    </a:lnTo>
                    <a:lnTo>
                      <a:pt x="17280" y="2700"/>
                    </a:lnTo>
                    <a:cubicBezTo>
                      <a:pt x="17280" y="2700"/>
                      <a:pt x="17280" y="13500"/>
                      <a:pt x="17280" y="13500"/>
                    </a:cubicBezTo>
                    <a:close/>
                    <a:moveTo>
                      <a:pt x="7560" y="18900"/>
                    </a:moveTo>
                    <a:lnTo>
                      <a:pt x="8208" y="17550"/>
                    </a:lnTo>
                    <a:lnTo>
                      <a:pt x="13392" y="17550"/>
                    </a:lnTo>
                    <a:lnTo>
                      <a:pt x="14040" y="18900"/>
                    </a:lnTo>
                    <a:cubicBezTo>
                      <a:pt x="14040" y="18900"/>
                      <a:pt x="7560" y="18900"/>
                      <a:pt x="7560" y="18900"/>
                    </a:cubicBezTo>
                    <a:close/>
                    <a:moveTo>
                      <a:pt x="21334" y="18402"/>
                    </a:moveTo>
                    <a:cubicBezTo>
                      <a:pt x="21068" y="17901"/>
                      <a:pt x="19440" y="14850"/>
                      <a:pt x="19440" y="14850"/>
                    </a:cubicBezTo>
                    <a:lnTo>
                      <a:pt x="19440" y="2700"/>
                    </a:lnTo>
                    <a:cubicBezTo>
                      <a:pt x="19440" y="1212"/>
                      <a:pt x="18468" y="0"/>
                      <a:pt x="17280" y="0"/>
                    </a:cubicBezTo>
                    <a:lnTo>
                      <a:pt x="4320" y="0"/>
                    </a:lnTo>
                    <a:cubicBezTo>
                      <a:pt x="3131" y="0"/>
                      <a:pt x="2160" y="1212"/>
                      <a:pt x="2160" y="2700"/>
                    </a:cubicBezTo>
                    <a:lnTo>
                      <a:pt x="2160" y="14850"/>
                    </a:lnTo>
                    <a:cubicBezTo>
                      <a:pt x="2160" y="14850"/>
                      <a:pt x="532" y="17901"/>
                      <a:pt x="266" y="18402"/>
                    </a:cubicBezTo>
                    <a:cubicBezTo>
                      <a:pt x="0" y="18900"/>
                      <a:pt x="0" y="19188"/>
                      <a:pt x="0" y="19575"/>
                    </a:cubicBezTo>
                    <a:lnTo>
                      <a:pt x="0" y="20250"/>
                    </a:lnTo>
                    <a:cubicBezTo>
                      <a:pt x="0" y="20925"/>
                      <a:pt x="540" y="21600"/>
                      <a:pt x="1079" y="21600"/>
                    </a:cubicBezTo>
                    <a:lnTo>
                      <a:pt x="20521" y="21600"/>
                    </a:lnTo>
                    <a:cubicBezTo>
                      <a:pt x="21060" y="21600"/>
                      <a:pt x="21600" y="20925"/>
                      <a:pt x="21600" y="20250"/>
                    </a:cubicBezTo>
                    <a:lnTo>
                      <a:pt x="21600" y="19575"/>
                    </a:lnTo>
                    <a:cubicBezTo>
                      <a:pt x="21600" y="19188"/>
                      <a:pt x="21600" y="18900"/>
                      <a:pt x="21334" y="184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2"/>
            <p:cNvGrpSpPr/>
            <p:nvPr/>
          </p:nvGrpSpPr>
          <p:grpSpPr>
            <a:xfrm>
              <a:off x="4826644" y="1435041"/>
              <a:ext cx="585703" cy="585708"/>
              <a:chOff x="6435526" y="1880828"/>
              <a:chExt cx="780937" cy="780944"/>
            </a:xfrm>
          </p:grpSpPr>
          <p:sp>
            <p:nvSpPr>
              <p:cNvPr id="33" name="Freeform: Shape 5"/>
              <p:cNvSpPr/>
              <p:nvPr/>
            </p:nvSpPr>
            <p:spPr>
              <a:xfrm>
                <a:off x="6435526" y="1880828"/>
                <a:ext cx="780937" cy="780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7" h="19807" extrusionOk="0">
                    <a:moveTo>
                      <a:pt x="7907" y="205"/>
                    </a:moveTo>
                    <a:cubicBezTo>
                      <a:pt x="13264" y="-897"/>
                      <a:pt x="18498" y="2551"/>
                      <a:pt x="19601" y="7908"/>
                    </a:cubicBezTo>
                    <a:cubicBezTo>
                      <a:pt x="20703" y="13264"/>
                      <a:pt x="17254" y="18500"/>
                      <a:pt x="11898" y="19602"/>
                    </a:cubicBezTo>
                    <a:cubicBezTo>
                      <a:pt x="6545" y="20703"/>
                      <a:pt x="1312" y="17258"/>
                      <a:pt x="206" y="11907"/>
                    </a:cubicBezTo>
                    <a:cubicBezTo>
                      <a:pt x="206" y="11904"/>
                      <a:pt x="205" y="11901"/>
                      <a:pt x="204" y="11899"/>
                    </a:cubicBezTo>
                    <a:cubicBezTo>
                      <a:pt x="-897" y="6542"/>
                      <a:pt x="2551" y="1307"/>
                      <a:pt x="7907" y="20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Freeform: Shape 25"/>
              <p:cNvSpPr/>
              <p:nvPr/>
            </p:nvSpPr>
            <p:spPr>
              <a:xfrm>
                <a:off x="6658636" y="2103942"/>
                <a:ext cx="334717" cy="334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4" extrusionOk="0">
                    <a:moveTo>
                      <a:pt x="2578" y="8409"/>
                    </a:moveTo>
                    <a:cubicBezTo>
                      <a:pt x="2578" y="5193"/>
                      <a:pt x="5174" y="2587"/>
                      <a:pt x="8376" y="2587"/>
                    </a:cubicBezTo>
                    <a:cubicBezTo>
                      <a:pt x="11580" y="2587"/>
                      <a:pt x="14435" y="5451"/>
                      <a:pt x="14435" y="8666"/>
                    </a:cubicBezTo>
                    <a:cubicBezTo>
                      <a:pt x="14435" y="11882"/>
                      <a:pt x="11838" y="14488"/>
                      <a:pt x="8635" y="14488"/>
                    </a:cubicBezTo>
                    <a:cubicBezTo>
                      <a:pt x="5431" y="14488"/>
                      <a:pt x="2578" y="11624"/>
                      <a:pt x="2578" y="8409"/>
                    </a:cubicBezTo>
                    <a:close/>
                    <a:moveTo>
                      <a:pt x="20914" y="18167"/>
                    </a:moveTo>
                    <a:lnTo>
                      <a:pt x="15797" y="13032"/>
                    </a:lnTo>
                    <a:cubicBezTo>
                      <a:pt x="16568" y="11759"/>
                      <a:pt x="17013" y="10265"/>
                      <a:pt x="17013" y="8666"/>
                    </a:cubicBezTo>
                    <a:cubicBezTo>
                      <a:pt x="17013" y="4023"/>
                      <a:pt x="13004" y="0"/>
                      <a:pt x="8376" y="0"/>
                    </a:cubicBezTo>
                    <a:cubicBezTo>
                      <a:pt x="3750" y="0"/>
                      <a:pt x="0" y="3765"/>
                      <a:pt x="0" y="8409"/>
                    </a:cubicBezTo>
                    <a:cubicBezTo>
                      <a:pt x="0" y="13052"/>
                      <a:pt x="4008" y="17075"/>
                      <a:pt x="8635" y="17075"/>
                    </a:cubicBezTo>
                    <a:cubicBezTo>
                      <a:pt x="10173" y="17075"/>
                      <a:pt x="11614" y="16657"/>
                      <a:pt x="12852" y="15931"/>
                    </a:cubicBezTo>
                    <a:lnTo>
                      <a:pt x="17996" y="21094"/>
                    </a:lnTo>
                    <a:cubicBezTo>
                      <a:pt x="18500" y="21600"/>
                      <a:pt x="19317" y="21600"/>
                      <a:pt x="19819" y="21094"/>
                    </a:cubicBezTo>
                    <a:lnTo>
                      <a:pt x="21096" y="19815"/>
                    </a:lnTo>
                    <a:cubicBezTo>
                      <a:pt x="21600" y="19309"/>
                      <a:pt x="21417" y="18672"/>
                      <a:pt x="20914" y="1816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3834196" y="3140712"/>
              <a:ext cx="585697" cy="585708"/>
              <a:chOff x="5112262" y="4188058"/>
              <a:chExt cx="780930" cy="780944"/>
            </a:xfrm>
          </p:grpSpPr>
          <p:sp>
            <p:nvSpPr>
              <p:cNvPr id="31" name="Freeform: Shape 14"/>
              <p:cNvSpPr/>
              <p:nvPr/>
            </p:nvSpPr>
            <p:spPr>
              <a:xfrm>
                <a:off x="5112262" y="4188058"/>
                <a:ext cx="780930" cy="780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6" h="19807" extrusionOk="0">
                    <a:moveTo>
                      <a:pt x="7908" y="205"/>
                    </a:moveTo>
                    <a:cubicBezTo>
                      <a:pt x="13264" y="-897"/>
                      <a:pt x="18499" y="2552"/>
                      <a:pt x="19601" y="7908"/>
                    </a:cubicBezTo>
                    <a:cubicBezTo>
                      <a:pt x="20703" y="13265"/>
                      <a:pt x="17255" y="18500"/>
                      <a:pt x="11899" y="19602"/>
                    </a:cubicBezTo>
                    <a:cubicBezTo>
                      <a:pt x="6545" y="20703"/>
                      <a:pt x="1313" y="17258"/>
                      <a:pt x="207" y="11907"/>
                    </a:cubicBezTo>
                    <a:cubicBezTo>
                      <a:pt x="207" y="11904"/>
                      <a:pt x="206" y="11901"/>
                      <a:pt x="206" y="11899"/>
                    </a:cubicBezTo>
                    <a:cubicBezTo>
                      <a:pt x="-897" y="6543"/>
                      <a:pt x="2552" y="1307"/>
                      <a:pt x="7908" y="20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6"/>
              <p:cNvSpPr/>
              <p:nvPr/>
            </p:nvSpPr>
            <p:spPr bwMode="auto">
              <a:xfrm>
                <a:off x="5344436" y="4418973"/>
                <a:ext cx="316582" cy="319116"/>
              </a:xfrm>
              <a:custGeom>
                <a:avLst/>
                <a:gdLst/>
                <a:ahLst/>
                <a:cxnLst>
                  <a:cxn ang="0">
                    <a:pos x="58" y="33"/>
                  </a:cxn>
                  <a:cxn ang="0">
                    <a:pos x="57" y="34"/>
                  </a:cxn>
                  <a:cxn ang="0">
                    <a:pos x="50" y="35"/>
                  </a:cxn>
                  <a:cxn ang="0">
                    <a:pos x="49" y="39"/>
                  </a:cxn>
                  <a:cxn ang="0">
                    <a:pos x="53" y="44"/>
                  </a:cxn>
                  <a:cxn ang="0">
                    <a:pos x="53" y="45"/>
                  </a:cxn>
                  <a:cxn ang="0">
                    <a:pos x="53" y="46"/>
                  </a:cxn>
                  <a:cxn ang="0">
                    <a:pos x="45" y="53"/>
                  </a:cxn>
                  <a:cxn ang="0">
                    <a:pos x="44" y="52"/>
                  </a:cxn>
                  <a:cxn ang="0">
                    <a:pos x="39" y="48"/>
                  </a:cxn>
                  <a:cxn ang="0">
                    <a:pos x="36" y="50"/>
                  </a:cxn>
                  <a:cxn ang="0">
                    <a:pos x="34" y="57"/>
                  </a:cxn>
                  <a:cxn ang="0">
                    <a:pos x="33" y="58"/>
                  </a:cxn>
                  <a:cxn ang="0">
                    <a:pos x="25" y="58"/>
                  </a:cxn>
                  <a:cxn ang="0">
                    <a:pos x="23" y="57"/>
                  </a:cxn>
                  <a:cxn ang="0">
                    <a:pos x="22" y="50"/>
                  </a:cxn>
                  <a:cxn ang="0">
                    <a:pos x="19" y="48"/>
                  </a:cxn>
                  <a:cxn ang="0">
                    <a:pos x="14" y="52"/>
                  </a:cxn>
                  <a:cxn ang="0">
                    <a:pos x="13" y="53"/>
                  </a:cxn>
                  <a:cxn ang="0">
                    <a:pos x="12" y="52"/>
                  </a:cxn>
                  <a:cxn ang="0">
                    <a:pos x="5" y="46"/>
                  </a:cxn>
                  <a:cxn ang="0">
                    <a:pos x="5" y="45"/>
                  </a:cxn>
                  <a:cxn ang="0">
                    <a:pos x="5" y="44"/>
                  </a:cxn>
                  <a:cxn ang="0">
                    <a:pos x="9" y="39"/>
                  </a:cxn>
                  <a:cxn ang="0">
                    <a:pos x="8" y="35"/>
                  </a:cxn>
                  <a:cxn ang="0">
                    <a:pos x="1" y="34"/>
                  </a:cxn>
                  <a:cxn ang="0">
                    <a:pos x="0" y="33"/>
                  </a:cxn>
                  <a:cxn ang="0">
                    <a:pos x="0" y="24"/>
                  </a:cxn>
                  <a:cxn ang="0">
                    <a:pos x="1" y="23"/>
                  </a:cxn>
                  <a:cxn ang="0">
                    <a:pos x="8" y="22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3" y="5"/>
                  </a:cxn>
                  <a:cxn ang="0">
                    <a:pos x="14" y="5"/>
                  </a:cxn>
                  <a:cxn ang="0">
                    <a:pos x="19" y="9"/>
                  </a:cxn>
                  <a:cxn ang="0">
                    <a:pos x="22" y="8"/>
                  </a:cxn>
                  <a:cxn ang="0">
                    <a:pos x="23" y="1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34" y="1"/>
                  </a:cxn>
                  <a:cxn ang="0">
                    <a:pos x="36" y="8"/>
                  </a:cxn>
                  <a:cxn ang="0">
                    <a:pos x="39" y="9"/>
                  </a:cxn>
                  <a:cxn ang="0">
                    <a:pos x="44" y="5"/>
                  </a:cxn>
                  <a:cxn ang="0">
                    <a:pos x="45" y="5"/>
                  </a:cxn>
                  <a:cxn ang="0">
                    <a:pos x="46" y="5"/>
                  </a:cxn>
                  <a:cxn ang="0">
                    <a:pos x="52" y="12"/>
                  </a:cxn>
                  <a:cxn ang="0">
                    <a:pos x="53" y="12"/>
                  </a:cxn>
                  <a:cxn ang="0">
                    <a:pos x="52" y="13"/>
                  </a:cxn>
                  <a:cxn ang="0">
                    <a:pos x="48" y="18"/>
                  </a:cxn>
                  <a:cxn ang="0">
                    <a:pos x="50" y="22"/>
                  </a:cxn>
                  <a:cxn ang="0">
                    <a:pos x="57" y="23"/>
                  </a:cxn>
                  <a:cxn ang="0">
                    <a:pos x="58" y="25"/>
                  </a:cxn>
                  <a:cxn ang="0">
                    <a:pos x="58" y="33"/>
                  </a:cxn>
                  <a:cxn ang="0">
                    <a:pos x="29" y="19"/>
                  </a:cxn>
                  <a:cxn ang="0">
                    <a:pos x="19" y="29"/>
                  </a:cxn>
                  <a:cxn ang="0">
                    <a:pos x="29" y="38"/>
                  </a:cxn>
                  <a:cxn ang="0">
                    <a:pos x="39" y="29"/>
                  </a:cxn>
                  <a:cxn ang="0">
                    <a:pos x="29" y="19"/>
                  </a:cxn>
                </a:cxnLst>
                <a:rect l="0" t="0" r="r" b="b"/>
                <a:pathLst>
                  <a:path w="58" h="58">
                    <a:moveTo>
                      <a:pt x="58" y="33"/>
                    </a:moveTo>
                    <a:cubicBezTo>
                      <a:pt x="58" y="34"/>
                      <a:pt x="58" y="34"/>
                      <a:pt x="57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7"/>
                      <a:pt x="49" y="38"/>
                      <a:pt x="49" y="39"/>
                    </a:cubicBezTo>
                    <a:cubicBezTo>
                      <a:pt x="50" y="41"/>
                      <a:pt x="51" y="42"/>
                      <a:pt x="53" y="44"/>
                    </a:cubicBezTo>
                    <a:cubicBezTo>
                      <a:pt x="53" y="44"/>
                      <a:pt x="53" y="45"/>
                      <a:pt x="53" y="45"/>
                    </a:cubicBezTo>
                    <a:cubicBezTo>
                      <a:pt x="53" y="45"/>
                      <a:pt x="53" y="46"/>
                      <a:pt x="53" y="46"/>
                    </a:cubicBezTo>
                    <a:cubicBezTo>
                      <a:pt x="52" y="47"/>
                      <a:pt x="47" y="53"/>
                      <a:pt x="45" y="53"/>
                    </a:cubicBezTo>
                    <a:cubicBezTo>
                      <a:pt x="45" y="53"/>
                      <a:pt x="45" y="53"/>
                      <a:pt x="44" y="52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8" y="49"/>
                      <a:pt x="37" y="49"/>
                      <a:pt x="36" y="50"/>
                    </a:cubicBezTo>
                    <a:cubicBezTo>
                      <a:pt x="35" y="52"/>
                      <a:pt x="35" y="55"/>
                      <a:pt x="34" y="57"/>
                    </a:cubicBezTo>
                    <a:cubicBezTo>
                      <a:pt x="34" y="57"/>
                      <a:pt x="34" y="58"/>
                      <a:pt x="33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4" y="58"/>
                      <a:pt x="23" y="57"/>
                      <a:pt x="23" y="57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49"/>
                      <a:pt x="20" y="49"/>
                      <a:pt x="19" y="48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3"/>
                      <a:pt x="12" y="53"/>
                      <a:pt x="12" y="52"/>
                    </a:cubicBezTo>
                    <a:cubicBezTo>
                      <a:pt x="10" y="50"/>
                      <a:pt x="7" y="48"/>
                      <a:pt x="5" y="46"/>
                    </a:cubicBezTo>
                    <a:cubicBezTo>
                      <a:pt x="5" y="46"/>
                      <a:pt x="5" y="45"/>
                      <a:pt x="5" y="45"/>
                    </a:cubicBezTo>
                    <a:cubicBezTo>
                      <a:pt x="5" y="45"/>
                      <a:pt x="5" y="44"/>
                      <a:pt x="5" y="44"/>
                    </a:cubicBezTo>
                    <a:cubicBezTo>
                      <a:pt x="7" y="42"/>
                      <a:pt x="8" y="41"/>
                      <a:pt x="9" y="39"/>
                    </a:cubicBezTo>
                    <a:cubicBezTo>
                      <a:pt x="9" y="38"/>
                      <a:pt x="8" y="37"/>
                      <a:pt x="8" y="35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4"/>
                      <a:pt x="0" y="33"/>
                      <a:pt x="0" y="3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1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9" y="20"/>
                      <a:pt x="9" y="18"/>
                    </a:cubicBezTo>
                    <a:cubicBezTo>
                      <a:pt x="8" y="17"/>
                      <a:pt x="7" y="15"/>
                      <a:pt x="5" y="13"/>
                    </a:cubicBezTo>
                    <a:cubicBezTo>
                      <a:pt x="5" y="13"/>
                      <a:pt x="5" y="13"/>
                      <a:pt x="5" y="12"/>
                    </a:cubicBezTo>
                    <a:cubicBezTo>
                      <a:pt x="5" y="12"/>
                      <a:pt x="5" y="12"/>
                      <a:pt x="5" y="11"/>
                    </a:cubicBezTo>
                    <a:cubicBezTo>
                      <a:pt x="6" y="10"/>
                      <a:pt x="11" y="5"/>
                      <a:pt x="13" y="5"/>
                    </a:cubicBezTo>
                    <a:cubicBezTo>
                      <a:pt x="13" y="5"/>
                      <a:pt x="13" y="5"/>
                      <a:pt x="14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1" y="8"/>
                      <a:pt x="22" y="8"/>
                    </a:cubicBezTo>
                    <a:cubicBezTo>
                      <a:pt x="22" y="5"/>
                      <a:pt x="23" y="3"/>
                      <a:pt x="23" y="1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1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8"/>
                      <a:pt x="38" y="9"/>
                      <a:pt x="39" y="9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7"/>
                      <a:pt x="51" y="9"/>
                      <a:pt x="52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3"/>
                      <a:pt x="53" y="13"/>
                      <a:pt x="52" y="13"/>
                    </a:cubicBezTo>
                    <a:cubicBezTo>
                      <a:pt x="51" y="15"/>
                      <a:pt x="50" y="17"/>
                      <a:pt x="48" y="18"/>
                    </a:cubicBezTo>
                    <a:cubicBezTo>
                      <a:pt x="49" y="20"/>
                      <a:pt x="50" y="21"/>
                      <a:pt x="50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23"/>
                      <a:pt x="58" y="24"/>
                      <a:pt x="58" y="25"/>
                    </a:cubicBezTo>
                    <a:lnTo>
                      <a:pt x="58" y="33"/>
                    </a:lnTo>
                    <a:close/>
                    <a:moveTo>
                      <a:pt x="29" y="19"/>
                    </a:moveTo>
                    <a:cubicBezTo>
                      <a:pt x="24" y="19"/>
                      <a:pt x="19" y="23"/>
                      <a:pt x="19" y="29"/>
                    </a:cubicBezTo>
                    <a:cubicBezTo>
                      <a:pt x="19" y="34"/>
                      <a:pt x="24" y="38"/>
                      <a:pt x="29" y="38"/>
                    </a:cubicBezTo>
                    <a:cubicBezTo>
                      <a:pt x="34" y="38"/>
                      <a:pt x="39" y="34"/>
                      <a:pt x="39" y="29"/>
                    </a:cubicBezTo>
                    <a:cubicBezTo>
                      <a:pt x="39" y="23"/>
                      <a:pt x="34" y="19"/>
                      <a:pt x="29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"/>
            <p:cNvGrpSpPr/>
            <p:nvPr/>
          </p:nvGrpSpPr>
          <p:grpSpPr>
            <a:xfrm>
              <a:off x="3825715" y="1435033"/>
              <a:ext cx="585706" cy="585724"/>
              <a:chOff x="5100954" y="1880830"/>
              <a:chExt cx="780942" cy="780965"/>
            </a:xfrm>
          </p:grpSpPr>
          <p:sp>
            <p:nvSpPr>
              <p:cNvPr id="29" name="Freeform: Shape 17"/>
              <p:cNvSpPr/>
              <p:nvPr/>
            </p:nvSpPr>
            <p:spPr>
              <a:xfrm>
                <a:off x="5100954" y="1880830"/>
                <a:ext cx="780942" cy="780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6" h="19807" extrusionOk="0">
                    <a:moveTo>
                      <a:pt x="11898" y="19602"/>
                    </a:moveTo>
                    <a:cubicBezTo>
                      <a:pt x="6542" y="20703"/>
                      <a:pt x="1307" y="17255"/>
                      <a:pt x="205" y="11898"/>
                    </a:cubicBezTo>
                    <a:cubicBezTo>
                      <a:pt x="-897" y="6542"/>
                      <a:pt x="2552" y="1307"/>
                      <a:pt x="7908" y="205"/>
                    </a:cubicBezTo>
                    <a:cubicBezTo>
                      <a:pt x="13261" y="-897"/>
                      <a:pt x="18494" y="2548"/>
                      <a:pt x="19599" y="7899"/>
                    </a:cubicBezTo>
                    <a:cubicBezTo>
                      <a:pt x="19600" y="7902"/>
                      <a:pt x="19600" y="7904"/>
                      <a:pt x="19601" y="7908"/>
                    </a:cubicBezTo>
                    <a:cubicBezTo>
                      <a:pt x="20703" y="13264"/>
                      <a:pt x="17254" y="18500"/>
                      <a:pt x="11898" y="19602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27"/>
              <p:cNvSpPr/>
              <p:nvPr/>
            </p:nvSpPr>
            <p:spPr bwMode="auto">
              <a:xfrm>
                <a:off x="5317995" y="2108802"/>
                <a:ext cx="346851" cy="325002"/>
              </a:xfrm>
              <a:custGeom>
                <a:avLst/>
                <a:gdLst>
                  <a:gd name="T0" fmla="*/ 103188 w 127"/>
                  <a:gd name="T1" fmla="*/ 34925 h 119"/>
                  <a:gd name="T2" fmla="*/ 41275 w 127"/>
                  <a:gd name="T3" fmla="*/ 71437 h 119"/>
                  <a:gd name="T4" fmla="*/ 0 w 127"/>
                  <a:gd name="T5" fmla="*/ 41275 h 119"/>
                  <a:gd name="T6" fmla="*/ 61913 w 127"/>
                  <a:gd name="T7" fmla="*/ 0 h 119"/>
                  <a:gd name="T8" fmla="*/ 103188 w 127"/>
                  <a:gd name="T9" fmla="*/ 34925 h 119"/>
                  <a:gd name="T10" fmla="*/ 103188 w 127"/>
                  <a:gd name="T11" fmla="*/ 109537 h 119"/>
                  <a:gd name="T12" fmla="*/ 61913 w 127"/>
                  <a:gd name="T13" fmla="*/ 144462 h 119"/>
                  <a:gd name="T14" fmla="*/ 0 w 127"/>
                  <a:gd name="T15" fmla="*/ 106362 h 119"/>
                  <a:gd name="T16" fmla="*/ 41275 w 127"/>
                  <a:gd name="T17" fmla="*/ 71437 h 119"/>
                  <a:gd name="T18" fmla="*/ 103188 w 127"/>
                  <a:gd name="T19" fmla="*/ 109537 h 119"/>
                  <a:gd name="T20" fmla="*/ 160338 w 127"/>
                  <a:gd name="T21" fmla="*/ 153987 h 119"/>
                  <a:gd name="T22" fmla="*/ 103188 w 127"/>
                  <a:gd name="T23" fmla="*/ 188912 h 119"/>
                  <a:gd name="T24" fmla="*/ 103188 w 127"/>
                  <a:gd name="T25" fmla="*/ 188912 h 119"/>
                  <a:gd name="T26" fmla="*/ 103188 w 127"/>
                  <a:gd name="T27" fmla="*/ 188912 h 119"/>
                  <a:gd name="T28" fmla="*/ 103188 w 127"/>
                  <a:gd name="T29" fmla="*/ 188912 h 119"/>
                  <a:gd name="T30" fmla="*/ 103188 w 127"/>
                  <a:gd name="T31" fmla="*/ 188912 h 119"/>
                  <a:gd name="T32" fmla="*/ 41275 w 127"/>
                  <a:gd name="T33" fmla="*/ 153987 h 119"/>
                  <a:gd name="T34" fmla="*/ 41275 w 127"/>
                  <a:gd name="T35" fmla="*/ 141287 h 119"/>
                  <a:gd name="T36" fmla="*/ 61913 w 127"/>
                  <a:gd name="T37" fmla="*/ 150812 h 119"/>
                  <a:gd name="T38" fmla="*/ 103188 w 127"/>
                  <a:gd name="T39" fmla="*/ 117475 h 119"/>
                  <a:gd name="T40" fmla="*/ 103188 w 127"/>
                  <a:gd name="T41" fmla="*/ 117475 h 119"/>
                  <a:gd name="T42" fmla="*/ 103188 w 127"/>
                  <a:gd name="T43" fmla="*/ 117475 h 119"/>
                  <a:gd name="T44" fmla="*/ 103188 w 127"/>
                  <a:gd name="T45" fmla="*/ 117475 h 119"/>
                  <a:gd name="T46" fmla="*/ 103188 w 127"/>
                  <a:gd name="T47" fmla="*/ 117475 h 119"/>
                  <a:gd name="T48" fmla="*/ 144463 w 127"/>
                  <a:gd name="T49" fmla="*/ 150812 h 119"/>
                  <a:gd name="T50" fmla="*/ 160338 w 127"/>
                  <a:gd name="T51" fmla="*/ 141287 h 119"/>
                  <a:gd name="T52" fmla="*/ 160338 w 127"/>
                  <a:gd name="T53" fmla="*/ 153987 h 119"/>
                  <a:gd name="T54" fmla="*/ 201613 w 127"/>
                  <a:gd name="T55" fmla="*/ 41275 h 119"/>
                  <a:gd name="T56" fmla="*/ 160338 w 127"/>
                  <a:gd name="T57" fmla="*/ 71437 h 119"/>
                  <a:gd name="T58" fmla="*/ 103188 w 127"/>
                  <a:gd name="T59" fmla="*/ 34925 h 119"/>
                  <a:gd name="T60" fmla="*/ 144463 w 127"/>
                  <a:gd name="T61" fmla="*/ 0 h 119"/>
                  <a:gd name="T62" fmla="*/ 201613 w 127"/>
                  <a:gd name="T63" fmla="*/ 41275 h 119"/>
                  <a:gd name="T64" fmla="*/ 201613 w 127"/>
                  <a:gd name="T65" fmla="*/ 106362 h 119"/>
                  <a:gd name="T66" fmla="*/ 144463 w 127"/>
                  <a:gd name="T67" fmla="*/ 144462 h 119"/>
                  <a:gd name="T68" fmla="*/ 103188 w 127"/>
                  <a:gd name="T69" fmla="*/ 109537 h 119"/>
                  <a:gd name="T70" fmla="*/ 160338 w 127"/>
                  <a:gd name="T71" fmla="*/ 71437 h 119"/>
                  <a:gd name="T72" fmla="*/ 201613 w 127"/>
                  <a:gd name="T73" fmla="*/ 106362 h 11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27" h="119">
                    <a:moveTo>
                      <a:pt x="65" y="22"/>
                    </a:moveTo>
                    <a:lnTo>
                      <a:pt x="26" y="45"/>
                    </a:lnTo>
                    <a:lnTo>
                      <a:pt x="0" y="26"/>
                    </a:lnTo>
                    <a:lnTo>
                      <a:pt x="39" y="0"/>
                    </a:lnTo>
                    <a:lnTo>
                      <a:pt x="65" y="22"/>
                    </a:lnTo>
                    <a:close/>
                    <a:moveTo>
                      <a:pt x="65" y="69"/>
                    </a:moveTo>
                    <a:lnTo>
                      <a:pt x="39" y="91"/>
                    </a:lnTo>
                    <a:lnTo>
                      <a:pt x="0" y="67"/>
                    </a:lnTo>
                    <a:lnTo>
                      <a:pt x="26" y="45"/>
                    </a:lnTo>
                    <a:lnTo>
                      <a:pt x="65" y="69"/>
                    </a:lnTo>
                    <a:close/>
                    <a:moveTo>
                      <a:pt x="101" y="97"/>
                    </a:moveTo>
                    <a:lnTo>
                      <a:pt x="65" y="119"/>
                    </a:lnTo>
                    <a:lnTo>
                      <a:pt x="26" y="97"/>
                    </a:lnTo>
                    <a:lnTo>
                      <a:pt x="26" y="89"/>
                    </a:lnTo>
                    <a:lnTo>
                      <a:pt x="39" y="95"/>
                    </a:lnTo>
                    <a:lnTo>
                      <a:pt x="65" y="74"/>
                    </a:lnTo>
                    <a:lnTo>
                      <a:pt x="91" y="95"/>
                    </a:lnTo>
                    <a:lnTo>
                      <a:pt x="101" y="89"/>
                    </a:lnTo>
                    <a:lnTo>
                      <a:pt x="101" y="97"/>
                    </a:lnTo>
                    <a:close/>
                    <a:moveTo>
                      <a:pt x="127" y="26"/>
                    </a:moveTo>
                    <a:lnTo>
                      <a:pt x="101" y="45"/>
                    </a:lnTo>
                    <a:lnTo>
                      <a:pt x="65" y="22"/>
                    </a:lnTo>
                    <a:lnTo>
                      <a:pt x="91" y="0"/>
                    </a:lnTo>
                    <a:lnTo>
                      <a:pt x="127" y="26"/>
                    </a:lnTo>
                    <a:close/>
                    <a:moveTo>
                      <a:pt x="127" y="67"/>
                    </a:moveTo>
                    <a:lnTo>
                      <a:pt x="91" y="91"/>
                    </a:lnTo>
                    <a:lnTo>
                      <a:pt x="65" y="69"/>
                    </a:lnTo>
                    <a:lnTo>
                      <a:pt x="101" y="45"/>
                    </a:lnTo>
                    <a:lnTo>
                      <a:pt x="127" y="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Group 28"/>
          <p:cNvGrpSpPr/>
          <p:nvPr/>
        </p:nvGrpSpPr>
        <p:grpSpPr>
          <a:xfrm>
            <a:off x="5413287" y="1412896"/>
            <a:ext cx="1873534" cy="649716"/>
            <a:chOff x="7645890" y="3344328"/>
            <a:chExt cx="2122517" cy="866137"/>
          </a:xfrm>
        </p:grpSpPr>
        <p:sp>
          <p:nvSpPr>
            <p:cNvPr id="27" name="TextBox 29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62" tIns="46808" rIns="90016" bIns="46808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30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62" tIns="46808" rIns="90016" bIns="46808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2" name="Group 31"/>
          <p:cNvGrpSpPr/>
          <p:nvPr/>
        </p:nvGrpSpPr>
        <p:grpSpPr>
          <a:xfrm>
            <a:off x="2033631" y="1412896"/>
            <a:ext cx="1792750" cy="649716"/>
            <a:chOff x="2378292" y="4060687"/>
            <a:chExt cx="2389919" cy="866137"/>
          </a:xfrm>
        </p:grpSpPr>
        <p:sp>
          <p:nvSpPr>
            <p:cNvPr id="25" name="TextBox 32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16" tIns="46808" rIns="360062" bIns="46808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33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16" tIns="46808" rIns="360062" bIns="46808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3" name="Group 34"/>
          <p:cNvGrpSpPr/>
          <p:nvPr/>
        </p:nvGrpSpPr>
        <p:grpSpPr>
          <a:xfrm>
            <a:off x="5421789" y="3118863"/>
            <a:ext cx="1873534" cy="649716"/>
            <a:chOff x="7645890" y="3344328"/>
            <a:chExt cx="2122517" cy="866137"/>
          </a:xfrm>
        </p:grpSpPr>
        <p:sp>
          <p:nvSpPr>
            <p:cNvPr id="23" name="TextBox 35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62" tIns="46808" rIns="90016" bIns="46808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36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62" tIns="46808" rIns="90016" bIns="46808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4" name="Group 37"/>
          <p:cNvGrpSpPr/>
          <p:nvPr/>
        </p:nvGrpSpPr>
        <p:grpSpPr>
          <a:xfrm>
            <a:off x="2042113" y="3118863"/>
            <a:ext cx="1792750" cy="649716"/>
            <a:chOff x="2378292" y="4060687"/>
            <a:chExt cx="2389919" cy="866137"/>
          </a:xfrm>
        </p:grpSpPr>
        <p:sp>
          <p:nvSpPr>
            <p:cNvPr id="21" name="TextBox 38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16" tIns="46808" rIns="360062" bIns="46808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51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16" tIns="46808" rIns="360062" bIns="46808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" name="Group 52"/>
          <p:cNvGrpSpPr/>
          <p:nvPr/>
        </p:nvGrpSpPr>
        <p:grpSpPr>
          <a:xfrm>
            <a:off x="5922319" y="2258477"/>
            <a:ext cx="1873534" cy="649716"/>
            <a:chOff x="7645890" y="3344328"/>
            <a:chExt cx="2122517" cy="866137"/>
          </a:xfrm>
        </p:grpSpPr>
        <p:sp>
          <p:nvSpPr>
            <p:cNvPr id="19" name="TextBox 53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62" tIns="46808" rIns="90016" bIns="46808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54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62" tIns="46808" rIns="90016" bIns="46808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6" name="Group 55"/>
          <p:cNvGrpSpPr/>
          <p:nvPr/>
        </p:nvGrpSpPr>
        <p:grpSpPr>
          <a:xfrm>
            <a:off x="1533077" y="2258477"/>
            <a:ext cx="1792750" cy="649716"/>
            <a:chOff x="2378292" y="4060687"/>
            <a:chExt cx="2389919" cy="866137"/>
          </a:xfrm>
        </p:grpSpPr>
        <p:sp>
          <p:nvSpPr>
            <p:cNvPr id="17" name="TextBox 56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16" tIns="46808" rIns="360062" bIns="46808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57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16" tIns="46808" rIns="360062" bIns="46808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415e3b8-8497-40f6-b59d-b704c5f4b90d"/>
          <p:cNvGrpSpPr>
            <a:grpSpLocks noChangeAspect="1"/>
          </p:cNvGrpSpPr>
          <p:nvPr/>
        </p:nvGrpSpPr>
        <p:grpSpPr>
          <a:xfrm>
            <a:off x="814529" y="1047669"/>
            <a:ext cx="7519634" cy="3392097"/>
            <a:chOff x="1085850" y="1396187"/>
            <a:chExt cx="10024438" cy="4522010"/>
          </a:xfrm>
        </p:grpSpPr>
        <p:sp>
          <p:nvSpPr>
            <p:cNvPr id="4" name="Rectangle: Rounded Corners 4"/>
            <p:cNvSpPr/>
            <p:nvPr/>
          </p:nvSpPr>
          <p:spPr>
            <a:xfrm>
              <a:off x="1085850" y="139618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00156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b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</a:t>
              </a:r>
              <a:b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菜单下（文本选项）中调整</a:t>
              </a:r>
            </a:p>
          </p:txBody>
        </p:sp>
        <p:sp>
          <p:nvSpPr>
            <p:cNvPr id="5" name="Rectangle: Rounded Corners 5"/>
            <p:cNvSpPr/>
            <p:nvPr/>
          </p:nvSpPr>
          <p:spPr>
            <a:xfrm>
              <a:off x="6229350" y="139618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900156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菜单下（文本选项）中调整</a:t>
              </a:r>
            </a:p>
          </p:txBody>
        </p:sp>
        <p:sp>
          <p:nvSpPr>
            <p:cNvPr id="6" name="Rectangle: Rounded Corners 6"/>
            <p:cNvSpPr/>
            <p:nvPr/>
          </p:nvSpPr>
          <p:spPr>
            <a:xfrm>
              <a:off x="1085850" y="378459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00156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菜单下（文本选项）中调整</a:t>
              </a:r>
            </a:p>
          </p:txBody>
        </p:sp>
        <p:sp>
          <p:nvSpPr>
            <p:cNvPr id="7" name="Rectangle: Rounded Corners 7"/>
            <p:cNvSpPr/>
            <p:nvPr/>
          </p:nvSpPr>
          <p:spPr>
            <a:xfrm>
              <a:off x="6229350" y="378459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900156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菜单下（文本选项）中调整</a:t>
              </a:r>
            </a:p>
          </p:txBody>
        </p:sp>
        <p:sp>
          <p:nvSpPr>
            <p:cNvPr id="8" name="Oval 9"/>
            <p:cNvSpPr/>
            <p:nvPr/>
          </p:nvSpPr>
          <p:spPr>
            <a:xfrm>
              <a:off x="5393023" y="2954215"/>
              <a:ext cx="1405956" cy="140595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13"/>
            <p:cNvSpPr/>
            <p:nvPr/>
          </p:nvSpPr>
          <p:spPr>
            <a:xfrm>
              <a:off x="1085850" y="139618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Freeform: Shape 14"/>
            <p:cNvSpPr/>
            <p:nvPr/>
          </p:nvSpPr>
          <p:spPr>
            <a:xfrm>
              <a:off x="1085850" y="378459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Freeform: Shape 15"/>
            <p:cNvSpPr/>
            <p:nvPr/>
          </p:nvSpPr>
          <p:spPr>
            <a:xfrm rot="10800000">
              <a:off x="10462007" y="139618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Freeform: Shape 16"/>
            <p:cNvSpPr/>
            <p:nvPr/>
          </p:nvSpPr>
          <p:spPr>
            <a:xfrm rot="10800000">
              <a:off x="10462007" y="378459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Arrow: Quad 32"/>
            <p:cNvSpPr/>
            <p:nvPr/>
          </p:nvSpPr>
          <p:spPr bwMode="auto">
            <a:xfrm rot="2639034">
              <a:off x="5565624" y="3126816"/>
              <a:ext cx="1060754" cy="1060754"/>
            </a:xfrm>
            <a:prstGeom prst="quadArrow">
              <a:avLst>
                <a:gd name="adj1" fmla="val 17084"/>
                <a:gd name="adj2" fmla="val 15730"/>
                <a:gd name="adj3" fmla="val 22500"/>
              </a:avLst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9"/>
          <p:cNvSpPr txBox="1"/>
          <p:nvPr/>
        </p:nvSpPr>
        <p:spPr>
          <a:xfrm>
            <a:off x="539646" y="1525529"/>
            <a:ext cx="1676351" cy="7695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6982896" y="2298975"/>
            <a:ext cx="1685637" cy="7695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539646" y="3071228"/>
            <a:ext cx="1676351" cy="7695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6920305" y="3680579"/>
            <a:ext cx="1685637" cy="7695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点击输入简要文字内容，文字内容需概括精炼，言简意赅的说明分项内容言简意赅的说明分项内容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40"/>
          <p:cNvSpPr/>
          <p:nvPr/>
        </p:nvSpPr>
        <p:spPr bwMode="auto">
          <a:xfrm>
            <a:off x="4356733" y="3508811"/>
            <a:ext cx="2404289" cy="1412326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Freeform 41"/>
          <p:cNvSpPr/>
          <p:nvPr/>
        </p:nvSpPr>
        <p:spPr bwMode="auto">
          <a:xfrm>
            <a:off x="2381522" y="1204155"/>
            <a:ext cx="2404289" cy="1412326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2" name="组合 16"/>
          <p:cNvGrpSpPr/>
          <p:nvPr/>
        </p:nvGrpSpPr>
        <p:grpSpPr>
          <a:xfrm>
            <a:off x="4514301" y="1450656"/>
            <a:ext cx="128610" cy="3200956"/>
            <a:chOff x="6010275" y="1583258"/>
            <a:chExt cx="171450" cy="4267200"/>
          </a:xfrm>
        </p:grpSpPr>
        <p:cxnSp>
          <p:nvCxnSpPr>
            <p:cNvPr id="18" name="直接连接符 17"/>
            <p:cNvCxnSpPr>
              <a:stCxn id="19" idx="3"/>
              <a:endCxn id="23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42"/>
            <p:cNvSpPr/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41" tIns="60971" rIns="121941" bIns="60971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43"/>
            <p:cNvSpPr/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41" tIns="60971" rIns="121941" bIns="60971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44"/>
            <p:cNvSpPr/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41" tIns="60971" rIns="121941" bIns="60971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 45"/>
            <p:cNvSpPr/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41" tIns="60971" rIns="121941" bIns="60971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46"/>
            <p:cNvSpPr/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41" tIns="60971" rIns="121941" bIns="60971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Oval 47"/>
          <p:cNvSpPr>
            <a:spLocks noChangeArrowheads="1"/>
          </p:cNvSpPr>
          <p:nvPr/>
        </p:nvSpPr>
        <p:spPr bwMode="auto">
          <a:xfrm>
            <a:off x="2468453" y="1291084"/>
            <a:ext cx="1240846" cy="12384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5" name="Oval 48"/>
          <p:cNvSpPr>
            <a:spLocks noChangeArrowheads="1"/>
          </p:cNvSpPr>
          <p:nvPr/>
        </p:nvSpPr>
        <p:spPr bwMode="auto">
          <a:xfrm>
            <a:off x="4413081" y="1744793"/>
            <a:ext cx="331051" cy="3310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Freeform 49"/>
          <p:cNvSpPr/>
          <p:nvPr/>
        </p:nvSpPr>
        <p:spPr bwMode="auto">
          <a:xfrm>
            <a:off x="2381522" y="2748663"/>
            <a:ext cx="2404289" cy="1414709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Oval 50"/>
          <p:cNvSpPr>
            <a:spLocks noChangeArrowheads="1"/>
          </p:cNvSpPr>
          <p:nvPr/>
        </p:nvSpPr>
        <p:spPr bwMode="auto">
          <a:xfrm>
            <a:off x="2468453" y="2835594"/>
            <a:ext cx="1240846" cy="1240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8" name="Oval 51"/>
          <p:cNvSpPr>
            <a:spLocks noChangeArrowheads="1"/>
          </p:cNvSpPr>
          <p:nvPr/>
        </p:nvSpPr>
        <p:spPr bwMode="auto">
          <a:xfrm>
            <a:off x="4413081" y="3289301"/>
            <a:ext cx="331051" cy="3334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Freeform 54"/>
          <p:cNvSpPr/>
          <p:nvPr/>
        </p:nvSpPr>
        <p:spPr bwMode="auto">
          <a:xfrm>
            <a:off x="4371402" y="1977004"/>
            <a:ext cx="2404289" cy="1411135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Oval 55"/>
          <p:cNvSpPr>
            <a:spLocks noChangeArrowheads="1"/>
          </p:cNvSpPr>
          <p:nvPr/>
        </p:nvSpPr>
        <p:spPr bwMode="auto">
          <a:xfrm>
            <a:off x="5447916" y="2063935"/>
            <a:ext cx="1240846" cy="12396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1" name="Oval 56"/>
          <p:cNvSpPr>
            <a:spLocks noChangeArrowheads="1"/>
          </p:cNvSpPr>
          <p:nvPr/>
        </p:nvSpPr>
        <p:spPr bwMode="auto">
          <a:xfrm>
            <a:off x="4413081" y="2516451"/>
            <a:ext cx="331051" cy="3334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Oval 57"/>
          <p:cNvSpPr>
            <a:spLocks noChangeArrowheads="1"/>
          </p:cNvSpPr>
          <p:nvPr/>
        </p:nvSpPr>
        <p:spPr bwMode="auto">
          <a:xfrm>
            <a:off x="5479448" y="3596931"/>
            <a:ext cx="1240846" cy="12372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92" tIns="34296" rIns="68592" bIns="34296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3" name="Oval 59"/>
          <p:cNvSpPr>
            <a:spLocks noChangeArrowheads="1"/>
          </p:cNvSpPr>
          <p:nvPr/>
        </p:nvSpPr>
        <p:spPr bwMode="auto">
          <a:xfrm>
            <a:off x="4413081" y="4063340"/>
            <a:ext cx="331051" cy="3322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2818321" y="1556337"/>
            <a:ext cx="683774" cy="615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0"/>
          <p:cNvSpPr txBox="1"/>
          <p:nvPr/>
        </p:nvSpPr>
        <p:spPr>
          <a:xfrm>
            <a:off x="5803428" y="2376199"/>
            <a:ext cx="638185" cy="615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0"/>
          <p:cNvSpPr txBox="1"/>
          <p:nvPr/>
        </p:nvSpPr>
        <p:spPr>
          <a:xfrm>
            <a:off x="2806543" y="3150242"/>
            <a:ext cx="649471" cy="615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0"/>
          <p:cNvSpPr txBox="1"/>
          <p:nvPr/>
        </p:nvSpPr>
        <p:spPr>
          <a:xfrm>
            <a:off x="5807684" y="3922622"/>
            <a:ext cx="663462" cy="6156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0" y="1483448"/>
            <a:ext cx="8459668" cy="3343855"/>
            <a:chOff x="0" y="1482842"/>
            <a:chExt cx="8458200" cy="3343275"/>
          </a:xfrm>
        </p:grpSpPr>
        <p:sp>
          <p:nvSpPr>
            <p:cNvPr id="20" name="任意多边形: 形状 19"/>
            <p:cNvSpPr/>
            <p:nvPr/>
          </p:nvSpPr>
          <p:spPr bwMode="auto">
            <a:xfrm>
              <a:off x="0" y="1482842"/>
              <a:ext cx="8458200" cy="3343275"/>
            </a:xfrm>
            <a:custGeom>
              <a:avLst/>
              <a:gdLst>
                <a:gd name="T0" fmla="*/ 1311 w 16920"/>
                <a:gd name="T1" fmla="*/ 7223 h 8424"/>
                <a:gd name="T2" fmla="*/ 1661 w 16920"/>
                <a:gd name="T3" fmla="*/ 7222 h 8424"/>
                <a:gd name="T4" fmla="*/ 2090 w 16920"/>
                <a:gd name="T5" fmla="*/ 7210 h 8424"/>
                <a:gd name="T6" fmla="*/ 2858 w 16920"/>
                <a:gd name="T7" fmla="*/ 7164 h 8424"/>
                <a:gd name="T8" fmla="*/ 3683 w 16920"/>
                <a:gd name="T9" fmla="*/ 7074 h 8424"/>
                <a:gd name="T10" fmla="*/ 4195 w 16920"/>
                <a:gd name="T11" fmla="*/ 6996 h 8424"/>
                <a:gd name="T12" fmla="*/ 5032 w 16920"/>
                <a:gd name="T13" fmla="*/ 6736 h 8424"/>
                <a:gd name="T14" fmla="*/ 5487 w 16920"/>
                <a:gd name="T15" fmla="*/ 6362 h 8424"/>
                <a:gd name="T16" fmla="*/ 5701 w 16920"/>
                <a:gd name="T17" fmla="*/ 5921 h 8424"/>
                <a:gd name="T18" fmla="*/ 5810 w 16920"/>
                <a:gd name="T19" fmla="*/ 5460 h 8424"/>
                <a:gd name="T20" fmla="*/ 5951 w 16920"/>
                <a:gd name="T21" fmla="*/ 5030 h 8424"/>
                <a:gd name="T22" fmla="*/ 6259 w 16920"/>
                <a:gd name="T23" fmla="*/ 4680 h 8424"/>
                <a:gd name="T24" fmla="*/ 6831 w 16920"/>
                <a:gd name="T25" fmla="*/ 4447 h 8424"/>
                <a:gd name="T26" fmla="*/ 7542 w 16920"/>
                <a:gd name="T27" fmla="*/ 4298 h 8424"/>
                <a:gd name="T28" fmla="*/ 8629 w 16920"/>
                <a:gd name="T29" fmla="*/ 4121 h 8424"/>
                <a:gd name="T30" fmla="*/ 9390 w 16920"/>
                <a:gd name="T31" fmla="*/ 3943 h 8424"/>
                <a:gd name="T32" fmla="*/ 10065 w 16920"/>
                <a:gd name="T33" fmla="*/ 3659 h 8424"/>
                <a:gd name="T34" fmla="*/ 10596 w 16920"/>
                <a:gd name="T35" fmla="*/ 3212 h 8424"/>
                <a:gd name="T36" fmla="*/ 10994 w 16920"/>
                <a:gd name="T37" fmla="*/ 2633 h 8424"/>
                <a:gd name="T38" fmla="*/ 11499 w 16920"/>
                <a:gd name="T39" fmla="*/ 2223 h 8424"/>
                <a:gd name="T40" fmla="*/ 12104 w 16920"/>
                <a:gd name="T41" fmla="*/ 1970 h 8424"/>
                <a:gd name="T42" fmla="*/ 12768 w 16920"/>
                <a:gd name="T43" fmla="*/ 1828 h 8424"/>
                <a:gd name="T44" fmla="*/ 13450 w 16920"/>
                <a:gd name="T45" fmla="*/ 1749 h 8424"/>
                <a:gd name="T46" fmla="*/ 14110 w 16920"/>
                <a:gd name="T47" fmla="*/ 1686 h 8424"/>
                <a:gd name="T48" fmla="*/ 14710 w 16920"/>
                <a:gd name="T49" fmla="*/ 1590 h 8424"/>
                <a:gd name="T50" fmla="*/ 15264 w 16920"/>
                <a:gd name="T51" fmla="*/ 1379 h 8424"/>
                <a:gd name="T52" fmla="*/ 15774 w 16920"/>
                <a:gd name="T53" fmla="*/ 1070 h 8424"/>
                <a:gd name="T54" fmla="*/ 16216 w 16920"/>
                <a:gd name="T55" fmla="*/ 719 h 8424"/>
                <a:gd name="T56" fmla="*/ 16569 w 16920"/>
                <a:gd name="T57" fmla="*/ 386 h 8424"/>
                <a:gd name="T58" fmla="*/ 16870 w 16920"/>
                <a:gd name="T59" fmla="*/ 59 h 8424"/>
                <a:gd name="T60" fmla="*/ 16862 w 16920"/>
                <a:gd name="T61" fmla="*/ 114 h 8424"/>
                <a:gd name="T62" fmla="*/ 16688 w 16920"/>
                <a:gd name="T63" fmla="*/ 407 h 8424"/>
                <a:gd name="T64" fmla="*/ 16404 w 16920"/>
                <a:gd name="T65" fmla="*/ 812 h 8424"/>
                <a:gd name="T66" fmla="*/ 16012 w 16920"/>
                <a:gd name="T67" fmla="*/ 1254 h 8424"/>
                <a:gd name="T68" fmla="*/ 15517 w 16920"/>
                <a:gd name="T69" fmla="*/ 1664 h 8424"/>
                <a:gd name="T70" fmla="*/ 14920 w 16920"/>
                <a:gd name="T71" fmla="*/ 1971 h 8424"/>
                <a:gd name="T72" fmla="*/ 14248 w 16920"/>
                <a:gd name="T73" fmla="*/ 2131 h 8424"/>
                <a:gd name="T74" fmla="*/ 13332 w 16920"/>
                <a:gd name="T75" fmla="*/ 2276 h 8424"/>
                <a:gd name="T76" fmla="*/ 12726 w 16920"/>
                <a:gd name="T77" fmla="*/ 2406 h 8424"/>
                <a:gd name="T78" fmla="*/ 12177 w 16920"/>
                <a:gd name="T79" fmla="*/ 2623 h 8424"/>
                <a:gd name="T80" fmla="*/ 11702 w 16920"/>
                <a:gd name="T81" fmla="*/ 2980 h 8424"/>
                <a:gd name="T82" fmla="*/ 11315 w 16920"/>
                <a:gd name="T83" fmla="*/ 3534 h 8424"/>
                <a:gd name="T84" fmla="*/ 10944 w 16920"/>
                <a:gd name="T85" fmla="*/ 4233 h 8424"/>
                <a:gd name="T86" fmla="*/ 10300 w 16920"/>
                <a:gd name="T87" fmla="*/ 4711 h 8424"/>
                <a:gd name="T88" fmla="*/ 9479 w 16920"/>
                <a:gd name="T89" fmla="*/ 5008 h 8424"/>
                <a:gd name="T90" fmla="*/ 8621 w 16920"/>
                <a:gd name="T91" fmla="*/ 5212 h 8424"/>
                <a:gd name="T92" fmla="*/ 7861 w 16920"/>
                <a:gd name="T93" fmla="*/ 5413 h 8424"/>
                <a:gd name="T94" fmla="*/ 7341 w 16920"/>
                <a:gd name="T95" fmla="*/ 5700 h 8424"/>
                <a:gd name="T96" fmla="*/ 7185 w 16920"/>
                <a:gd name="T97" fmla="*/ 6155 h 8424"/>
                <a:gd name="T98" fmla="*/ 7083 w 16920"/>
                <a:gd name="T99" fmla="*/ 6651 h 8424"/>
                <a:gd name="T100" fmla="*/ 6852 w 16920"/>
                <a:gd name="T101" fmla="*/ 7096 h 8424"/>
                <a:gd name="T102" fmla="*/ 6490 w 16920"/>
                <a:gd name="T103" fmla="*/ 7486 h 8424"/>
                <a:gd name="T104" fmla="*/ 6002 w 16920"/>
                <a:gd name="T105" fmla="*/ 7810 h 8424"/>
                <a:gd name="T106" fmla="*/ 5389 w 16920"/>
                <a:gd name="T107" fmla="*/ 8061 h 8424"/>
                <a:gd name="T108" fmla="*/ 4653 w 16920"/>
                <a:gd name="T109" fmla="*/ 8232 h 8424"/>
                <a:gd name="T110" fmla="*/ 4156 w 16920"/>
                <a:gd name="T111" fmla="*/ 8296 h 8424"/>
                <a:gd name="T112" fmla="*/ 3710 w 16920"/>
                <a:gd name="T113" fmla="*/ 8335 h 8424"/>
                <a:gd name="T114" fmla="*/ 3242 w 16920"/>
                <a:gd name="T115" fmla="*/ 8363 h 8424"/>
                <a:gd name="T116" fmla="*/ 0 w 16920"/>
                <a:gd name="T117" fmla="*/ 8424 h 8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20" h="8424">
                  <a:moveTo>
                    <a:pt x="0" y="7222"/>
                  </a:moveTo>
                  <a:lnTo>
                    <a:pt x="1115" y="7222"/>
                  </a:lnTo>
                  <a:lnTo>
                    <a:pt x="1179" y="7222"/>
                  </a:lnTo>
                  <a:lnTo>
                    <a:pt x="1245" y="7223"/>
                  </a:lnTo>
                  <a:lnTo>
                    <a:pt x="1311" y="7223"/>
                  </a:lnTo>
                  <a:lnTo>
                    <a:pt x="1379" y="7223"/>
                  </a:lnTo>
                  <a:lnTo>
                    <a:pt x="1448" y="7223"/>
                  </a:lnTo>
                  <a:lnTo>
                    <a:pt x="1519" y="7223"/>
                  </a:lnTo>
                  <a:lnTo>
                    <a:pt x="1589" y="7222"/>
                  </a:lnTo>
                  <a:lnTo>
                    <a:pt x="1661" y="7222"/>
                  </a:lnTo>
                  <a:lnTo>
                    <a:pt x="1665" y="7222"/>
                  </a:lnTo>
                  <a:lnTo>
                    <a:pt x="1665" y="7221"/>
                  </a:lnTo>
                  <a:lnTo>
                    <a:pt x="1803" y="7219"/>
                  </a:lnTo>
                  <a:lnTo>
                    <a:pt x="1945" y="7216"/>
                  </a:lnTo>
                  <a:lnTo>
                    <a:pt x="2090" y="7210"/>
                  </a:lnTo>
                  <a:lnTo>
                    <a:pt x="2238" y="7204"/>
                  </a:lnTo>
                  <a:lnTo>
                    <a:pt x="2389" y="7197"/>
                  </a:lnTo>
                  <a:lnTo>
                    <a:pt x="2543" y="7187"/>
                  </a:lnTo>
                  <a:lnTo>
                    <a:pt x="2700" y="7177"/>
                  </a:lnTo>
                  <a:lnTo>
                    <a:pt x="2858" y="7164"/>
                  </a:lnTo>
                  <a:lnTo>
                    <a:pt x="3019" y="7150"/>
                  </a:lnTo>
                  <a:lnTo>
                    <a:pt x="3183" y="7134"/>
                  </a:lnTo>
                  <a:lnTo>
                    <a:pt x="3348" y="7116"/>
                  </a:lnTo>
                  <a:lnTo>
                    <a:pt x="3515" y="7096"/>
                  </a:lnTo>
                  <a:lnTo>
                    <a:pt x="3683" y="7074"/>
                  </a:lnTo>
                  <a:lnTo>
                    <a:pt x="3852" y="7051"/>
                  </a:lnTo>
                  <a:lnTo>
                    <a:pt x="3938" y="7038"/>
                  </a:lnTo>
                  <a:lnTo>
                    <a:pt x="4024" y="7024"/>
                  </a:lnTo>
                  <a:lnTo>
                    <a:pt x="4109" y="7010"/>
                  </a:lnTo>
                  <a:lnTo>
                    <a:pt x="4195" y="6996"/>
                  </a:lnTo>
                  <a:lnTo>
                    <a:pt x="4399" y="6955"/>
                  </a:lnTo>
                  <a:lnTo>
                    <a:pt x="4584" y="6909"/>
                  </a:lnTo>
                  <a:lnTo>
                    <a:pt x="4750" y="6857"/>
                  </a:lnTo>
                  <a:lnTo>
                    <a:pt x="4898" y="6799"/>
                  </a:lnTo>
                  <a:lnTo>
                    <a:pt x="5032" y="6736"/>
                  </a:lnTo>
                  <a:lnTo>
                    <a:pt x="5148" y="6670"/>
                  </a:lnTo>
                  <a:lnTo>
                    <a:pt x="5252" y="6598"/>
                  </a:lnTo>
                  <a:lnTo>
                    <a:pt x="5341" y="6523"/>
                  </a:lnTo>
                  <a:lnTo>
                    <a:pt x="5420" y="6444"/>
                  </a:lnTo>
                  <a:lnTo>
                    <a:pt x="5487" y="6362"/>
                  </a:lnTo>
                  <a:lnTo>
                    <a:pt x="5546" y="6277"/>
                  </a:lnTo>
                  <a:lnTo>
                    <a:pt x="5594" y="6191"/>
                  </a:lnTo>
                  <a:lnTo>
                    <a:pt x="5636" y="6102"/>
                  </a:lnTo>
                  <a:lnTo>
                    <a:pt x="5671" y="6012"/>
                  </a:lnTo>
                  <a:lnTo>
                    <a:pt x="5701" y="5921"/>
                  </a:lnTo>
                  <a:lnTo>
                    <a:pt x="5727" y="5828"/>
                  </a:lnTo>
                  <a:lnTo>
                    <a:pt x="5750" y="5736"/>
                  </a:lnTo>
                  <a:lnTo>
                    <a:pt x="5770" y="5644"/>
                  </a:lnTo>
                  <a:lnTo>
                    <a:pt x="5790" y="5551"/>
                  </a:lnTo>
                  <a:lnTo>
                    <a:pt x="5810" y="5460"/>
                  </a:lnTo>
                  <a:lnTo>
                    <a:pt x="5831" y="5369"/>
                  </a:lnTo>
                  <a:lnTo>
                    <a:pt x="5854" y="5282"/>
                  </a:lnTo>
                  <a:lnTo>
                    <a:pt x="5882" y="5195"/>
                  </a:lnTo>
                  <a:lnTo>
                    <a:pt x="5912" y="5111"/>
                  </a:lnTo>
                  <a:lnTo>
                    <a:pt x="5951" y="5030"/>
                  </a:lnTo>
                  <a:lnTo>
                    <a:pt x="5994" y="4952"/>
                  </a:lnTo>
                  <a:lnTo>
                    <a:pt x="6046" y="4877"/>
                  </a:lnTo>
                  <a:lnTo>
                    <a:pt x="6106" y="4807"/>
                  </a:lnTo>
                  <a:lnTo>
                    <a:pt x="6177" y="4741"/>
                  </a:lnTo>
                  <a:lnTo>
                    <a:pt x="6259" y="4680"/>
                  </a:lnTo>
                  <a:lnTo>
                    <a:pt x="6353" y="4623"/>
                  </a:lnTo>
                  <a:lnTo>
                    <a:pt x="6460" y="4572"/>
                  </a:lnTo>
                  <a:lnTo>
                    <a:pt x="6579" y="4526"/>
                  </a:lnTo>
                  <a:lnTo>
                    <a:pt x="6702" y="4484"/>
                  </a:lnTo>
                  <a:lnTo>
                    <a:pt x="6831" y="4447"/>
                  </a:lnTo>
                  <a:lnTo>
                    <a:pt x="6965" y="4412"/>
                  </a:lnTo>
                  <a:lnTo>
                    <a:pt x="7103" y="4380"/>
                  </a:lnTo>
                  <a:lnTo>
                    <a:pt x="7246" y="4351"/>
                  </a:lnTo>
                  <a:lnTo>
                    <a:pt x="7392" y="4323"/>
                  </a:lnTo>
                  <a:lnTo>
                    <a:pt x="7542" y="4298"/>
                  </a:lnTo>
                  <a:lnTo>
                    <a:pt x="7847" y="4248"/>
                  </a:lnTo>
                  <a:lnTo>
                    <a:pt x="8159" y="4200"/>
                  </a:lnTo>
                  <a:lnTo>
                    <a:pt x="8315" y="4175"/>
                  </a:lnTo>
                  <a:lnTo>
                    <a:pt x="8473" y="4149"/>
                  </a:lnTo>
                  <a:lnTo>
                    <a:pt x="8629" y="4121"/>
                  </a:lnTo>
                  <a:lnTo>
                    <a:pt x="8785" y="4091"/>
                  </a:lnTo>
                  <a:lnTo>
                    <a:pt x="8939" y="4060"/>
                  </a:lnTo>
                  <a:lnTo>
                    <a:pt x="9091" y="4024"/>
                  </a:lnTo>
                  <a:lnTo>
                    <a:pt x="9241" y="3986"/>
                  </a:lnTo>
                  <a:lnTo>
                    <a:pt x="9390" y="3943"/>
                  </a:lnTo>
                  <a:lnTo>
                    <a:pt x="9533" y="3897"/>
                  </a:lnTo>
                  <a:lnTo>
                    <a:pt x="9673" y="3845"/>
                  </a:lnTo>
                  <a:lnTo>
                    <a:pt x="9808" y="3789"/>
                  </a:lnTo>
                  <a:lnTo>
                    <a:pt x="9939" y="3726"/>
                  </a:lnTo>
                  <a:lnTo>
                    <a:pt x="10065" y="3659"/>
                  </a:lnTo>
                  <a:lnTo>
                    <a:pt x="10185" y="3584"/>
                  </a:lnTo>
                  <a:lnTo>
                    <a:pt x="10299" y="3502"/>
                  </a:lnTo>
                  <a:lnTo>
                    <a:pt x="10406" y="3413"/>
                  </a:lnTo>
                  <a:lnTo>
                    <a:pt x="10505" y="3317"/>
                  </a:lnTo>
                  <a:lnTo>
                    <a:pt x="10596" y="3212"/>
                  </a:lnTo>
                  <a:lnTo>
                    <a:pt x="10680" y="3098"/>
                  </a:lnTo>
                  <a:lnTo>
                    <a:pt x="10755" y="2975"/>
                  </a:lnTo>
                  <a:lnTo>
                    <a:pt x="10828" y="2852"/>
                  </a:lnTo>
                  <a:lnTo>
                    <a:pt x="10908" y="2739"/>
                  </a:lnTo>
                  <a:lnTo>
                    <a:pt x="10994" y="2633"/>
                  </a:lnTo>
                  <a:lnTo>
                    <a:pt x="11085" y="2536"/>
                  </a:lnTo>
                  <a:lnTo>
                    <a:pt x="11181" y="2447"/>
                  </a:lnTo>
                  <a:lnTo>
                    <a:pt x="11282" y="2366"/>
                  </a:lnTo>
                  <a:lnTo>
                    <a:pt x="11388" y="2291"/>
                  </a:lnTo>
                  <a:lnTo>
                    <a:pt x="11499" y="2223"/>
                  </a:lnTo>
                  <a:lnTo>
                    <a:pt x="11613" y="2162"/>
                  </a:lnTo>
                  <a:lnTo>
                    <a:pt x="11731" y="2105"/>
                  </a:lnTo>
                  <a:lnTo>
                    <a:pt x="11852" y="2055"/>
                  </a:lnTo>
                  <a:lnTo>
                    <a:pt x="11977" y="2010"/>
                  </a:lnTo>
                  <a:lnTo>
                    <a:pt x="12104" y="1970"/>
                  </a:lnTo>
                  <a:lnTo>
                    <a:pt x="12233" y="1934"/>
                  </a:lnTo>
                  <a:lnTo>
                    <a:pt x="12364" y="1902"/>
                  </a:lnTo>
                  <a:lnTo>
                    <a:pt x="12498" y="1875"/>
                  </a:lnTo>
                  <a:lnTo>
                    <a:pt x="12633" y="1849"/>
                  </a:lnTo>
                  <a:lnTo>
                    <a:pt x="12768" y="1828"/>
                  </a:lnTo>
                  <a:lnTo>
                    <a:pt x="12905" y="1808"/>
                  </a:lnTo>
                  <a:lnTo>
                    <a:pt x="13041" y="1791"/>
                  </a:lnTo>
                  <a:lnTo>
                    <a:pt x="13178" y="1776"/>
                  </a:lnTo>
                  <a:lnTo>
                    <a:pt x="13315" y="1763"/>
                  </a:lnTo>
                  <a:lnTo>
                    <a:pt x="13450" y="1749"/>
                  </a:lnTo>
                  <a:lnTo>
                    <a:pt x="13586" y="1737"/>
                  </a:lnTo>
                  <a:lnTo>
                    <a:pt x="13720" y="1725"/>
                  </a:lnTo>
                  <a:lnTo>
                    <a:pt x="13852" y="1713"/>
                  </a:lnTo>
                  <a:lnTo>
                    <a:pt x="13982" y="1700"/>
                  </a:lnTo>
                  <a:lnTo>
                    <a:pt x="14110" y="1686"/>
                  </a:lnTo>
                  <a:lnTo>
                    <a:pt x="14236" y="1672"/>
                  </a:lnTo>
                  <a:lnTo>
                    <a:pt x="14360" y="1655"/>
                  </a:lnTo>
                  <a:lnTo>
                    <a:pt x="14479" y="1637"/>
                  </a:lnTo>
                  <a:lnTo>
                    <a:pt x="14596" y="1616"/>
                  </a:lnTo>
                  <a:lnTo>
                    <a:pt x="14710" y="1590"/>
                  </a:lnTo>
                  <a:lnTo>
                    <a:pt x="14823" y="1558"/>
                  </a:lnTo>
                  <a:lnTo>
                    <a:pt x="14935" y="1521"/>
                  </a:lnTo>
                  <a:lnTo>
                    <a:pt x="15046" y="1478"/>
                  </a:lnTo>
                  <a:lnTo>
                    <a:pt x="15156" y="1430"/>
                  </a:lnTo>
                  <a:lnTo>
                    <a:pt x="15264" y="1379"/>
                  </a:lnTo>
                  <a:lnTo>
                    <a:pt x="15370" y="1323"/>
                  </a:lnTo>
                  <a:lnTo>
                    <a:pt x="15474" y="1263"/>
                  </a:lnTo>
                  <a:lnTo>
                    <a:pt x="15576" y="1201"/>
                  </a:lnTo>
                  <a:lnTo>
                    <a:pt x="15676" y="1136"/>
                  </a:lnTo>
                  <a:lnTo>
                    <a:pt x="15774" y="1070"/>
                  </a:lnTo>
                  <a:lnTo>
                    <a:pt x="15868" y="1001"/>
                  </a:lnTo>
                  <a:lnTo>
                    <a:pt x="15960" y="931"/>
                  </a:lnTo>
                  <a:lnTo>
                    <a:pt x="16049" y="860"/>
                  </a:lnTo>
                  <a:lnTo>
                    <a:pt x="16133" y="789"/>
                  </a:lnTo>
                  <a:lnTo>
                    <a:pt x="16216" y="719"/>
                  </a:lnTo>
                  <a:lnTo>
                    <a:pt x="16294" y="650"/>
                  </a:lnTo>
                  <a:lnTo>
                    <a:pt x="16369" y="581"/>
                  </a:lnTo>
                  <a:lnTo>
                    <a:pt x="16440" y="514"/>
                  </a:lnTo>
                  <a:lnTo>
                    <a:pt x="16507" y="449"/>
                  </a:lnTo>
                  <a:lnTo>
                    <a:pt x="16569" y="386"/>
                  </a:lnTo>
                  <a:lnTo>
                    <a:pt x="16627" y="327"/>
                  </a:lnTo>
                  <a:lnTo>
                    <a:pt x="16680" y="271"/>
                  </a:lnTo>
                  <a:lnTo>
                    <a:pt x="16729" y="219"/>
                  </a:lnTo>
                  <a:lnTo>
                    <a:pt x="16810" y="129"/>
                  </a:lnTo>
                  <a:lnTo>
                    <a:pt x="16870" y="59"/>
                  </a:lnTo>
                  <a:lnTo>
                    <a:pt x="16907" y="16"/>
                  </a:lnTo>
                  <a:lnTo>
                    <a:pt x="16920" y="0"/>
                  </a:lnTo>
                  <a:lnTo>
                    <a:pt x="16910" y="19"/>
                  </a:lnTo>
                  <a:lnTo>
                    <a:pt x="16882" y="74"/>
                  </a:lnTo>
                  <a:lnTo>
                    <a:pt x="16862" y="114"/>
                  </a:lnTo>
                  <a:lnTo>
                    <a:pt x="16835" y="161"/>
                  </a:lnTo>
                  <a:lnTo>
                    <a:pt x="16806" y="214"/>
                  </a:lnTo>
                  <a:lnTo>
                    <a:pt x="16771" y="273"/>
                  </a:lnTo>
                  <a:lnTo>
                    <a:pt x="16732" y="338"/>
                  </a:lnTo>
                  <a:lnTo>
                    <a:pt x="16688" y="407"/>
                  </a:lnTo>
                  <a:lnTo>
                    <a:pt x="16640" y="482"/>
                  </a:lnTo>
                  <a:lnTo>
                    <a:pt x="16588" y="560"/>
                  </a:lnTo>
                  <a:lnTo>
                    <a:pt x="16531" y="641"/>
                  </a:lnTo>
                  <a:lnTo>
                    <a:pt x="16470" y="726"/>
                  </a:lnTo>
                  <a:lnTo>
                    <a:pt x="16404" y="812"/>
                  </a:lnTo>
                  <a:lnTo>
                    <a:pt x="16334" y="899"/>
                  </a:lnTo>
                  <a:lnTo>
                    <a:pt x="16260" y="988"/>
                  </a:lnTo>
                  <a:lnTo>
                    <a:pt x="16182" y="1077"/>
                  </a:lnTo>
                  <a:lnTo>
                    <a:pt x="16099" y="1166"/>
                  </a:lnTo>
                  <a:lnTo>
                    <a:pt x="16012" y="1254"/>
                  </a:lnTo>
                  <a:lnTo>
                    <a:pt x="15921" y="1341"/>
                  </a:lnTo>
                  <a:lnTo>
                    <a:pt x="15827" y="1425"/>
                  </a:lnTo>
                  <a:lnTo>
                    <a:pt x="15727" y="1509"/>
                  </a:lnTo>
                  <a:lnTo>
                    <a:pt x="15624" y="1588"/>
                  </a:lnTo>
                  <a:lnTo>
                    <a:pt x="15517" y="1664"/>
                  </a:lnTo>
                  <a:lnTo>
                    <a:pt x="15405" y="1736"/>
                  </a:lnTo>
                  <a:lnTo>
                    <a:pt x="15289" y="1803"/>
                  </a:lnTo>
                  <a:lnTo>
                    <a:pt x="15171" y="1865"/>
                  </a:lnTo>
                  <a:lnTo>
                    <a:pt x="15047" y="1921"/>
                  </a:lnTo>
                  <a:lnTo>
                    <a:pt x="14920" y="1971"/>
                  </a:lnTo>
                  <a:lnTo>
                    <a:pt x="14789" y="2014"/>
                  </a:lnTo>
                  <a:lnTo>
                    <a:pt x="14655" y="2049"/>
                  </a:lnTo>
                  <a:lnTo>
                    <a:pt x="14518" y="2079"/>
                  </a:lnTo>
                  <a:lnTo>
                    <a:pt x="14383" y="2107"/>
                  </a:lnTo>
                  <a:lnTo>
                    <a:pt x="14248" y="2131"/>
                  </a:lnTo>
                  <a:lnTo>
                    <a:pt x="14113" y="2154"/>
                  </a:lnTo>
                  <a:lnTo>
                    <a:pt x="13848" y="2195"/>
                  </a:lnTo>
                  <a:lnTo>
                    <a:pt x="13587" y="2236"/>
                  </a:lnTo>
                  <a:lnTo>
                    <a:pt x="13459" y="2255"/>
                  </a:lnTo>
                  <a:lnTo>
                    <a:pt x="13332" y="2276"/>
                  </a:lnTo>
                  <a:lnTo>
                    <a:pt x="13207" y="2298"/>
                  </a:lnTo>
                  <a:lnTo>
                    <a:pt x="13083" y="2321"/>
                  </a:lnTo>
                  <a:lnTo>
                    <a:pt x="12962" y="2347"/>
                  </a:lnTo>
                  <a:lnTo>
                    <a:pt x="12843" y="2375"/>
                  </a:lnTo>
                  <a:lnTo>
                    <a:pt x="12726" y="2406"/>
                  </a:lnTo>
                  <a:lnTo>
                    <a:pt x="12611" y="2441"/>
                  </a:lnTo>
                  <a:lnTo>
                    <a:pt x="12499" y="2480"/>
                  </a:lnTo>
                  <a:lnTo>
                    <a:pt x="12389" y="2522"/>
                  </a:lnTo>
                  <a:lnTo>
                    <a:pt x="12282" y="2570"/>
                  </a:lnTo>
                  <a:lnTo>
                    <a:pt x="12177" y="2623"/>
                  </a:lnTo>
                  <a:lnTo>
                    <a:pt x="12077" y="2681"/>
                  </a:lnTo>
                  <a:lnTo>
                    <a:pt x="11978" y="2746"/>
                  </a:lnTo>
                  <a:lnTo>
                    <a:pt x="11883" y="2816"/>
                  </a:lnTo>
                  <a:lnTo>
                    <a:pt x="11791" y="2895"/>
                  </a:lnTo>
                  <a:lnTo>
                    <a:pt x="11702" y="2980"/>
                  </a:lnTo>
                  <a:lnTo>
                    <a:pt x="11617" y="3074"/>
                  </a:lnTo>
                  <a:lnTo>
                    <a:pt x="11536" y="3175"/>
                  </a:lnTo>
                  <a:lnTo>
                    <a:pt x="11458" y="3285"/>
                  </a:lnTo>
                  <a:lnTo>
                    <a:pt x="11385" y="3405"/>
                  </a:lnTo>
                  <a:lnTo>
                    <a:pt x="11315" y="3534"/>
                  </a:lnTo>
                  <a:lnTo>
                    <a:pt x="11250" y="3673"/>
                  </a:lnTo>
                  <a:lnTo>
                    <a:pt x="11188" y="3823"/>
                  </a:lnTo>
                  <a:lnTo>
                    <a:pt x="11121" y="3972"/>
                  </a:lnTo>
                  <a:lnTo>
                    <a:pt x="11039" y="4108"/>
                  </a:lnTo>
                  <a:lnTo>
                    <a:pt x="10944" y="4233"/>
                  </a:lnTo>
                  <a:lnTo>
                    <a:pt x="10836" y="4347"/>
                  </a:lnTo>
                  <a:lnTo>
                    <a:pt x="10717" y="4452"/>
                  </a:lnTo>
                  <a:lnTo>
                    <a:pt x="10587" y="4547"/>
                  </a:lnTo>
                  <a:lnTo>
                    <a:pt x="10447" y="4633"/>
                  </a:lnTo>
                  <a:lnTo>
                    <a:pt x="10300" y="4711"/>
                  </a:lnTo>
                  <a:lnTo>
                    <a:pt x="10146" y="4782"/>
                  </a:lnTo>
                  <a:lnTo>
                    <a:pt x="9985" y="4847"/>
                  </a:lnTo>
                  <a:lnTo>
                    <a:pt x="9820" y="4905"/>
                  </a:lnTo>
                  <a:lnTo>
                    <a:pt x="9651" y="4959"/>
                  </a:lnTo>
                  <a:lnTo>
                    <a:pt x="9479" y="5008"/>
                  </a:lnTo>
                  <a:lnTo>
                    <a:pt x="9306" y="5053"/>
                  </a:lnTo>
                  <a:lnTo>
                    <a:pt x="9133" y="5095"/>
                  </a:lnTo>
                  <a:lnTo>
                    <a:pt x="8960" y="5136"/>
                  </a:lnTo>
                  <a:lnTo>
                    <a:pt x="8789" y="5175"/>
                  </a:lnTo>
                  <a:lnTo>
                    <a:pt x="8621" y="5212"/>
                  </a:lnTo>
                  <a:lnTo>
                    <a:pt x="8456" y="5250"/>
                  </a:lnTo>
                  <a:lnTo>
                    <a:pt x="8297" y="5288"/>
                  </a:lnTo>
                  <a:lnTo>
                    <a:pt x="8144" y="5327"/>
                  </a:lnTo>
                  <a:lnTo>
                    <a:pt x="7999" y="5369"/>
                  </a:lnTo>
                  <a:lnTo>
                    <a:pt x="7861" y="5413"/>
                  </a:lnTo>
                  <a:lnTo>
                    <a:pt x="7733" y="5460"/>
                  </a:lnTo>
                  <a:lnTo>
                    <a:pt x="7617" y="5512"/>
                  </a:lnTo>
                  <a:lnTo>
                    <a:pt x="7511" y="5569"/>
                  </a:lnTo>
                  <a:lnTo>
                    <a:pt x="7419" y="5631"/>
                  </a:lnTo>
                  <a:lnTo>
                    <a:pt x="7341" y="5700"/>
                  </a:lnTo>
                  <a:lnTo>
                    <a:pt x="7278" y="5775"/>
                  </a:lnTo>
                  <a:lnTo>
                    <a:pt x="7231" y="5858"/>
                  </a:lnTo>
                  <a:lnTo>
                    <a:pt x="7201" y="5949"/>
                  </a:lnTo>
                  <a:lnTo>
                    <a:pt x="7190" y="6050"/>
                  </a:lnTo>
                  <a:lnTo>
                    <a:pt x="7185" y="6155"/>
                  </a:lnTo>
                  <a:lnTo>
                    <a:pt x="7175" y="6257"/>
                  </a:lnTo>
                  <a:lnTo>
                    <a:pt x="7160" y="6358"/>
                  </a:lnTo>
                  <a:lnTo>
                    <a:pt x="7140" y="6457"/>
                  </a:lnTo>
                  <a:lnTo>
                    <a:pt x="7114" y="6554"/>
                  </a:lnTo>
                  <a:lnTo>
                    <a:pt x="7083" y="6651"/>
                  </a:lnTo>
                  <a:lnTo>
                    <a:pt x="7047" y="6744"/>
                  </a:lnTo>
                  <a:lnTo>
                    <a:pt x="7006" y="6835"/>
                  </a:lnTo>
                  <a:lnTo>
                    <a:pt x="6959" y="6925"/>
                  </a:lnTo>
                  <a:lnTo>
                    <a:pt x="6908" y="7012"/>
                  </a:lnTo>
                  <a:lnTo>
                    <a:pt x="6852" y="7096"/>
                  </a:lnTo>
                  <a:lnTo>
                    <a:pt x="6789" y="7180"/>
                  </a:lnTo>
                  <a:lnTo>
                    <a:pt x="6723" y="7260"/>
                  </a:lnTo>
                  <a:lnTo>
                    <a:pt x="6650" y="7337"/>
                  </a:lnTo>
                  <a:lnTo>
                    <a:pt x="6572" y="7413"/>
                  </a:lnTo>
                  <a:lnTo>
                    <a:pt x="6490" y="7486"/>
                  </a:lnTo>
                  <a:lnTo>
                    <a:pt x="6403" y="7556"/>
                  </a:lnTo>
                  <a:lnTo>
                    <a:pt x="6310" y="7624"/>
                  </a:lnTo>
                  <a:lnTo>
                    <a:pt x="6213" y="7689"/>
                  </a:lnTo>
                  <a:lnTo>
                    <a:pt x="6110" y="7751"/>
                  </a:lnTo>
                  <a:lnTo>
                    <a:pt x="6002" y="7810"/>
                  </a:lnTo>
                  <a:lnTo>
                    <a:pt x="5889" y="7866"/>
                  </a:lnTo>
                  <a:lnTo>
                    <a:pt x="5772" y="7919"/>
                  </a:lnTo>
                  <a:lnTo>
                    <a:pt x="5649" y="7970"/>
                  </a:lnTo>
                  <a:lnTo>
                    <a:pt x="5522" y="8018"/>
                  </a:lnTo>
                  <a:lnTo>
                    <a:pt x="5389" y="8061"/>
                  </a:lnTo>
                  <a:lnTo>
                    <a:pt x="5252" y="8102"/>
                  </a:lnTo>
                  <a:lnTo>
                    <a:pt x="5110" y="8140"/>
                  </a:lnTo>
                  <a:lnTo>
                    <a:pt x="4962" y="8174"/>
                  </a:lnTo>
                  <a:lnTo>
                    <a:pt x="4810" y="8205"/>
                  </a:lnTo>
                  <a:lnTo>
                    <a:pt x="4653" y="8232"/>
                  </a:lnTo>
                  <a:lnTo>
                    <a:pt x="4491" y="8257"/>
                  </a:lnTo>
                  <a:lnTo>
                    <a:pt x="4410" y="8267"/>
                  </a:lnTo>
                  <a:lnTo>
                    <a:pt x="4326" y="8278"/>
                  </a:lnTo>
                  <a:lnTo>
                    <a:pt x="4242" y="8288"/>
                  </a:lnTo>
                  <a:lnTo>
                    <a:pt x="4156" y="8296"/>
                  </a:lnTo>
                  <a:lnTo>
                    <a:pt x="4069" y="8304"/>
                  </a:lnTo>
                  <a:lnTo>
                    <a:pt x="3980" y="8313"/>
                  </a:lnTo>
                  <a:lnTo>
                    <a:pt x="3892" y="8320"/>
                  </a:lnTo>
                  <a:lnTo>
                    <a:pt x="3801" y="8328"/>
                  </a:lnTo>
                  <a:lnTo>
                    <a:pt x="3710" y="8335"/>
                  </a:lnTo>
                  <a:lnTo>
                    <a:pt x="3618" y="8341"/>
                  </a:lnTo>
                  <a:lnTo>
                    <a:pt x="3525" y="8347"/>
                  </a:lnTo>
                  <a:lnTo>
                    <a:pt x="3431" y="8353"/>
                  </a:lnTo>
                  <a:lnTo>
                    <a:pt x="3336" y="8357"/>
                  </a:lnTo>
                  <a:lnTo>
                    <a:pt x="3242" y="8363"/>
                  </a:lnTo>
                  <a:lnTo>
                    <a:pt x="3147" y="8367"/>
                  </a:lnTo>
                  <a:lnTo>
                    <a:pt x="3052" y="8371"/>
                  </a:lnTo>
                  <a:lnTo>
                    <a:pt x="3053" y="8371"/>
                  </a:lnTo>
                  <a:lnTo>
                    <a:pt x="2642" y="8399"/>
                  </a:lnTo>
                  <a:lnTo>
                    <a:pt x="0" y="8424"/>
                  </a:lnTo>
                  <a:lnTo>
                    <a:pt x="0" y="722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7636375" y="1482842"/>
              <a:ext cx="821825" cy="642938"/>
            </a:xfrm>
            <a:custGeom>
              <a:avLst/>
              <a:gdLst>
                <a:gd name="T0" fmla="*/ 1471 w 1643"/>
                <a:gd name="T1" fmla="*/ 199 h 1621"/>
                <a:gd name="T2" fmla="*/ 1553 w 1643"/>
                <a:gd name="T3" fmla="*/ 106 h 1621"/>
                <a:gd name="T4" fmla="*/ 1610 w 1643"/>
                <a:gd name="T5" fmla="*/ 40 h 1621"/>
                <a:gd name="T6" fmla="*/ 1639 w 1643"/>
                <a:gd name="T7" fmla="*/ 4 h 1621"/>
                <a:gd name="T8" fmla="*/ 1637 w 1643"/>
                <a:gd name="T9" fmla="*/ 14 h 1621"/>
                <a:gd name="T10" fmla="*/ 1585 w 1643"/>
                <a:gd name="T11" fmla="*/ 113 h 1621"/>
                <a:gd name="T12" fmla="*/ 1513 w 1643"/>
                <a:gd name="T13" fmla="*/ 240 h 1621"/>
                <a:gd name="T14" fmla="*/ 1449 w 1643"/>
                <a:gd name="T15" fmla="*/ 346 h 1621"/>
                <a:gd name="T16" fmla="*/ 1373 w 1643"/>
                <a:gd name="T17" fmla="*/ 466 h 1621"/>
                <a:gd name="T18" fmla="*/ 1286 w 1643"/>
                <a:gd name="T19" fmla="*/ 596 h 1621"/>
                <a:gd name="T20" fmla="*/ 1142 w 1643"/>
                <a:gd name="T21" fmla="*/ 750 h 1621"/>
                <a:gd name="T22" fmla="*/ 944 w 1643"/>
                <a:gd name="T23" fmla="*/ 922 h 1621"/>
                <a:gd name="T24" fmla="*/ 746 w 1643"/>
                <a:gd name="T25" fmla="*/ 1088 h 1621"/>
                <a:gd name="T26" fmla="*/ 558 w 1643"/>
                <a:gd name="T27" fmla="*/ 1242 h 1621"/>
                <a:gd name="T28" fmla="*/ 388 w 1643"/>
                <a:gd name="T29" fmla="*/ 1379 h 1621"/>
                <a:gd name="T30" fmla="*/ 246 w 1643"/>
                <a:gd name="T31" fmla="*/ 1491 h 1621"/>
                <a:gd name="T32" fmla="*/ 142 w 1643"/>
                <a:gd name="T33" fmla="*/ 1571 h 1621"/>
                <a:gd name="T34" fmla="*/ 86 w 1643"/>
                <a:gd name="T35" fmla="*/ 1615 h 1621"/>
                <a:gd name="T36" fmla="*/ 0 w 1643"/>
                <a:gd name="T37" fmla="*/ 1582 h 1621"/>
                <a:gd name="T38" fmla="*/ 24 w 1643"/>
                <a:gd name="T39" fmla="*/ 1564 h 1621"/>
                <a:gd name="T40" fmla="*/ 91 w 1643"/>
                <a:gd name="T41" fmla="*/ 1513 h 1621"/>
                <a:gd name="T42" fmla="*/ 192 w 1643"/>
                <a:gd name="T43" fmla="*/ 1435 h 1621"/>
                <a:gd name="T44" fmla="*/ 319 w 1643"/>
                <a:gd name="T45" fmla="*/ 1336 h 1621"/>
                <a:gd name="T46" fmla="*/ 463 w 1643"/>
                <a:gd name="T47" fmla="*/ 1222 h 1621"/>
                <a:gd name="T48" fmla="*/ 617 w 1643"/>
                <a:gd name="T49" fmla="*/ 1097 h 1621"/>
                <a:gd name="T50" fmla="*/ 772 w 1643"/>
                <a:gd name="T51" fmla="*/ 968 h 1621"/>
                <a:gd name="T52" fmla="*/ 919 w 1643"/>
                <a:gd name="T53" fmla="*/ 840 h 1621"/>
                <a:gd name="T54" fmla="*/ 985 w 1643"/>
                <a:gd name="T55" fmla="*/ 778 h 1621"/>
                <a:gd name="T56" fmla="*/ 1048 w 1643"/>
                <a:gd name="T57" fmla="*/ 718 h 1621"/>
                <a:gd name="T58" fmla="*/ 1154 w 1643"/>
                <a:gd name="T59" fmla="*/ 607 h 1621"/>
                <a:gd name="T60" fmla="*/ 1241 w 1643"/>
                <a:gd name="T61" fmla="*/ 507 h 1621"/>
                <a:gd name="T62" fmla="*/ 1310 w 1643"/>
                <a:gd name="T63" fmla="*/ 421 h 1621"/>
                <a:gd name="T64" fmla="*/ 1360 w 1643"/>
                <a:gd name="T65" fmla="*/ 350 h 1621"/>
                <a:gd name="T66" fmla="*/ 1394 w 1643"/>
                <a:gd name="T67" fmla="*/ 298 h 1621"/>
                <a:gd name="T68" fmla="*/ 1420 w 1643"/>
                <a:gd name="T69" fmla="*/ 253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3" h="1621">
                  <a:moveTo>
                    <a:pt x="1420" y="253"/>
                  </a:moveTo>
                  <a:lnTo>
                    <a:pt x="1471" y="199"/>
                  </a:lnTo>
                  <a:lnTo>
                    <a:pt x="1515" y="149"/>
                  </a:lnTo>
                  <a:lnTo>
                    <a:pt x="1553" y="106"/>
                  </a:lnTo>
                  <a:lnTo>
                    <a:pt x="1585" y="70"/>
                  </a:lnTo>
                  <a:lnTo>
                    <a:pt x="1610" y="40"/>
                  </a:lnTo>
                  <a:lnTo>
                    <a:pt x="1628" y="18"/>
                  </a:lnTo>
                  <a:lnTo>
                    <a:pt x="1639" y="4"/>
                  </a:lnTo>
                  <a:lnTo>
                    <a:pt x="1643" y="0"/>
                  </a:lnTo>
                  <a:lnTo>
                    <a:pt x="1637" y="14"/>
                  </a:lnTo>
                  <a:lnTo>
                    <a:pt x="1618" y="52"/>
                  </a:lnTo>
                  <a:lnTo>
                    <a:pt x="1585" y="113"/>
                  </a:lnTo>
                  <a:lnTo>
                    <a:pt x="1540" y="194"/>
                  </a:lnTo>
                  <a:lnTo>
                    <a:pt x="1513" y="240"/>
                  </a:lnTo>
                  <a:lnTo>
                    <a:pt x="1483" y="292"/>
                  </a:lnTo>
                  <a:lnTo>
                    <a:pt x="1449" y="346"/>
                  </a:lnTo>
                  <a:lnTo>
                    <a:pt x="1414" y="404"/>
                  </a:lnTo>
                  <a:lnTo>
                    <a:pt x="1373" y="466"/>
                  </a:lnTo>
                  <a:lnTo>
                    <a:pt x="1331" y="530"/>
                  </a:lnTo>
                  <a:lnTo>
                    <a:pt x="1286" y="596"/>
                  </a:lnTo>
                  <a:lnTo>
                    <a:pt x="1237" y="664"/>
                  </a:lnTo>
                  <a:lnTo>
                    <a:pt x="1142" y="750"/>
                  </a:lnTo>
                  <a:lnTo>
                    <a:pt x="1043" y="836"/>
                  </a:lnTo>
                  <a:lnTo>
                    <a:pt x="944" y="922"/>
                  </a:lnTo>
                  <a:lnTo>
                    <a:pt x="845" y="1006"/>
                  </a:lnTo>
                  <a:lnTo>
                    <a:pt x="746" y="1088"/>
                  </a:lnTo>
                  <a:lnTo>
                    <a:pt x="650" y="1167"/>
                  </a:lnTo>
                  <a:lnTo>
                    <a:pt x="558" y="1242"/>
                  </a:lnTo>
                  <a:lnTo>
                    <a:pt x="469" y="1313"/>
                  </a:lnTo>
                  <a:lnTo>
                    <a:pt x="388" y="1379"/>
                  </a:lnTo>
                  <a:lnTo>
                    <a:pt x="313" y="1438"/>
                  </a:lnTo>
                  <a:lnTo>
                    <a:pt x="246" y="1491"/>
                  </a:lnTo>
                  <a:lnTo>
                    <a:pt x="189" y="1535"/>
                  </a:lnTo>
                  <a:lnTo>
                    <a:pt x="142" y="1571"/>
                  </a:lnTo>
                  <a:lnTo>
                    <a:pt x="108" y="1599"/>
                  </a:lnTo>
                  <a:lnTo>
                    <a:pt x="86" y="1615"/>
                  </a:lnTo>
                  <a:lnTo>
                    <a:pt x="79" y="1621"/>
                  </a:lnTo>
                  <a:lnTo>
                    <a:pt x="0" y="1582"/>
                  </a:lnTo>
                  <a:lnTo>
                    <a:pt x="6" y="1576"/>
                  </a:lnTo>
                  <a:lnTo>
                    <a:pt x="24" y="1564"/>
                  </a:lnTo>
                  <a:lnTo>
                    <a:pt x="53" y="1542"/>
                  </a:lnTo>
                  <a:lnTo>
                    <a:pt x="91" y="1513"/>
                  </a:lnTo>
                  <a:lnTo>
                    <a:pt x="137" y="1477"/>
                  </a:lnTo>
                  <a:lnTo>
                    <a:pt x="192" y="1435"/>
                  </a:lnTo>
                  <a:lnTo>
                    <a:pt x="252" y="1388"/>
                  </a:lnTo>
                  <a:lnTo>
                    <a:pt x="319" y="1336"/>
                  </a:lnTo>
                  <a:lnTo>
                    <a:pt x="389" y="1280"/>
                  </a:lnTo>
                  <a:lnTo>
                    <a:pt x="463" y="1222"/>
                  </a:lnTo>
                  <a:lnTo>
                    <a:pt x="539" y="1161"/>
                  </a:lnTo>
                  <a:lnTo>
                    <a:pt x="617" y="1097"/>
                  </a:lnTo>
                  <a:lnTo>
                    <a:pt x="694" y="1033"/>
                  </a:lnTo>
                  <a:lnTo>
                    <a:pt x="772" y="968"/>
                  </a:lnTo>
                  <a:lnTo>
                    <a:pt x="847" y="904"/>
                  </a:lnTo>
                  <a:lnTo>
                    <a:pt x="919" y="840"/>
                  </a:lnTo>
                  <a:lnTo>
                    <a:pt x="952" y="808"/>
                  </a:lnTo>
                  <a:lnTo>
                    <a:pt x="985" y="778"/>
                  </a:lnTo>
                  <a:lnTo>
                    <a:pt x="1017" y="748"/>
                  </a:lnTo>
                  <a:lnTo>
                    <a:pt x="1048" y="718"/>
                  </a:lnTo>
                  <a:lnTo>
                    <a:pt x="1104" y="661"/>
                  </a:lnTo>
                  <a:lnTo>
                    <a:pt x="1154" y="607"/>
                  </a:lnTo>
                  <a:lnTo>
                    <a:pt x="1201" y="555"/>
                  </a:lnTo>
                  <a:lnTo>
                    <a:pt x="1241" y="507"/>
                  </a:lnTo>
                  <a:lnTo>
                    <a:pt x="1278" y="462"/>
                  </a:lnTo>
                  <a:lnTo>
                    <a:pt x="1310" y="421"/>
                  </a:lnTo>
                  <a:lnTo>
                    <a:pt x="1336" y="384"/>
                  </a:lnTo>
                  <a:lnTo>
                    <a:pt x="1360" y="350"/>
                  </a:lnTo>
                  <a:lnTo>
                    <a:pt x="1379" y="322"/>
                  </a:lnTo>
                  <a:lnTo>
                    <a:pt x="1394" y="298"/>
                  </a:lnTo>
                  <a:lnTo>
                    <a:pt x="1414" y="265"/>
                  </a:lnTo>
                  <a:lnTo>
                    <a:pt x="1420" y="253"/>
                  </a:lnTo>
                  <a:lnTo>
                    <a:pt x="1420" y="253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0" y="4507030"/>
              <a:ext cx="1624155" cy="101204"/>
            </a:xfrm>
            <a:custGeom>
              <a:avLst/>
              <a:gdLst>
                <a:gd name="T0" fmla="*/ 0 w 3248"/>
                <a:gd name="T1" fmla="*/ 255 h 255"/>
                <a:gd name="T2" fmla="*/ 0 w 3248"/>
                <a:gd name="T3" fmla="*/ 91 h 255"/>
                <a:gd name="T4" fmla="*/ 18 w 3248"/>
                <a:gd name="T5" fmla="*/ 91 h 255"/>
                <a:gd name="T6" fmla="*/ 70 w 3248"/>
                <a:gd name="T7" fmla="*/ 91 h 255"/>
                <a:gd name="T8" fmla="*/ 152 w 3248"/>
                <a:gd name="T9" fmla="*/ 90 h 255"/>
                <a:gd name="T10" fmla="*/ 260 w 3248"/>
                <a:gd name="T11" fmla="*/ 89 h 255"/>
                <a:gd name="T12" fmla="*/ 391 w 3248"/>
                <a:gd name="T13" fmla="*/ 88 h 255"/>
                <a:gd name="T14" fmla="*/ 541 w 3248"/>
                <a:gd name="T15" fmla="*/ 86 h 255"/>
                <a:gd name="T16" fmla="*/ 707 w 3248"/>
                <a:gd name="T17" fmla="*/ 83 h 255"/>
                <a:gd name="T18" fmla="*/ 884 w 3248"/>
                <a:gd name="T19" fmla="*/ 81 h 255"/>
                <a:gd name="T20" fmla="*/ 1069 w 3248"/>
                <a:gd name="T21" fmla="*/ 78 h 255"/>
                <a:gd name="T22" fmla="*/ 1258 w 3248"/>
                <a:gd name="T23" fmla="*/ 75 h 255"/>
                <a:gd name="T24" fmla="*/ 1449 w 3248"/>
                <a:gd name="T25" fmla="*/ 72 h 255"/>
                <a:gd name="T26" fmla="*/ 1635 w 3248"/>
                <a:gd name="T27" fmla="*/ 69 h 255"/>
                <a:gd name="T28" fmla="*/ 1815 w 3248"/>
                <a:gd name="T29" fmla="*/ 64 h 255"/>
                <a:gd name="T30" fmla="*/ 1984 w 3248"/>
                <a:gd name="T31" fmla="*/ 59 h 255"/>
                <a:gd name="T32" fmla="*/ 2138 w 3248"/>
                <a:gd name="T33" fmla="*/ 55 h 255"/>
                <a:gd name="T34" fmla="*/ 2275 w 3248"/>
                <a:gd name="T35" fmla="*/ 50 h 255"/>
                <a:gd name="T36" fmla="*/ 2396 w 3248"/>
                <a:gd name="T37" fmla="*/ 43 h 255"/>
                <a:gd name="T38" fmla="*/ 2509 w 3248"/>
                <a:gd name="T39" fmla="*/ 39 h 255"/>
                <a:gd name="T40" fmla="*/ 2612 w 3248"/>
                <a:gd name="T41" fmla="*/ 34 h 255"/>
                <a:gd name="T42" fmla="*/ 2706 w 3248"/>
                <a:gd name="T43" fmla="*/ 29 h 255"/>
                <a:gd name="T44" fmla="*/ 2791 w 3248"/>
                <a:gd name="T45" fmla="*/ 24 h 255"/>
                <a:gd name="T46" fmla="*/ 2868 w 3248"/>
                <a:gd name="T47" fmla="*/ 21 h 255"/>
                <a:gd name="T48" fmla="*/ 2936 w 3248"/>
                <a:gd name="T49" fmla="*/ 17 h 255"/>
                <a:gd name="T50" fmla="*/ 2996 w 3248"/>
                <a:gd name="T51" fmla="*/ 14 h 255"/>
                <a:gd name="T52" fmla="*/ 3048 w 3248"/>
                <a:gd name="T53" fmla="*/ 10 h 255"/>
                <a:gd name="T54" fmla="*/ 3092 w 3248"/>
                <a:gd name="T55" fmla="*/ 7 h 255"/>
                <a:gd name="T56" fmla="*/ 3129 w 3248"/>
                <a:gd name="T57" fmla="*/ 5 h 255"/>
                <a:gd name="T58" fmla="*/ 3160 w 3248"/>
                <a:gd name="T59" fmla="*/ 3 h 255"/>
                <a:gd name="T60" fmla="*/ 3182 w 3248"/>
                <a:gd name="T61" fmla="*/ 2 h 255"/>
                <a:gd name="T62" fmla="*/ 3198 w 3248"/>
                <a:gd name="T63" fmla="*/ 1 h 255"/>
                <a:gd name="T64" fmla="*/ 3207 w 3248"/>
                <a:gd name="T65" fmla="*/ 0 h 255"/>
                <a:gd name="T66" fmla="*/ 3211 w 3248"/>
                <a:gd name="T67" fmla="*/ 0 h 255"/>
                <a:gd name="T68" fmla="*/ 3247 w 3248"/>
                <a:gd name="T69" fmla="*/ 159 h 255"/>
                <a:gd name="T70" fmla="*/ 3248 w 3248"/>
                <a:gd name="T71" fmla="*/ 159 h 255"/>
                <a:gd name="T72" fmla="*/ 3248 w 3248"/>
                <a:gd name="T73" fmla="*/ 160 h 255"/>
                <a:gd name="T74" fmla="*/ 3237 w 3248"/>
                <a:gd name="T75" fmla="*/ 161 h 255"/>
                <a:gd name="T76" fmla="*/ 3211 w 3248"/>
                <a:gd name="T77" fmla="*/ 163 h 255"/>
                <a:gd name="T78" fmla="*/ 3197 w 3248"/>
                <a:gd name="T79" fmla="*/ 163 h 255"/>
                <a:gd name="T80" fmla="*/ 3155 w 3248"/>
                <a:gd name="T81" fmla="*/ 166 h 255"/>
                <a:gd name="T82" fmla="*/ 3086 w 3248"/>
                <a:gd name="T83" fmla="*/ 169 h 255"/>
                <a:gd name="T84" fmla="*/ 2991 w 3248"/>
                <a:gd name="T85" fmla="*/ 174 h 255"/>
                <a:gd name="T86" fmla="*/ 2869 w 3248"/>
                <a:gd name="T87" fmla="*/ 181 h 255"/>
                <a:gd name="T88" fmla="*/ 2723 w 3248"/>
                <a:gd name="T89" fmla="*/ 187 h 255"/>
                <a:gd name="T90" fmla="*/ 2552 w 3248"/>
                <a:gd name="T91" fmla="*/ 195 h 255"/>
                <a:gd name="T92" fmla="*/ 2356 w 3248"/>
                <a:gd name="T93" fmla="*/ 202 h 255"/>
                <a:gd name="T94" fmla="*/ 2137 w 3248"/>
                <a:gd name="T95" fmla="*/ 210 h 255"/>
                <a:gd name="T96" fmla="*/ 1895 w 3248"/>
                <a:gd name="T97" fmla="*/ 218 h 255"/>
                <a:gd name="T98" fmla="*/ 1632 w 3248"/>
                <a:gd name="T99" fmla="*/ 226 h 255"/>
                <a:gd name="T100" fmla="*/ 1346 w 3248"/>
                <a:gd name="T101" fmla="*/ 234 h 255"/>
                <a:gd name="T102" fmla="*/ 1040 w 3248"/>
                <a:gd name="T103" fmla="*/ 240 h 255"/>
                <a:gd name="T104" fmla="*/ 713 w 3248"/>
                <a:gd name="T105" fmla="*/ 246 h 255"/>
                <a:gd name="T106" fmla="*/ 366 w 3248"/>
                <a:gd name="T107" fmla="*/ 252 h 255"/>
                <a:gd name="T108" fmla="*/ 0 w 3248"/>
                <a:gd name="T10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48" h="255">
                  <a:moveTo>
                    <a:pt x="0" y="255"/>
                  </a:moveTo>
                  <a:lnTo>
                    <a:pt x="0" y="91"/>
                  </a:lnTo>
                  <a:lnTo>
                    <a:pt x="18" y="91"/>
                  </a:lnTo>
                  <a:lnTo>
                    <a:pt x="70" y="91"/>
                  </a:lnTo>
                  <a:lnTo>
                    <a:pt x="152" y="90"/>
                  </a:lnTo>
                  <a:lnTo>
                    <a:pt x="260" y="89"/>
                  </a:lnTo>
                  <a:lnTo>
                    <a:pt x="391" y="88"/>
                  </a:lnTo>
                  <a:lnTo>
                    <a:pt x="541" y="86"/>
                  </a:lnTo>
                  <a:lnTo>
                    <a:pt x="707" y="83"/>
                  </a:lnTo>
                  <a:lnTo>
                    <a:pt x="884" y="81"/>
                  </a:lnTo>
                  <a:lnTo>
                    <a:pt x="1069" y="78"/>
                  </a:lnTo>
                  <a:lnTo>
                    <a:pt x="1258" y="75"/>
                  </a:lnTo>
                  <a:lnTo>
                    <a:pt x="1449" y="72"/>
                  </a:lnTo>
                  <a:lnTo>
                    <a:pt x="1635" y="69"/>
                  </a:lnTo>
                  <a:lnTo>
                    <a:pt x="1815" y="64"/>
                  </a:lnTo>
                  <a:lnTo>
                    <a:pt x="1984" y="59"/>
                  </a:lnTo>
                  <a:lnTo>
                    <a:pt x="2138" y="55"/>
                  </a:lnTo>
                  <a:lnTo>
                    <a:pt x="2275" y="50"/>
                  </a:lnTo>
                  <a:lnTo>
                    <a:pt x="2396" y="43"/>
                  </a:lnTo>
                  <a:lnTo>
                    <a:pt x="2509" y="39"/>
                  </a:lnTo>
                  <a:lnTo>
                    <a:pt x="2612" y="34"/>
                  </a:lnTo>
                  <a:lnTo>
                    <a:pt x="2706" y="29"/>
                  </a:lnTo>
                  <a:lnTo>
                    <a:pt x="2791" y="24"/>
                  </a:lnTo>
                  <a:lnTo>
                    <a:pt x="2868" y="21"/>
                  </a:lnTo>
                  <a:lnTo>
                    <a:pt x="2936" y="17"/>
                  </a:lnTo>
                  <a:lnTo>
                    <a:pt x="2996" y="14"/>
                  </a:lnTo>
                  <a:lnTo>
                    <a:pt x="3048" y="10"/>
                  </a:lnTo>
                  <a:lnTo>
                    <a:pt x="3092" y="7"/>
                  </a:lnTo>
                  <a:lnTo>
                    <a:pt x="3129" y="5"/>
                  </a:lnTo>
                  <a:lnTo>
                    <a:pt x="3160" y="3"/>
                  </a:lnTo>
                  <a:lnTo>
                    <a:pt x="3182" y="2"/>
                  </a:lnTo>
                  <a:lnTo>
                    <a:pt x="3198" y="1"/>
                  </a:lnTo>
                  <a:lnTo>
                    <a:pt x="3207" y="0"/>
                  </a:lnTo>
                  <a:lnTo>
                    <a:pt x="3211" y="0"/>
                  </a:lnTo>
                  <a:lnTo>
                    <a:pt x="3247" y="159"/>
                  </a:lnTo>
                  <a:lnTo>
                    <a:pt x="3248" y="159"/>
                  </a:lnTo>
                  <a:lnTo>
                    <a:pt x="3248" y="160"/>
                  </a:lnTo>
                  <a:lnTo>
                    <a:pt x="3237" y="161"/>
                  </a:lnTo>
                  <a:lnTo>
                    <a:pt x="3211" y="163"/>
                  </a:lnTo>
                  <a:lnTo>
                    <a:pt x="3197" y="163"/>
                  </a:lnTo>
                  <a:lnTo>
                    <a:pt x="3155" y="166"/>
                  </a:lnTo>
                  <a:lnTo>
                    <a:pt x="3086" y="169"/>
                  </a:lnTo>
                  <a:lnTo>
                    <a:pt x="2991" y="174"/>
                  </a:lnTo>
                  <a:lnTo>
                    <a:pt x="2869" y="181"/>
                  </a:lnTo>
                  <a:lnTo>
                    <a:pt x="2723" y="187"/>
                  </a:lnTo>
                  <a:lnTo>
                    <a:pt x="2552" y="195"/>
                  </a:lnTo>
                  <a:lnTo>
                    <a:pt x="2356" y="202"/>
                  </a:lnTo>
                  <a:lnTo>
                    <a:pt x="2137" y="210"/>
                  </a:lnTo>
                  <a:lnTo>
                    <a:pt x="1895" y="218"/>
                  </a:lnTo>
                  <a:lnTo>
                    <a:pt x="1632" y="226"/>
                  </a:lnTo>
                  <a:lnTo>
                    <a:pt x="1346" y="234"/>
                  </a:lnTo>
                  <a:lnTo>
                    <a:pt x="1040" y="240"/>
                  </a:lnTo>
                  <a:lnTo>
                    <a:pt x="713" y="246"/>
                  </a:lnTo>
                  <a:lnTo>
                    <a:pt x="366" y="252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1775622" y="4001014"/>
              <a:ext cx="1379706" cy="560785"/>
            </a:xfrm>
            <a:custGeom>
              <a:avLst/>
              <a:gdLst>
                <a:gd name="T0" fmla="*/ 137 w 2761"/>
                <a:gd name="T1" fmla="*/ 1408 h 1414"/>
                <a:gd name="T2" fmla="*/ 354 w 2761"/>
                <a:gd name="T3" fmla="*/ 1391 h 1414"/>
                <a:gd name="T4" fmla="*/ 538 w 2761"/>
                <a:gd name="T5" fmla="*/ 1372 h 1414"/>
                <a:gd name="T6" fmla="*/ 669 w 2761"/>
                <a:gd name="T7" fmla="*/ 1357 h 1414"/>
                <a:gd name="T8" fmla="*/ 804 w 2761"/>
                <a:gd name="T9" fmla="*/ 1338 h 1414"/>
                <a:gd name="T10" fmla="*/ 941 w 2761"/>
                <a:gd name="T11" fmla="*/ 1317 h 1414"/>
                <a:gd name="T12" fmla="*/ 1080 w 2761"/>
                <a:gd name="T13" fmla="*/ 1292 h 1414"/>
                <a:gd name="T14" fmla="*/ 1219 w 2761"/>
                <a:gd name="T15" fmla="*/ 1263 h 1414"/>
                <a:gd name="T16" fmla="*/ 1357 w 2761"/>
                <a:gd name="T17" fmla="*/ 1230 h 1414"/>
                <a:gd name="T18" fmla="*/ 1493 w 2761"/>
                <a:gd name="T19" fmla="*/ 1194 h 1414"/>
                <a:gd name="T20" fmla="*/ 1624 w 2761"/>
                <a:gd name="T21" fmla="*/ 1153 h 1414"/>
                <a:gd name="T22" fmla="*/ 1751 w 2761"/>
                <a:gd name="T23" fmla="*/ 1108 h 1414"/>
                <a:gd name="T24" fmla="*/ 1872 w 2761"/>
                <a:gd name="T25" fmla="*/ 1057 h 1414"/>
                <a:gd name="T26" fmla="*/ 1984 w 2761"/>
                <a:gd name="T27" fmla="*/ 1001 h 1414"/>
                <a:gd name="T28" fmla="*/ 2105 w 2761"/>
                <a:gd name="T29" fmla="*/ 929 h 1414"/>
                <a:gd name="T30" fmla="*/ 2228 w 2761"/>
                <a:gd name="T31" fmla="*/ 846 h 1414"/>
                <a:gd name="T32" fmla="*/ 2334 w 2761"/>
                <a:gd name="T33" fmla="*/ 764 h 1414"/>
                <a:gd name="T34" fmla="*/ 2426 w 2761"/>
                <a:gd name="T35" fmla="*/ 682 h 1414"/>
                <a:gd name="T36" fmla="*/ 2503 w 2761"/>
                <a:gd name="T37" fmla="*/ 604 h 1414"/>
                <a:gd name="T38" fmla="*/ 2567 w 2761"/>
                <a:gd name="T39" fmla="*/ 528 h 1414"/>
                <a:gd name="T40" fmla="*/ 2620 w 2761"/>
                <a:gd name="T41" fmla="*/ 455 h 1414"/>
                <a:gd name="T42" fmla="*/ 2662 w 2761"/>
                <a:gd name="T43" fmla="*/ 386 h 1414"/>
                <a:gd name="T44" fmla="*/ 2695 w 2761"/>
                <a:gd name="T45" fmla="*/ 323 h 1414"/>
                <a:gd name="T46" fmla="*/ 2720 w 2761"/>
                <a:gd name="T47" fmla="*/ 264 h 1414"/>
                <a:gd name="T48" fmla="*/ 2737 w 2761"/>
                <a:gd name="T49" fmla="*/ 213 h 1414"/>
                <a:gd name="T50" fmla="*/ 2749 w 2761"/>
                <a:gd name="T51" fmla="*/ 167 h 1414"/>
                <a:gd name="T52" fmla="*/ 2758 w 2761"/>
                <a:gd name="T53" fmla="*/ 114 h 1414"/>
                <a:gd name="T54" fmla="*/ 2761 w 2761"/>
                <a:gd name="T55" fmla="*/ 74 h 1414"/>
                <a:gd name="T56" fmla="*/ 2613 w 2761"/>
                <a:gd name="T57" fmla="*/ 0 h 1414"/>
                <a:gd name="T58" fmla="*/ 2604 w 2761"/>
                <a:gd name="T59" fmla="*/ 30 h 1414"/>
                <a:gd name="T60" fmla="*/ 2571 w 2761"/>
                <a:gd name="T61" fmla="*/ 109 h 1414"/>
                <a:gd name="T62" fmla="*/ 2544 w 2761"/>
                <a:gd name="T63" fmla="*/ 164 h 1414"/>
                <a:gd name="T64" fmla="*/ 2510 w 2761"/>
                <a:gd name="T65" fmla="*/ 226 h 1414"/>
                <a:gd name="T66" fmla="*/ 2466 w 2761"/>
                <a:gd name="T67" fmla="*/ 296 h 1414"/>
                <a:gd name="T68" fmla="*/ 2413 w 2761"/>
                <a:gd name="T69" fmla="*/ 371 h 1414"/>
                <a:gd name="T70" fmla="*/ 2351 w 2761"/>
                <a:gd name="T71" fmla="*/ 450 h 1414"/>
                <a:gd name="T72" fmla="*/ 2277 w 2761"/>
                <a:gd name="T73" fmla="*/ 530 h 1414"/>
                <a:gd name="T74" fmla="*/ 2191 w 2761"/>
                <a:gd name="T75" fmla="*/ 610 h 1414"/>
                <a:gd name="T76" fmla="*/ 2094 w 2761"/>
                <a:gd name="T77" fmla="*/ 691 h 1414"/>
                <a:gd name="T78" fmla="*/ 1983 w 2761"/>
                <a:gd name="T79" fmla="*/ 768 h 1414"/>
                <a:gd name="T80" fmla="*/ 1858 w 2761"/>
                <a:gd name="T81" fmla="*/ 841 h 1414"/>
                <a:gd name="T82" fmla="*/ 1719 w 2761"/>
                <a:gd name="T83" fmla="*/ 910 h 1414"/>
                <a:gd name="T84" fmla="*/ 1564 w 2761"/>
                <a:gd name="T85" fmla="*/ 971 h 1414"/>
                <a:gd name="T86" fmla="*/ 1454 w 2761"/>
                <a:gd name="T87" fmla="*/ 1008 h 1414"/>
                <a:gd name="T88" fmla="*/ 1343 w 2761"/>
                <a:gd name="T89" fmla="*/ 1042 h 1414"/>
                <a:gd name="T90" fmla="*/ 1232 w 2761"/>
                <a:gd name="T91" fmla="*/ 1073 h 1414"/>
                <a:gd name="T92" fmla="*/ 1121 w 2761"/>
                <a:gd name="T93" fmla="*/ 1100 h 1414"/>
                <a:gd name="T94" fmla="*/ 1011 w 2761"/>
                <a:gd name="T95" fmla="*/ 1125 h 1414"/>
                <a:gd name="T96" fmla="*/ 903 w 2761"/>
                <a:gd name="T97" fmla="*/ 1147 h 1414"/>
                <a:gd name="T98" fmla="*/ 693 w 2761"/>
                <a:gd name="T99" fmla="*/ 1184 h 1414"/>
                <a:gd name="T100" fmla="*/ 493 w 2761"/>
                <a:gd name="T101" fmla="*/ 1212 h 1414"/>
                <a:gd name="T102" fmla="*/ 309 w 2761"/>
                <a:gd name="T103" fmla="*/ 1234 h 1414"/>
                <a:gd name="T104" fmla="*/ 143 w 2761"/>
                <a:gd name="T105" fmla="*/ 1247 h 1414"/>
                <a:gd name="T106" fmla="*/ 0 w 2761"/>
                <a:gd name="T107" fmla="*/ 1256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61" h="1414">
                  <a:moveTo>
                    <a:pt x="41" y="1414"/>
                  </a:moveTo>
                  <a:lnTo>
                    <a:pt x="137" y="1408"/>
                  </a:lnTo>
                  <a:lnTo>
                    <a:pt x="241" y="1401"/>
                  </a:lnTo>
                  <a:lnTo>
                    <a:pt x="354" y="1391"/>
                  </a:lnTo>
                  <a:lnTo>
                    <a:pt x="476" y="1380"/>
                  </a:lnTo>
                  <a:lnTo>
                    <a:pt x="538" y="1372"/>
                  </a:lnTo>
                  <a:lnTo>
                    <a:pt x="603" y="1365"/>
                  </a:lnTo>
                  <a:lnTo>
                    <a:pt x="669" y="1357"/>
                  </a:lnTo>
                  <a:lnTo>
                    <a:pt x="736" y="1348"/>
                  </a:lnTo>
                  <a:lnTo>
                    <a:pt x="804" y="1338"/>
                  </a:lnTo>
                  <a:lnTo>
                    <a:pt x="871" y="1328"/>
                  </a:lnTo>
                  <a:lnTo>
                    <a:pt x="941" y="1317"/>
                  </a:lnTo>
                  <a:lnTo>
                    <a:pt x="1010" y="1305"/>
                  </a:lnTo>
                  <a:lnTo>
                    <a:pt x="1080" y="1292"/>
                  </a:lnTo>
                  <a:lnTo>
                    <a:pt x="1150" y="1278"/>
                  </a:lnTo>
                  <a:lnTo>
                    <a:pt x="1219" y="1263"/>
                  </a:lnTo>
                  <a:lnTo>
                    <a:pt x="1288" y="1247"/>
                  </a:lnTo>
                  <a:lnTo>
                    <a:pt x="1357" y="1230"/>
                  </a:lnTo>
                  <a:lnTo>
                    <a:pt x="1426" y="1214"/>
                  </a:lnTo>
                  <a:lnTo>
                    <a:pt x="1493" y="1194"/>
                  </a:lnTo>
                  <a:lnTo>
                    <a:pt x="1559" y="1174"/>
                  </a:lnTo>
                  <a:lnTo>
                    <a:pt x="1624" y="1153"/>
                  </a:lnTo>
                  <a:lnTo>
                    <a:pt x="1689" y="1131"/>
                  </a:lnTo>
                  <a:lnTo>
                    <a:pt x="1751" y="1108"/>
                  </a:lnTo>
                  <a:lnTo>
                    <a:pt x="1813" y="1082"/>
                  </a:lnTo>
                  <a:lnTo>
                    <a:pt x="1872" y="1057"/>
                  </a:lnTo>
                  <a:lnTo>
                    <a:pt x="1929" y="1029"/>
                  </a:lnTo>
                  <a:lnTo>
                    <a:pt x="1984" y="1001"/>
                  </a:lnTo>
                  <a:lnTo>
                    <a:pt x="2037" y="971"/>
                  </a:lnTo>
                  <a:lnTo>
                    <a:pt x="2105" y="929"/>
                  </a:lnTo>
                  <a:lnTo>
                    <a:pt x="2168" y="888"/>
                  </a:lnTo>
                  <a:lnTo>
                    <a:pt x="2228" y="846"/>
                  </a:lnTo>
                  <a:lnTo>
                    <a:pt x="2283" y="805"/>
                  </a:lnTo>
                  <a:lnTo>
                    <a:pt x="2334" y="764"/>
                  </a:lnTo>
                  <a:lnTo>
                    <a:pt x="2382" y="723"/>
                  </a:lnTo>
                  <a:lnTo>
                    <a:pt x="2426" y="682"/>
                  </a:lnTo>
                  <a:lnTo>
                    <a:pt x="2466" y="643"/>
                  </a:lnTo>
                  <a:lnTo>
                    <a:pt x="2503" y="604"/>
                  </a:lnTo>
                  <a:lnTo>
                    <a:pt x="2536" y="565"/>
                  </a:lnTo>
                  <a:lnTo>
                    <a:pt x="2567" y="528"/>
                  </a:lnTo>
                  <a:lnTo>
                    <a:pt x="2595" y="491"/>
                  </a:lnTo>
                  <a:lnTo>
                    <a:pt x="2620" y="455"/>
                  </a:lnTo>
                  <a:lnTo>
                    <a:pt x="2642" y="420"/>
                  </a:lnTo>
                  <a:lnTo>
                    <a:pt x="2662" y="386"/>
                  </a:lnTo>
                  <a:lnTo>
                    <a:pt x="2680" y="353"/>
                  </a:lnTo>
                  <a:lnTo>
                    <a:pt x="2695" y="323"/>
                  </a:lnTo>
                  <a:lnTo>
                    <a:pt x="2708" y="293"/>
                  </a:lnTo>
                  <a:lnTo>
                    <a:pt x="2720" y="264"/>
                  </a:lnTo>
                  <a:lnTo>
                    <a:pt x="2729" y="238"/>
                  </a:lnTo>
                  <a:lnTo>
                    <a:pt x="2737" y="213"/>
                  </a:lnTo>
                  <a:lnTo>
                    <a:pt x="2743" y="189"/>
                  </a:lnTo>
                  <a:lnTo>
                    <a:pt x="2749" y="167"/>
                  </a:lnTo>
                  <a:lnTo>
                    <a:pt x="2753" y="148"/>
                  </a:lnTo>
                  <a:lnTo>
                    <a:pt x="2758" y="114"/>
                  </a:lnTo>
                  <a:lnTo>
                    <a:pt x="2760" y="90"/>
                  </a:lnTo>
                  <a:lnTo>
                    <a:pt x="2761" y="74"/>
                  </a:lnTo>
                  <a:lnTo>
                    <a:pt x="2761" y="70"/>
                  </a:lnTo>
                  <a:lnTo>
                    <a:pt x="2613" y="0"/>
                  </a:lnTo>
                  <a:lnTo>
                    <a:pt x="2611" y="7"/>
                  </a:lnTo>
                  <a:lnTo>
                    <a:pt x="2604" y="30"/>
                  </a:lnTo>
                  <a:lnTo>
                    <a:pt x="2591" y="63"/>
                  </a:lnTo>
                  <a:lnTo>
                    <a:pt x="2571" y="109"/>
                  </a:lnTo>
                  <a:lnTo>
                    <a:pt x="2558" y="135"/>
                  </a:lnTo>
                  <a:lnTo>
                    <a:pt x="2544" y="164"/>
                  </a:lnTo>
                  <a:lnTo>
                    <a:pt x="2529" y="195"/>
                  </a:lnTo>
                  <a:lnTo>
                    <a:pt x="2510" y="226"/>
                  </a:lnTo>
                  <a:lnTo>
                    <a:pt x="2489" y="261"/>
                  </a:lnTo>
                  <a:lnTo>
                    <a:pt x="2466" y="296"/>
                  </a:lnTo>
                  <a:lnTo>
                    <a:pt x="2441" y="333"/>
                  </a:lnTo>
                  <a:lnTo>
                    <a:pt x="2413" y="371"/>
                  </a:lnTo>
                  <a:lnTo>
                    <a:pt x="2384" y="409"/>
                  </a:lnTo>
                  <a:lnTo>
                    <a:pt x="2351" y="450"/>
                  </a:lnTo>
                  <a:lnTo>
                    <a:pt x="2315" y="489"/>
                  </a:lnTo>
                  <a:lnTo>
                    <a:pt x="2277" y="530"/>
                  </a:lnTo>
                  <a:lnTo>
                    <a:pt x="2236" y="570"/>
                  </a:lnTo>
                  <a:lnTo>
                    <a:pt x="2191" y="610"/>
                  </a:lnTo>
                  <a:lnTo>
                    <a:pt x="2145" y="651"/>
                  </a:lnTo>
                  <a:lnTo>
                    <a:pt x="2094" y="691"/>
                  </a:lnTo>
                  <a:lnTo>
                    <a:pt x="2040" y="730"/>
                  </a:lnTo>
                  <a:lnTo>
                    <a:pt x="1983" y="768"/>
                  </a:lnTo>
                  <a:lnTo>
                    <a:pt x="1923" y="805"/>
                  </a:lnTo>
                  <a:lnTo>
                    <a:pt x="1858" y="841"/>
                  </a:lnTo>
                  <a:lnTo>
                    <a:pt x="1790" y="876"/>
                  </a:lnTo>
                  <a:lnTo>
                    <a:pt x="1719" y="910"/>
                  </a:lnTo>
                  <a:lnTo>
                    <a:pt x="1643" y="942"/>
                  </a:lnTo>
                  <a:lnTo>
                    <a:pt x="1564" y="971"/>
                  </a:lnTo>
                  <a:lnTo>
                    <a:pt x="1509" y="990"/>
                  </a:lnTo>
                  <a:lnTo>
                    <a:pt x="1454" y="1008"/>
                  </a:lnTo>
                  <a:lnTo>
                    <a:pt x="1398" y="1025"/>
                  </a:lnTo>
                  <a:lnTo>
                    <a:pt x="1343" y="1042"/>
                  </a:lnTo>
                  <a:lnTo>
                    <a:pt x="1287" y="1057"/>
                  </a:lnTo>
                  <a:lnTo>
                    <a:pt x="1232" y="1073"/>
                  </a:lnTo>
                  <a:lnTo>
                    <a:pt x="1176" y="1087"/>
                  </a:lnTo>
                  <a:lnTo>
                    <a:pt x="1121" y="1100"/>
                  </a:lnTo>
                  <a:lnTo>
                    <a:pt x="1066" y="1113"/>
                  </a:lnTo>
                  <a:lnTo>
                    <a:pt x="1011" y="1125"/>
                  </a:lnTo>
                  <a:lnTo>
                    <a:pt x="957" y="1136"/>
                  </a:lnTo>
                  <a:lnTo>
                    <a:pt x="903" y="1147"/>
                  </a:lnTo>
                  <a:lnTo>
                    <a:pt x="796" y="1167"/>
                  </a:lnTo>
                  <a:lnTo>
                    <a:pt x="693" y="1184"/>
                  </a:lnTo>
                  <a:lnTo>
                    <a:pt x="591" y="1200"/>
                  </a:lnTo>
                  <a:lnTo>
                    <a:pt x="493" y="1212"/>
                  </a:lnTo>
                  <a:lnTo>
                    <a:pt x="399" y="1224"/>
                  </a:lnTo>
                  <a:lnTo>
                    <a:pt x="309" y="1234"/>
                  </a:lnTo>
                  <a:lnTo>
                    <a:pt x="223" y="1241"/>
                  </a:lnTo>
                  <a:lnTo>
                    <a:pt x="143" y="1247"/>
                  </a:lnTo>
                  <a:lnTo>
                    <a:pt x="69" y="1253"/>
                  </a:lnTo>
                  <a:lnTo>
                    <a:pt x="0" y="1256"/>
                  </a:lnTo>
                  <a:lnTo>
                    <a:pt x="41" y="141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3128334" y="3383080"/>
              <a:ext cx="689853" cy="548879"/>
            </a:xfrm>
            <a:custGeom>
              <a:avLst/>
              <a:gdLst>
                <a:gd name="T0" fmla="*/ 119 w 1382"/>
                <a:gd name="T1" fmla="*/ 1382 h 1382"/>
                <a:gd name="T2" fmla="*/ 124 w 1382"/>
                <a:gd name="T3" fmla="*/ 1336 h 1382"/>
                <a:gd name="T4" fmla="*/ 141 w 1382"/>
                <a:gd name="T5" fmla="*/ 1213 h 1382"/>
                <a:gd name="T6" fmla="*/ 155 w 1382"/>
                <a:gd name="T7" fmla="*/ 1131 h 1382"/>
                <a:gd name="T8" fmla="*/ 174 w 1382"/>
                <a:gd name="T9" fmla="*/ 1037 h 1382"/>
                <a:gd name="T10" fmla="*/ 197 w 1382"/>
                <a:gd name="T11" fmla="*/ 938 h 1382"/>
                <a:gd name="T12" fmla="*/ 225 w 1382"/>
                <a:gd name="T13" fmla="*/ 833 h 1382"/>
                <a:gd name="T14" fmla="*/ 260 w 1382"/>
                <a:gd name="T15" fmla="*/ 727 h 1382"/>
                <a:gd name="T16" fmla="*/ 302 w 1382"/>
                <a:gd name="T17" fmla="*/ 623 h 1382"/>
                <a:gd name="T18" fmla="*/ 349 w 1382"/>
                <a:gd name="T19" fmla="*/ 523 h 1382"/>
                <a:gd name="T20" fmla="*/ 403 w 1382"/>
                <a:gd name="T21" fmla="*/ 430 h 1382"/>
                <a:gd name="T22" fmla="*/ 466 w 1382"/>
                <a:gd name="T23" fmla="*/ 349 h 1382"/>
                <a:gd name="T24" fmla="*/ 536 w 1382"/>
                <a:gd name="T25" fmla="*/ 280 h 1382"/>
                <a:gd name="T26" fmla="*/ 615 w 1382"/>
                <a:gd name="T27" fmla="*/ 228 h 1382"/>
                <a:gd name="T28" fmla="*/ 702 w 1382"/>
                <a:gd name="T29" fmla="*/ 195 h 1382"/>
                <a:gd name="T30" fmla="*/ 1016 w 1382"/>
                <a:gd name="T31" fmla="*/ 122 h 1382"/>
                <a:gd name="T32" fmla="*/ 1227 w 1382"/>
                <a:gd name="T33" fmla="*/ 77 h 1382"/>
                <a:gd name="T34" fmla="*/ 1345 w 1382"/>
                <a:gd name="T35" fmla="*/ 54 h 1382"/>
                <a:gd name="T36" fmla="*/ 1382 w 1382"/>
                <a:gd name="T37" fmla="*/ 47 h 1382"/>
                <a:gd name="T38" fmla="*/ 1227 w 1382"/>
                <a:gd name="T39" fmla="*/ 0 h 1382"/>
                <a:gd name="T40" fmla="*/ 1169 w 1382"/>
                <a:gd name="T41" fmla="*/ 5 h 1382"/>
                <a:gd name="T42" fmla="*/ 1063 w 1382"/>
                <a:gd name="T43" fmla="*/ 16 h 1382"/>
                <a:gd name="T44" fmla="*/ 964 w 1382"/>
                <a:gd name="T45" fmla="*/ 30 h 1382"/>
                <a:gd name="T46" fmla="*/ 891 w 1382"/>
                <a:gd name="T47" fmla="*/ 44 h 1382"/>
                <a:gd name="T48" fmla="*/ 813 w 1382"/>
                <a:gd name="T49" fmla="*/ 60 h 1382"/>
                <a:gd name="T50" fmla="*/ 734 w 1382"/>
                <a:gd name="T51" fmla="*/ 80 h 1382"/>
                <a:gd name="T52" fmla="*/ 656 w 1382"/>
                <a:gd name="T53" fmla="*/ 103 h 1382"/>
                <a:gd name="T54" fmla="*/ 580 w 1382"/>
                <a:gd name="T55" fmla="*/ 131 h 1382"/>
                <a:gd name="T56" fmla="*/ 507 w 1382"/>
                <a:gd name="T57" fmla="*/ 163 h 1382"/>
                <a:gd name="T58" fmla="*/ 439 w 1382"/>
                <a:gd name="T59" fmla="*/ 198 h 1382"/>
                <a:gd name="T60" fmla="*/ 379 w 1382"/>
                <a:gd name="T61" fmla="*/ 240 h 1382"/>
                <a:gd name="T62" fmla="*/ 328 w 1382"/>
                <a:gd name="T63" fmla="*/ 285 h 1382"/>
                <a:gd name="T64" fmla="*/ 286 w 1382"/>
                <a:gd name="T65" fmla="*/ 338 h 1382"/>
                <a:gd name="T66" fmla="*/ 249 w 1382"/>
                <a:gd name="T67" fmla="*/ 399 h 1382"/>
                <a:gd name="T68" fmla="*/ 214 w 1382"/>
                <a:gd name="T69" fmla="*/ 470 h 1382"/>
                <a:gd name="T70" fmla="*/ 182 w 1382"/>
                <a:gd name="T71" fmla="*/ 548 h 1382"/>
                <a:gd name="T72" fmla="*/ 153 w 1382"/>
                <a:gd name="T73" fmla="*/ 629 h 1382"/>
                <a:gd name="T74" fmla="*/ 126 w 1382"/>
                <a:gd name="T75" fmla="*/ 714 h 1382"/>
                <a:gd name="T76" fmla="*/ 103 w 1382"/>
                <a:gd name="T77" fmla="*/ 800 h 1382"/>
                <a:gd name="T78" fmla="*/ 82 w 1382"/>
                <a:gd name="T79" fmla="*/ 886 h 1382"/>
                <a:gd name="T80" fmla="*/ 55 w 1382"/>
                <a:gd name="T81" fmla="*/ 1009 h 1382"/>
                <a:gd name="T82" fmla="*/ 28 w 1382"/>
                <a:gd name="T83" fmla="*/ 1155 h 1382"/>
                <a:gd name="T84" fmla="*/ 11 w 1382"/>
                <a:gd name="T85" fmla="*/ 1267 h 1382"/>
                <a:gd name="T86" fmla="*/ 1 w 1382"/>
                <a:gd name="T87" fmla="*/ 1330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82" h="1382">
                  <a:moveTo>
                    <a:pt x="0" y="1338"/>
                  </a:moveTo>
                  <a:lnTo>
                    <a:pt x="119" y="1382"/>
                  </a:lnTo>
                  <a:lnTo>
                    <a:pt x="120" y="1371"/>
                  </a:lnTo>
                  <a:lnTo>
                    <a:pt x="124" y="1336"/>
                  </a:lnTo>
                  <a:lnTo>
                    <a:pt x="130" y="1283"/>
                  </a:lnTo>
                  <a:lnTo>
                    <a:pt x="141" y="1213"/>
                  </a:lnTo>
                  <a:lnTo>
                    <a:pt x="147" y="1174"/>
                  </a:lnTo>
                  <a:lnTo>
                    <a:pt x="155" y="1131"/>
                  </a:lnTo>
                  <a:lnTo>
                    <a:pt x="164" y="1085"/>
                  </a:lnTo>
                  <a:lnTo>
                    <a:pt x="174" y="1037"/>
                  </a:lnTo>
                  <a:lnTo>
                    <a:pt x="185" y="989"/>
                  </a:lnTo>
                  <a:lnTo>
                    <a:pt x="197" y="938"/>
                  </a:lnTo>
                  <a:lnTo>
                    <a:pt x="211" y="886"/>
                  </a:lnTo>
                  <a:lnTo>
                    <a:pt x="225" y="833"/>
                  </a:lnTo>
                  <a:lnTo>
                    <a:pt x="242" y="780"/>
                  </a:lnTo>
                  <a:lnTo>
                    <a:pt x="260" y="727"/>
                  </a:lnTo>
                  <a:lnTo>
                    <a:pt x="280" y="675"/>
                  </a:lnTo>
                  <a:lnTo>
                    <a:pt x="302" y="623"/>
                  </a:lnTo>
                  <a:lnTo>
                    <a:pt x="324" y="572"/>
                  </a:lnTo>
                  <a:lnTo>
                    <a:pt x="349" y="523"/>
                  </a:lnTo>
                  <a:lnTo>
                    <a:pt x="376" y="476"/>
                  </a:lnTo>
                  <a:lnTo>
                    <a:pt x="403" y="430"/>
                  </a:lnTo>
                  <a:lnTo>
                    <a:pt x="434" y="388"/>
                  </a:lnTo>
                  <a:lnTo>
                    <a:pt x="466" y="349"/>
                  </a:lnTo>
                  <a:lnTo>
                    <a:pt x="499" y="313"/>
                  </a:lnTo>
                  <a:lnTo>
                    <a:pt x="536" y="280"/>
                  </a:lnTo>
                  <a:lnTo>
                    <a:pt x="574" y="251"/>
                  </a:lnTo>
                  <a:lnTo>
                    <a:pt x="615" y="228"/>
                  </a:lnTo>
                  <a:lnTo>
                    <a:pt x="657" y="209"/>
                  </a:lnTo>
                  <a:lnTo>
                    <a:pt x="702" y="195"/>
                  </a:lnTo>
                  <a:lnTo>
                    <a:pt x="873" y="155"/>
                  </a:lnTo>
                  <a:lnTo>
                    <a:pt x="1016" y="122"/>
                  </a:lnTo>
                  <a:lnTo>
                    <a:pt x="1134" y="97"/>
                  </a:lnTo>
                  <a:lnTo>
                    <a:pt x="1227" y="77"/>
                  </a:lnTo>
                  <a:lnTo>
                    <a:pt x="1297" y="63"/>
                  </a:lnTo>
                  <a:lnTo>
                    <a:pt x="1345" y="54"/>
                  </a:lnTo>
                  <a:lnTo>
                    <a:pt x="1373" y="49"/>
                  </a:lnTo>
                  <a:lnTo>
                    <a:pt x="1382" y="47"/>
                  </a:lnTo>
                  <a:lnTo>
                    <a:pt x="1235" y="0"/>
                  </a:lnTo>
                  <a:lnTo>
                    <a:pt x="1227" y="0"/>
                  </a:lnTo>
                  <a:lnTo>
                    <a:pt x="1205" y="2"/>
                  </a:lnTo>
                  <a:lnTo>
                    <a:pt x="1169" y="5"/>
                  </a:lnTo>
                  <a:lnTo>
                    <a:pt x="1121" y="9"/>
                  </a:lnTo>
                  <a:lnTo>
                    <a:pt x="1063" y="16"/>
                  </a:lnTo>
                  <a:lnTo>
                    <a:pt x="999" y="25"/>
                  </a:lnTo>
                  <a:lnTo>
                    <a:pt x="964" y="30"/>
                  </a:lnTo>
                  <a:lnTo>
                    <a:pt x="928" y="37"/>
                  </a:lnTo>
                  <a:lnTo>
                    <a:pt x="891" y="44"/>
                  </a:lnTo>
                  <a:lnTo>
                    <a:pt x="852" y="51"/>
                  </a:lnTo>
                  <a:lnTo>
                    <a:pt x="813" y="60"/>
                  </a:lnTo>
                  <a:lnTo>
                    <a:pt x="774" y="69"/>
                  </a:lnTo>
                  <a:lnTo>
                    <a:pt x="734" y="80"/>
                  </a:lnTo>
                  <a:lnTo>
                    <a:pt x="695" y="91"/>
                  </a:lnTo>
                  <a:lnTo>
                    <a:pt x="656" y="103"/>
                  </a:lnTo>
                  <a:lnTo>
                    <a:pt x="618" y="116"/>
                  </a:lnTo>
                  <a:lnTo>
                    <a:pt x="580" y="131"/>
                  </a:lnTo>
                  <a:lnTo>
                    <a:pt x="543" y="146"/>
                  </a:lnTo>
                  <a:lnTo>
                    <a:pt x="507" y="163"/>
                  </a:lnTo>
                  <a:lnTo>
                    <a:pt x="472" y="179"/>
                  </a:lnTo>
                  <a:lnTo>
                    <a:pt x="439" y="198"/>
                  </a:lnTo>
                  <a:lnTo>
                    <a:pt x="408" y="219"/>
                  </a:lnTo>
                  <a:lnTo>
                    <a:pt x="379" y="240"/>
                  </a:lnTo>
                  <a:lnTo>
                    <a:pt x="352" y="262"/>
                  </a:lnTo>
                  <a:lnTo>
                    <a:pt x="328" y="285"/>
                  </a:lnTo>
                  <a:lnTo>
                    <a:pt x="306" y="311"/>
                  </a:lnTo>
                  <a:lnTo>
                    <a:pt x="286" y="338"/>
                  </a:lnTo>
                  <a:lnTo>
                    <a:pt x="267" y="368"/>
                  </a:lnTo>
                  <a:lnTo>
                    <a:pt x="249" y="399"/>
                  </a:lnTo>
                  <a:lnTo>
                    <a:pt x="231" y="434"/>
                  </a:lnTo>
                  <a:lnTo>
                    <a:pt x="214" y="470"/>
                  </a:lnTo>
                  <a:lnTo>
                    <a:pt x="197" y="508"/>
                  </a:lnTo>
                  <a:lnTo>
                    <a:pt x="182" y="548"/>
                  </a:lnTo>
                  <a:lnTo>
                    <a:pt x="167" y="588"/>
                  </a:lnTo>
                  <a:lnTo>
                    <a:pt x="153" y="629"/>
                  </a:lnTo>
                  <a:lnTo>
                    <a:pt x="139" y="671"/>
                  </a:lnTo>
                  <a:lnTo>
                    <a:pt x="126" y="714"/>
                  </a:lnTo>
                  <a:lnTo>
                    <a:pt x="114" y="757"/>
                  </a:lnTo>
                  <a:lnTo>
                    <a:pt x="103" y="800"/>
                  </a:lnTo>
                  <a:lnTo>
                    <a:pt x="92" y="843"/>
                  </a:lnTo>
                  <a:lnTo>
                    <a:pt x="82" y="886"/>
                  </a:lnTo>
                  <a:lnTo>
                    <a:pt x="72" y="927"/>
                  </a:lnTo>
                  <a:lnTo>
                    <a:pt x="55" y="1009"/>
                  </a:lnTo>
                  <a:lnTo>
                    <a:pt x="40" y="1086"/>
                  </a:lnTo>
                  <a:lnTo>
                    <a:pt x="28" y="1155"/>
                  </a:lnTo>
                  <a:lnTo>
                    <a:pt x="18" y="1216"/>
                  </a:lnTo>
                  <a:lnTo>
                    <a:pt x="11" y="1267"/>
                  </a:lnTo>
                  <a:lnTo>
                    <a:pt x="4" y="1305"/>
                  </a:lnTo>
                  <a:lnTo>
                    <a:pt x="1" y="1330"/>
                  </a:lnTo>
                  <a:lnTo>
                    <a:pt x="0" y="133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3861679" y="2962789"/>
              <a:ext cx="1433695" cy="406004"/>
            </a:xfrm>
            <a:custGeom>
              <a:avLst/>
              <a:gdLst>
                <a:gd name="T0" fmla="*/ 188 w 2868"/>
                <a:gd name="T1" fmla="*/ 1023 h 1023"/>
                <a:gd name="T2" fmla="*/ 266 w 2868"/>
                <a:gd name="T3" fmla="*/ 1010 h 1023"/>
                <a:gd name="T4" fmla="*/ 470 w 2868"/>
                <a:gd name="T5" fmla="*/ 973 h 1023"/>
                <a:gd name="T6" fmla="*/ 768 w 2868"/>
                <a:gd name="T7" fmla="*/ 917 h 1023"/>
                <a:gd name="T8" fmla="*/ 1121 w 2868"/>
                <a:gd name="T9" fmla="*/ 844 h 1023"/>
                <a:gd name="T10" fmla="*/ 1308 w 2868"/>
                <a:gd name="T11" fmla="*/ 802 h 1023"/>
                <a:gd name="T12" fmla="*/ 1495 w 2868"/>
                <a:gd name="T13" fmla="*/ 757 h 1023"/>
                <a:gd name="T14" fmla="*/ 1678 w 2868"/>
                <a:gd name="T15" fmla="*/ 711 h 1023"/>
                <a:gd name="T16" fmla="*/ 1853 w 2868"/>
                <a:gd name="T17" fmla="*/ 662 h 1023"/>
                <a:gd name="T18" fmla="*/ 2015 w 2868"/>
                <a:gd name="T19" fmla="*/ 612 h 1023"/>
                <a:gd name="T20" fmla="*/ 2158 w 2868"/>
                <a:gd name="T21" fmla="*/ 561 h 1023"/>
                <a:gd name="T22" fmla="*/ 2280 w 2868"/>
                <a:gd name="T23" fmla="*/ 510 h 1023"/>
                <a:gd name="T24" fmla="*/ 2375 w 2868"/>
                <a:gd name="T25" fmla="*/ 458 h 1023"/>
                <a:gd name="T26" fmla="*/ 2451 w 2868"/>
                <a:gd name="T27" fmla="*/ 407 h 1023"/>
                <a:gd name="T28" fmla="*/ 2519 w 2868"/>
                <a:gd name="T29" fmla="*/ 360 h 1023"/>
                <a:gd name="T30" fmla="*/ 2633 w 2868"/>
                <a:gd name="T31" fmla="*/ 274 h 1023"/>
                <a:gd name="T32" fmla="*/ 2719 w 2868"/>
                <a:gd name="T33" fmla="*/ 201 h 1023"/>
                <a:gd name="T34" fmla="*/ 2782 w 2868"/>
                <a:gd name="T35" fmla="*/ 139 h 1023"/>
                <a:gd name="T36" fmla="*/ 2825 w 2868"/>
                <a:gd name="T37" fmla="*/ 92 h 1023"/>
                <a:gd name="T38" fmla="*/ 2851 w 2868"/>
                <a:gd name="T39" fmla="*/ 57 h 1023"/>
                <a:gd name="T40" fmla="*/ 2868 w 2868"/>
                <a:gd name="T41" fmla="*/ 29 h 1023"/>
                <a:gd name="T42" fmla="*/ 2782 w 2868"/>
                <a:gd name="T43" fmla="*/ 4 h 1023"/>
                <a:gd name="T44" fmla="*/ 2753 w 2868"/>
                <a:gd name="T45" fmla="*/ 38 h 1023"/>
                <a:gd name="T46" fmla="*/ 2692 w 2868"/>
                <a:gd name="T47" fmla="*/ 98 h 1023"/>
                <a:gd name="T48" fmla="*/ 2629 w 2868"/>
                <a:gd name="T49" fmla="*/ 157 h 1023"/>
                <a:gd name="T50" fmla="*/ 2577 w 2868"/>
                <a:gd name="T51" fmla="*/ 200 h 1023"/>
                <a:gd name="T52" fmla="*/ 2518 w 2868"/>
                <a:gd name="T53" fmla="*/ 246 h 1023"/>
                <a:gd name="T54" fmla="*/ 2451 w 2868"/>
                <a:gd name="T55" fmla="*/ 293 h 1023"/>
                <a:gd name="T56" fmla="*/ 2378 w 2868"/>
                <a:gd name="T57" fmla="*/ 340 h 1023"/>
                <a:gd name="T58" fmla="*/ 2297 w 2868"/>
                <a:gd name="T59" fmla="*/ 387 h 1023"/>
                <a:gd name="T60" fmla="*/ 2210 w 2868"/>
                <a:gd name="T61" fmla="*/ 432 h 1023"/>
                <a:gd name="T62" fmla="*/ 2115 w 2868"/>
                <a:gd name="T63" fmla="*/ 476 h 1023"/>
                <a:gd name="T64" fmla="*/ 2014 w 2868"/>
                <a:gd name="T65" fmla="*/ 515 h 1023"/>
                <a:gd name="T66" fmla="*/ 1905 w 2868"/>
                <a:gd name="T67" fmla="*/ 550 h 1023"/>
                <a:gd name="T68" fmla="*/ 1726 w 2868"/>
                <a:gd name="T69" fmla="*/ 597 h 1023"/>
                <a:gd name="T70" fmla="*/ 1449 w 2868"/>
                <a:gd name="T71" fmla="*/ 664 h 1023"/>
                <a:gd name="T72" fmla="*/ 1146 w 2868"/>
                <a:gd name="T73" fmla="*/ 734 h 1023"/>
                <a:gd name="T74" fmla="*/ 841 w 2868"/>
                <a:gd name="T75" fmla="*/ 802 h 1023"/>
                <a:gd name="T76" fmla="*/ 553 w 2868"/>
                <a:gd name="T77" fmla="*/ 865 h 1023"/>
                <a:gd name="T78" fmla="*/ 305 w 2868"/>
                <a:gd name="T79" fmla="*/ 918 h 1023"/>
                <a:gd name="T80" fmla="*/ 119 w 2868"/>
                <a:gd name="T81" fmla="*/ 957 h 1023"/>
                <a:gd name="T82" fmla="*/ 15 w 2868"/>
                <a:gd name="T83" fmla="*/ 979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8" h="1023">
                  <a:moveTo>
                    <a:pt x="0" y="982"/>
                  </a:moveTo>
                  <a:lnTo>
                    <a:pt x="188" y="1023"/>
                  </a:lnTo>
                  <a:lnTo>
                    <a:pt x="208" y="1019"/>
                  </a:lnTo>
                  <a:lnTo>
                    <a:pt x="266" y="1010"/>
                  </a:lnTo>
                  <a:lnTo>
                    <a:pt x="353" y="994"/>
                  </a:lnTo>
                  <a:lnTo>
                    <a:pt x="470" y="973"/>
                  </a:lnTo>
                  <a:lnTo>
                    <a:pt x="609" y="948"/>
                  </a:lnTo>
                  <a:lnTo>
                    <a:pt x="768" y="917"/>
                  </a:lnTo>
                  <a:lnTo>
                    <a:pt x="940" y="882"/>
                  </a:lnTo>
                  <a:lnTo>
                    <a:pt x="1121" y="844"/>
                  </a:lnTo>
                  <a:lnTo>
                    <a:pt x="1214" y="823"/>
                  </a:lnTo>
                  <a:lnTo>
                    <a:pt x="1308" y="802"/>
                  </a:lnTo>
                  <a:lnTo>
                    <a:pt x="1401" y="780"/>
                  </a:lnTo>
                  <a:lnTo>
                    <a:pt x="1495" y="757"/>
                  </a:lnTo>
                  <a:lnTo>
                    <a:pt x="1587" y="735"/>
                  </a:lnTo>
                  <a:lnTo>
                    <a:pt x="1678" y="711"/>
                  </a:lnTo>
                  <a:lnTo>
                    <a:pt x="1767" y="686"/>
                  </a:lnTo>
                  <a:lnTo>
                    <a:pt x="1853" y="662"/>
                  </a:lnTo>
                  <a:lnTo>
                    <a:pt x="1935" y="638"/>
                  </a:lnTo>
                  <a:lnTo>
                    <a:pt x="2015" y="612"/>
                  </a:lnTo>
                  <a:lnTo>
                    <a:pt x="2089" y="587"/>
                  </a:lnTo>
                  <a:lnTo>
                    <a:pt x="2158" y="561"/>
                  </a:lnTo>
                  <a:lnTo>
                    <a:pt x="2222" y="535"/>
                  </a:lnTo>
                  <a:lnTo>
                    <a:pt x="2280" y="510"/>
                  </a:lnTo>
                  <a:lnTo>
                    <a:pt x="2331" y="483"/>
                  </a:lnTo>
                  <a:lnTo>
                    <a:pt x="2375" y="458"/>
                  </a:lnTo>
                  <a:lnTo>
                    <a:pt x="2414" y="432"/>
                  </a:lnTo>
                  <a:lnTo>
                    <a:pt x="2451" y="407"/>
                  </a:lnTo>
                  <a:lnTo>
                    <a:pt x="2486" y="384"/>
                  </a:lnTo>
                  <a:lnTo>
                    <a:pt x="2519" y="360"/>
                  </a:lnTo>
                  <a:lnTo>
                    <a:pt x="2579" y="316"/>
                  </a:lnTo>
                  <a:lnTo>
                    <a:pt x="2633" y="274"/>
                  </a:lnTo>
                  <a:lnTo>
                    <a:pt x="2679" y="235"/>
                  </a:lnTo>
                  <a:lnTo>
                    <a:pt x="2719" y="201"/>
                  </a:lnTo>
                  <a:lnTo>
                    <a:pt x="2754" y="169"/>
                  </a:lnTo>
                  <a:lnTo>
                    <a:pt x="2782" y="139"/>
                  </a:lnTo>
                  <a:lnTo>
                    <a:pt x="2806" y="114"/>
                  </a:lnTo>
                  <a:lnTo>
                    <a:pt x="2825" y="92"/>
                  </a:lnTo>
                  <a:lnTo>
                    <a:pt x="2839" y="73"/>
                  </a:lnTo>
                  <a:lnTo>
                    <a:pt x="2851" y="57"/>
                  </a:lnTo>
                  <a:lnTo>
                    <a:pt x="2864" y="36"/>
                  </a:lnTo>
                  <a:lnTo>
                    <a:pt x="2868" y="29"/>
                  </a:lnTo>
                  <a:lnTo>
                    <a:pt x="2787" y="0"/>
                  </a:lnTo>
                  <a:lnTo>
                    <a:pt x="2782" y="4"/>
                  </a:lnTo>
                  <a:lnTo>
                    <a:pt x="2772" y="18"/>
                  </a:lnTo>
                  <a:lnTo>
                    <a:pt x="2753" y="38"/>
                  </a:lnTo>
                  <a:lnTo>
                    <a:pt x="2726" y="65"/>
                  </a:lnTo>
                  <a:lnTo>
                    <a:pt x="2692" y="98"/>
                  </a:lnTo>
                  <a:lnTo>
                    <a:pt x="2652" y="136"/>
                  </a:lnTo>
                  <a:lnTo>
                    <a:pt x="2629" y="157"/>
                  </a:lnTo>
                  <a:lnTo>
                    <a:pt x="2604" y="178"/>
                  </a:lnTo>
                  <a:lnTo>
                    <a:pt x="2577" y="200"/>
                  </a:lnTo>
                  <a:lnTo>
                    <a:pt x="2549" y="223"/>
                  </a:lnTo>
                  <a:lnTo>
                    <a:pt x="2518" y="246"/>
                  </a:lnTo>
                  <a:lnTo>
                    <a:pt x="2485" y="269"/>
                  </a:lnTo>
                  <a:lnTo>
                    <a:pt x="2451" y="293"/>
                  </a:lnTo>
                  <a:lnTo>
                    <a:pt x="2415" y="316"/>
                  </a:lnTo>
                  <a:lnTo>
                    <a:pt x="2378" y="340"/>
                  </a:lnTo>
                  <a:lnTo>
                    <a:pt x="2338" y="364"/>
                  </a:lnTo>
                  <a:lnTo>
                    <a:pt x="2297" y="387"/>
                  </a:lnTo>
                  <a:lnTo>
                    <a:pt x="2255" y="410"/>
                  </a:lnTo>
                  <a:lnTo>
                    <a:pt x="2210" y="432"/>
                  </a:lnTo>
                  <a:lnTo>
                    <a:pt x="2164" y="454"/>
                  </a:lnTo>
                  <a:lnTo>
                    <a:pt x="2115" y="476"/>
                  </a:lnTo>
                  <a:lnTo>
                    <a:pt x="2065" y="496"/>
                  </a:lnTo>
                  <a:lnTo>
                    <a:pt x="2014" y="515"/>
                  </a:lnTo>
                  <a:lnTo>
                    <a:pt x="1961" y="533"/>
                  </a:lnTo>
                  <a:lnTo>
                    <a:pt x="1905" y="550"/>
                  </a:lnTo>
                  <a:lnTo>
                    <a:pt x="1849" y="566"/>
                  </a:lnTo>
                  <a:lnTo>
                    <a:pt x="1726" y="597"/>
                  </a:lnTo>
                  <a:lnTo>
                    <a:pt x="1593" y="630"/>
                  </a:lnTo>
                  <a:lnTo>
                    <a:pt x="1449" y="664"/>
                  </a:lnTo>
                  <a:lnTo>
                    <a:pt x="1300" y="699"/>
                  </a:lnTo>
                  <a:lnTo>
                    <a:pt x="1146" y="734"/>
                  </a:lnTo>
                  <a:lnTo>
                    <a:pt x="993" y="768"/>
                  </a:lnTo>
                  <a:lnTo>
                    <a:pt x="841" y="802"/>
                  </a:lnTo>
                  <a:lnTo>
                    <a:pt x="694" y="834"/>
                  </a:lnTo>
                  <a:lnTo>
                    <a:pt x="553" y="865"/>
                  </a:lnTo>
                  <a:lnTo>
                    <a:pt x="423" y="893"/>
                  </a:lnTo>
                  <a:lnTo>
                    <a:pt x="305" y="918"/>
                  </a:lnTo>
                  <a:lnTo>
                    <a:pt x="202" y="939"/>
                  </a:lnTo>
                  <a:lnTo>
                    <a:pt x="119" y="957"/>
                  </a:lnTo>
                  <a:lnTo>
                    <a:pt x="55" y="971"/>
                  </a:lnTo>
                  <a:lnTo>
                    <a:pt x="15" y="979"/>
                  </a:lnTo>
                  <a:lnTo>
                    <a:pt x="0" y="982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5293873" y="2402005"/>
              <a:ext cx="838322" cy="522685"/>
            </a:xfrm>
            <a:custGeom>
              <a:avLst/>
              <a:gdLst>
                <a:gd name="T0" fmla="*/ 71 w 1677"/>
                <a:gd name="T1" fmla="*/ 1316 h 1316"/>
                <a:gd name="T2" fmla="*/ 93 w 1677"/>
                <a:gd name="T3" fmla="*/ 1289 h 1316"/>
                <a:gd name="T4" fmla="*/ 155 w 1677"/>
                <a:gd name="T5" fmla="*/ 1210 h 1316"/>
                <a:gd name="T6" fmla="*/ 251 w 1677"/>
                <a:gd name="T7" fmla="*/ 1096 h 1316"/>
                <a:gd name="T8" fmla="*/ 374 w 1677"/>
                <a:gd name="T9" fmla="*/ 954 h 1316"/>
                <a:gd name="T10" fmla="*/ 519 w 1677"/>
                <a:gd name="T11" fmla="*/ 799 h 1316"/>
                <a:gd name="T12" fmla="*/ 597 w 1677"/>
                <a:gd name="T13" fmla="*/ 719 h 1316"/>
                <a:gd name="T14" fmla="*/ 678 w 1677"/>
                <a:gd name="T15" fmla="*/ 640 h 1316"/>
                <a:gd name="T16" fmla="*/ 761 w 1677"/>
                <a:gd name="T17" fmla="*/ 563 h 1316"/>
                <a:gd name="T18" fmla="*/ 845 w 1677"/>
                <a:gd name="T19" fmla="*/ 490 h 1316"/>
                <a:gd name="T20" fmla="*/ 930 w 1677"/>
                <a:gd name="T21" fmla="*/ 421 h 1316"/>
                <a:gd name="T22" fmla="*/ 1014 w 1677"/>
                <a:gd name="T23" fmla="*/ 360 h 1316"/>
                <a:gd name="T24" fmla="*/ 1095 w 1677"/>
                <a:gd name="T25" fmla="*/ 305 h 1316"/>
                <a:gd name="T26" fmla="*/ 1172 w 1677"/>
                <a:gd name="T27" fmla="*/ 257 h 1316"/>
                <a:gd name="T28" fmla="*/ 1242 w 1677"/>
                <a:gd name="T29" fmla="*/ 215 h 1316"/>
                <a:gd name="T30" fmla="*/ 1307 w 1677"/>
                <a:gd name="T31" fmla="*/ 180 h 1316"/>
                <a:gd name="T32" fmla="*/ 1421 w 1677"/>
                <a:gd name="T33" fmla="*/ 124 h 1316"/>
                <a:gd name="T34" fmla="*/ 1514 w 1677"/>
                <a:gd name="T35" fmla="*/ 86 h 1316"/>
                <a:gd name="T36" fmla="*/ 1585 w 1677"/>
                <a:gd name="T37" fmla="*/ 62 h 1316"/>
                <a:gd name="T38" fmla="*/ 1636 w 1677"/>
                <a:gd name="T39" fmla="*/ 50 h 1316"/>
                <a:gd name="T40" fmla="*/ 1677 w 1677"/>
                <a:gd name="T41" fmla="*/ 44 h 1316"/>
                <a:gd name="T42" fmla="*/ 1543 w 1677"/>
                <a:gd name="T43" fmla="*/ 2 h 1316"/>
                <a:gd name="T44" fmla="*/ 1500 w 1677"/>
                <a:gd name="T45" fmla="*/ 16 h 1316"/>
                <a:gd name="T46" fmla="*/ 1422 w 1677"/>
                <a:gd name="T47" fmla="*/ 47 h 1316"/>
                <a:gd name="T48" fmla="*/ 1314 w 1677"/>
                <a:gd name="T49" fmla="*/ 93 h 1316"/>
                <a:gd name="T50" fmla="*/ 1218 w 1677"/>
                <a:gd name="T51" fmla="*/ 141 h 1316"/>
                <a:gd name="T52" fmla="*/ 1148 w 1677"/>
                <a:gd name="T53" fmla="*/ 178 h 1316"/>
                <a:gd name="T54" fmla="*/ 1074 w 1677"/>
                <a:gd name="T55" fmla="*/ 220 h 1316"/>
                <a:gd name="T56" fmla="*/ 998 w 1677"/>
                <a:gd name="T57" fmla="*/ 268 h 1316"/>
                <a:gd name="T58" fmla="*/ 921 w 1677"/>
                <a:gd name="T59" fmla="*/ 320 h 1316"/>
                <a:gd name="T60" fmla="*/ 842 w 1677"/>
                <a:gd name="T61" fmla="*/ 378 h 1316"/>
                <a:gd name="T62" fmla="*/ 762 w 1677"/>
                <a:gd name="T63" fmla="*/ 441 h 1316"/>
                <a:gd name="T64" fmla="*/ 684 w 1677"/>
                <a:gd name="T65" fmla="*/ 510 h 1316"/>
                <a:gd name="T66" fmla="*/ 570 w 1677"/>
                <a:gd name="T67" fmla="*/ 621 h 1316"/>
                <a:gd name="T68" fmla="*/ 433 w 1677"/>
                <a:gd name="T69" fmla="*/ 764 h 1316"/>
                <a:gd name="T70" fmla="*/ 313 w 1677"/>
                <a:gd name="T71" fmla="*/ 897 h 1316"/>
                <a:gd name="T72" fmla="*/ 211 w 1677"/>
                <a:gd name="T73" fmla="*/ 1017 h 1316"/>
                <a:gd name="T74" fmla="*/ 129 w 1677"/>
                <a:gd name="T75" fmla="*/ 1119 h 1316"/>
                <a:gd name="T76" fmla="*/ 66 w 1677"/>
                <a:gd name="T77" fmla="*/ 1202 h 1316"/>
                <a:gd name="T78" fmla="*/ 24 w 1677"/>
                <a:gd name="T79" fmla="*/ 1260 h 1316"/>
                <a:gd name="T80" fmla="*/ 2 w 1677"/>
                <a:gd name="T81" fmla="*/ 1291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77" h="1316">
                  <a:moveTo>
                    <a:pt x="0" y="1294"/>
                  </a:moveTo>
                  <a:lnTo>
                    <a:pt x="71" y="1316"/>
                  </a:lnTo>
                  <a:lnTo>
                    <a:pt x="76" y="1309"/>
                  </a:lnTo>
                  <a:lnTo>
                    <a:pt x="93" y="1289"/>
                  </a:lnTo>
                  <a:lnTo>
                    <a:pt x="119" y="1255"/>
                  </a:lnTo>
                  <a:lnTo>
                    <a:pt x="155" y="1210"/>
                  </a:lnTo>
                  <a:lnTo>
                    <a:pt x="200" y="1157"/>
                  </a:lnTo>
                  <a:lnTo>
                    <a:pt x="251" y="1096"/>
                  </a:lnTo>
                  <a:lnTo>
                    <a:pt x="310" y="1027"/>
                  </a:lnTo>
                  <a:lnTo>
                    <a:pt x="374" y="954"/>
                  </a:lnTo>
                  <a:lnTo>
                    <a:pt x="445" y="878"/>
                  </a:lnTo>
                  <a:lnTo>
                    <a:pt x="519" y="799"/>
                  </a:lnTo>
                  <a:lnTo>
                    <a:pt x="557" y="759"/>
                  </a:lnTo>
                  <a:lnTo>
                    <a:pt x="597" y="719"/>
                  </a:lnTo>
                  <a:lnTo>
                    <a:pt x="637" y="679"/>
                  </a:lnTo>
                  <a:lnTo>
                    <a:pt x="678" y="640"/>
                  </a:lnTo>
                  <a:lnTo>
                    <a:pt x="719" y="601"/>
                  </a:lnTo>
                  <a:lnTo>
                    <a:pt x="761" y="563"/>
                  </a:lnTo>
                  <a:lnTo>
                    <a:pt x="802" y="526"/>
                  </a:lnTo>
                  <a:lnTo>
                    <a:pt x="845" y="490"/>
                  </a:lnTo>
                  <a:lnTo>
                    <a:pt x="888" y="455"/>
                  </a:lnTo>
                  <a:lnTo>
                    <a:pt x="930" y="421"/>
                  </a:lnTo>
                  <a:lnTo>
                    <a:pt x="973" y="389"/>
                  </a:lnTo>
                  <a:lnTo>
                    <a:pt x="1014" y="360"/>
                  </a:lnTo>
                  <a:lnTo>
                    <a:pt x="1056" y="331"/>
                  </a:lnTo>
                  <a:lnTo>
                    <a:pt x="1095" y="305"/>
                  </a:lnTo>
                  <a:lnTo>
                    <a:pt x="1135" y="280"/>
                  </a:lnTo>
                  <a:lnTo>
                    <a:pt x="1172" y="257"/>
                  </a:lnTo>
                  <a:lnTo>
                    <a:pt x="1207" y="235"/>
                  </a:lnTo>
                  <a:lnTo>
                    <a:pt x="1242" y="215"/>
                  </a:lnTo>
                  <a:lnTo>
                    <a:pt x="1275" y="197"/>
                  </a:lnTo>
                  <a:lnTo>
                    <a:pt x="1307" y="180"/>
                  </a:lnTo>
                  <a:lnTo>
                    <a:pt x="1366" y="149"/>
                  </a:lnTo>
                  <a:lnTo>
                    <a:pt x="1421" y="124"/>
                  </a:lnTo>
                  <a:lnTo>
                    <a:pt x="1470" y="103"/>
                  </a:lnTo>
                  <a:lnTo>
                    <a:pt x="1514" y="86"/>
                  </a:lnTo>
                  <a:lnTo>
                    <a:pt x="1552" y="72"/>
                  </a:lnTo>
                  <a:lnTo>
                    <a:pt x="1585" y="62"/>
                  </a:lnTo>
                  <a:lnTo>
                    <a:pt x="1614" y="55"/>
                  </a:lnTo>
                  <a:lnTo>
                    <a:pt x="1636" y="50"/>
                  </a:lnTo>
                  <a:lnTo>
                    <a:pt x="1666" y="46"/>
                  </a:lnTo>
                  <a:lnTo>
                    <a:pt x="1677" y="44"/>
                  </a:lnTo>
                  <a:lnTo>
                    <a:pt x="1549" y="0"/>
                  </a:lnTo>
                  <a:lnTo>
                    <a:pt x="1543" y="2"/>
                  </a:lnTo>
                  <a:lnTo>
                    <a:pt x="1527" y="7"/>
                  </a:lnTo>
                  <a:lnTo>
                    <a:pt x="1500" y="16"/>
                  </a:lnTo>
                  <a:lnTo>
                    <a:pt x="1466" y="30"/>
                  </a:lnTo>
                  <a:lnTo>
                    <a:pt x="1422" y="47"/>
                  </a:lnTo>
                  <a:lnTo>
                    <a:pt x="1371" y="68"/>
                  </a:lnTo>
                  <a:lnTo>
                    <a:pt x="1314" y="93"/>
                  </a:lnTo>
                  <a:lnTo>
                    <a:pt x="1251" y="124"/>
                  </a:lnTo>
                  <a:lnTo>
                    <a:pt x="1218" y="141"/>
                  </a:lnTo>
                  <a:lnTo>
                    <a:pt x="1183" y="159"/>
                  </a:lnTo>
                  <a:lnTo>
                    <a:pt x="1148" y="178"/>
                  </a:lnTo>
                  <a:lnTo>
                    <a:pt x="1111" y="199"/>
                  </a:lnTo>
                  <a:lnTo>
                    <a:pt x="1074" y="220"/>
                  </a:lnTo>
                  <a:lnTo>
                    <a:pt x="1037" y="243"/>
                  </a:lnTo>
                  <a:lnTo>
                    <a:pt x="998" y="268"/>
                  </a:lnTo>
                  <a:lnTo>
                    <a:pt x="960" y="293"/>
                  </a:lnTo>
                  <a:lnTo>
                    <a:pt x="921" y="320"/>
                  </a:lnTo>
                  <a:lnTo>
                    <a:pt x="881" y="348"/>
                  </a:lnTo>
                  <a:lnTo>
                    <a:pt x="842" y="378"/>
                  </a:lnTo>
                  <a:lnTo>
                    <a:pt x="802" y="408"/>
                  </a:lnTo>
                  <a:lnTo>
                    <a:pt x="762" y="441"/>
                  </a:lnTo>
                  <a:lnTo>
                    <a:pt x="723" y="475"/>
                  </a:lnTo>
                  <a:lnTo>
                    <a:pt x="684" y="510"/>
                  </a:lnTo>
                  <a:lnTo>
                    <a:pt x="645" y="547"/>
                  </a:lnTo>
                  <a:lnTo>
                    <a:pt x="570" y="621"/>
                  </a:lnTo>
                  <a:lnTo>
                    <a:pt x="499" y="693"/>
                  </a:lnTo>
                  <a:lnTo>
                    <a:pt x="433" y="764"/>
                  </a:lnTo>
                  <a:lnTo>
                    <a:pt x="371" y="832"/>
                  </a:lnTo>
                  <a:lnTo>
                    <a:pt x="313" y="897"/>
                  </a:lnTo>
                  <a:lnTo>
                    <a:pt x="260" y="959"/>
                  </a:lnTo>
                  <a:lnTo>
                    <a:pt x="211" y="1017"/>
                  </a:lnTo>
                  <a:lnTo>
                    <a:pt x="168" y="1071"/>
                  </a:lnTo>
                  <a:lnTo>
                    <a:pt x="129" y="1119"/>
                  </a:lnTo>
                  <a:lnTo>
                    <a:pt x="95" y="1163"/>
                  </a:lnTo>
                  <a:lnTo>
                    <a:pt x="66" y="1202"/>
                  </a:lnTo>
                  <a:lnTo>
                    <a:pt x="42" y="1234"/>
                  </a:lnTo>
                  <a:lnTo>
                    <a:pt x="24" y="1260"/>
                  </a:lnTo>
                  <a:lnTo>
                    <a:pt x="10" y="1279"/>
                  </a:lnTo>
                  <a:lnTo>
                    <a:pt x="2" y="1291"/>
                  </a:lnTo>
                  <a:lnTo>
                    <a:pt x="0" y="129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6141194" y="2122208"/>
              <a:ext cx="1499681" cy="277416"/>
            </a:xfrm>
            <a:custGeom>
              <a:avLst/>
              <a:gdLst>
                <a:gd name="T0" fmla="*/ 94 w 3000"/>
                <a:gd name="T1" fmla="*/ 697 h 697"/>
                <a:gd name="T2" fmla="*/ 106 w 3000"/>
                <a:gd name="T3" fmla="*/ 686 h 697"/>
                <a:gd name="T4" fmla="*/ 146 w 3000"/>
                <a:gd name="T5" fmla="*/ 672 h 697"/>
                <a:gd name="T6" fmla="*/ 209 w 3000"/>
                <a:gd name="T7" fmla="*/ 655 h 697"/>
                <a:gd name="T8" fmla="*/ 296 w 3000"/>
                <a:gd name="T9" fmla="*/ 636 h 697"/>
                <a:gd name="T10" fmla="*/ 523 w 3000"/>
                <a:gd name="T11" fmla="*/ 591 h 697"/>
                <a:gd name="T12" fmla="*/ 809 w 3000"/>
                <a:gd name="T13" fmla="*/ 540 h 697"/>
                <a:gd name="T14" fmla="*/ 1130 w 3000"/>
                <a:gd name="T15" fmla="*/ 486 h 697"/>
                <a:gd name="T16" fmla="*/ 1467 w 3000"/>
                <a:gd name="T17" fmla="*/ 431 h 697"/>
                <a:gd name="T18" fmla="*/ 1799 w 3000"/>
                <a:gd name="T19" fmla="*/ 380 h 697"/>
                <a:gd name="T20" fmla="*/ 2105 w 3000"/>
                <a:gd name="T21" fmla="*/ 335 h 697"/>
                <a:gd name="T22" fmla="*/ 2242 w 3000"/>
                <a:gd name="T23" fmla="*/ 313 h 697"/>
                <a:gd name="T24" fmla="*/ 2363 w 3000"/>
                <a:gd name="T25" fmla="*/ 289 h 697"/>
                <a:gd name="T26" fmla="*/ 2473 w 3000"/>
                <a:gd name="T27" fmla="*/ 265 h 697"/>
                <a:gd name="T28" fmla="*/ 2571 w 3000"/>
                <a:gd name="T29" fmla="*/ 240 h 697"/>
                <a:gd name="T30" fmla="*/ 2656 w 3000"/>
                <a:gd name="T31" fmla="*/ 214 h 697"/>
                <a:gd name="T32" fmla="*/ 2730 w 3000"/>
                <a:gd name="T33" fmla="*/ 189 h 697"/>
                <a:gd name="T34" fmla="*/ 2794 w 3000"/>
                <a:gd name="T35" fmla="*/ 163 h 697"/>
                <a:gd name="T36" fmla="*/ 2848 w 3000"/>
                <a:gd name="T37" fmla="*/ 139 h 697"/>
                <a:gd name="T38" fmla="*/ 2892 w 3000"/>
                <a:gd name="T39" fmla="*/ 116 h 697"/>
                <a:gd name="T40" fmla="*/ 2928 w 3000"/>
                <a:gd name="T41" fmla="*/ 95 h 697"/>
                <a:gd name="T42" fmla="*/ 2956 w 3000"/>
                <a:gd name="T43" fmla="*/ 74 h 697"/>
                <a:gd name="T44" fmla="*/ 2977 w 3000"/>
                <a:gd name="T45" fmla="*/ 58 h 697"/>
                <a:gd name="T46" fmla="*/ 2991 w 3000"/>
                <a:gd name="T47" fmla="*/ 43 h 697"/>
                <a:gd name="T48" fmla="*/ 2998 w 3000"/>
                <a:gd name="T49" fmla="*/ 31 h 697"/>
                <a:gd name="T50" fmla="*/ 3000 w 3000"/>
                <a:gd name="T51" fmla="*/ 24 h 697"/>
                <a:gd name="T52" fmla="*/ 2997 w 3000"/>
                <a:gd name="T53" fmla="*/ 19 h 697"/>
                <a:gd name="T54" fmla="*/ 2939 w 3000"/>
                <a:gd name="T55" fmla="*/ 3 h 697"/>
                <a:gd name="T56" fmla="*/ 2893 w 3000"/>
                <a:gd name="T57" fmla="*/ 18 h 697"/>
                <a:gd name="T58" fmla="*/ 2802 w 3000"/>
                <a:gd name="T59" fmla="*/ 48 h 697"/>
                <a:gd name="T60" fmla="*/ 2663 w 3000"/>
                <a:gd name="T61" fmla="*/ 88 h 697"/>
                <a:gd name="T62" fmla="*/ 2473 w 3000"/>
                <a:gd name="T63" fmla="*/ 136 h 697"/>
                <a:gd name="T64" fmla="*/ 2233 w 3000"/>
                <a:gd name="T65" fmla="*/ 190 h 697"/>
                <a:gd name="T66" fmla="*/ 2020 w 3000"/>
                <a:gd name="T67" fmla="*/ 233 h 697"/>
                <a:gd name="T68" fmla="*/ 1860 w 3000"/>
                <a:gd name="T69" fmla="*/ 262 h 697"/>
                <a:gd name="T70" fmla="*/ 1688 w 3000"/>
                <a:gd name="T71" fmla="*/ 291 h 697"/>
                <a:gd name="T72" fmla="*/ 1501 w 3000"/>
                <a:gd name="T73" fmla="*/ 320 h 697"/>
                <a:gd name="T74" fmla="*/ 1304 w 3000"/>
                <a:gd name="T75" fmla="*/ 349 h 697"/>
                <a:gd name="T76" fmla="*/ 1121 w 3000"/>
                <a:gd name="T77" fmla="*/ 377 h 697"/>
                <a:gd name="T78" fmla="*/ 954 w 3000"/>
                <a:gd name="T79" fmla="*/ 406 h 697"/>
                <a:gd name="T80" fmla="*/ 803 w 3000"/>
                <a:gd name="T81" fmla="*/ 434 h 697"/>
                <a:gd name="T82" fmla="*/ 666 w 3000"/>
                <a:gd name="T83" fmla="*/ 462 h 697"/>
                <a:gd name="T84" fmla="*/ 545 w 3000"/>
                <a:gd name="T85" fmla="*/ 489 h 697"/>
                <a:gd name="T86" fmla="*/ 388 w 3000"/>
                <a:gd name="T87" fmla="*/ 527 h 697"/>
                <a:gd name="T88" fmla="*/ 225 w 3000"/>
                <a:gd name="T89" fmla="*/ 574 h 697"/>
                <a:gd name="T90" fmla="*/ 110 w 3000"/>
                <a:gd name="T91" fmla="*/ 612 h 697"/>
                <a:gd name="T92" fmla="*/ 38 w 3000"/>
                <a:gd name="T93" fmla="*/ 641 h 697"/>
                <a:gd name="T94" fmla="*/ 4 w 3000"/>
                <a:gd name="T95" fmla="*/ 655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00" h="697">
                  <a:moveTo>
                    <a:pt x="0" y="657"/>
                  </a:moveTo>
                  <a:lnTo>
                    <a:pt x="94" y="697"/>
                  </a:lnTo>
                  <a:lnTo>
                    <a:pt x="96" y="691"/>
                  </a:lnTo>
                  <a:lnTo>
                    <a:pt x="106" y="686"/>
                  </a:lnTo>
                  <a:lnTo>
                    <a:pt x="123" y="680"/>
                  </a:lnTo>
                  <a:lnTo>
                    <a:pt x="146" y="672"/>
                  </a:lnTo>
                  <a:lnTo>
                    <a:pt x="174" y="664"/>
                  </a:lnTo>
                  <a:lnTo>
                    <a:pt x="209" y="655"/>
                  </a:lnTo>
                  <a:lnTo>
                    <a:pt x="251" y="646"/>
                  </a:lnTo>
                  <a:lnTo>
                    <a:pt x="296" y="636"/>
                  </a:lnTo>
                  <a:lnTo>
                    <a:pt x="402" y="614"/>
                  </a:lnTo>
                  <a:lnTo>
                    <a:pt x="523" y="591"/>
                  </a:lnTo>
                  <a:lnTo>
                    <a:pt x="661" y="565"/>
                  </a:lnTo>
                  <a:lnTo>
                    <a:pt x="809" y="540"/>
                  </a:lnTo>
                  <a:lnTo>
                    <a:pt x="966" y="513"/>
                  </a:lnTo>
                  <a:lnTo>
                    <a:pt x="1130" y="486"/>
                  </a:lnTo>
                  <a:lnTo>
                    <a:pt x="1297" y="459"/>
                  </a:lnTo>
                  <a:lnTo>
                    <a:pt x="1467" y="431"/>
                  </a:lnTo>
                  <a:lnTo>
                    <a:pt x="1635" y="406"/>
                  </a:lnTo>
                  <a:lnTo>
                    <a:pt x="1799" y="380"/>
                  </a:lnTo>
                  <a:lnTo>
                    <a:pt x="1956" y="356"/>
                  </a:lnTo>
                  <a:lnTo>
                    <a:pt x="2105" y="335"/>
                  </a:lnTo>
                  <a:lnTo>
                    <a:pt x="2175" y="324"/>
                  </a:lnTo>
                  <a:lnTo>
                    <a:pt x="2242" y="313"/>
                  </a:lnTo>
                  <a:lnTo>
                    <a:pt x="2304" y="301"/>
                  </a:lnTo>
                  <a:lnTo>
                    <a:pt x="2363" y="289"/>
                  </a:lnTo>
                  <a:lnTo>
                    <a:pt x="2421" y="278"/>
                  </a:lnTo>
                  <a:lnTo>
                    <a:pt x="2473" y="265"/>
                  </a:lnTo>
                  <a:lnTo>
                    <a:pt x="2523" y="252"/>
                  </a:lnTo>
                  <a:lnTo>
                    <a:pt x="2571" y="240"/>
                  </a:lnTo>
                  <a:lnTo>
                    <a:pt x="2615" y="227"/>
                  </a:lnTo>
                  <a:lnTo>
                    <a:pt x="2656" y="214"/>
                  </a:lnTo>
                  <a:lnTo>
                    <a:pt x="2694" y="201"/>
                  </a:lnTo>
                  <a:lnTo>
                    <a:pt x="2730" y="189"/>
                  </a:lnTo>
                  <a:lnTo>
                    <a:pt x="2763" y="176"/>
                  </a:lnTo>
                  <a:lnTo>
                    <a:pt x="2794" y="163"/>
                  </a:lnTo>
                  <a:lnTo>
                    <a:pt x="2822" y="151"/>
                  </a:lnTo>
                  <a:lnTo>
                    <a:pt x="2848" y="139"/>
                  </a:lnTo>
                  <a:lnTo>
                    <a:pt x="2871" y="127"/>
                  </a:lnTo>
                  <a:lnTo>
                    <a:pt x="2892" y="116"/>
                  </a:lnTo>
                  <a:lnTo>
                    <a:pt x="2911" y="105"/>
                  </a:lnTo>
                  <a:lnTo>
                    <a:pt x="2928" y="95"/>
                  </a:lnTo>
                  <a:lnTo>
                    <a:pt x="2943" y="84"/>
                  </a:lnTo>
                  <a:lnTo>
                    <a:pt x="2956" y="74"/>
                  </a:lnTo>
                  <a:lnTo>
                    <a:pt x="2967" y="65"/>
                  </a:lnTo>
                  <a:lnTo>
                    <a:pt x="2977" y="58"/>
                  </a:lnTo>
                  <a:lnTo>
                    <a:pt x="2984" y="49"/>
                  </a:lnTo>
                  <a:lnTo>
                    <a:pt x="2991" y="43"/>
                  </a:lnTo>
                  <a:lnTo>
                    <a:pt x="2995" y="36"/>
                  </a:lnTo>
                  <a:lnTo>
                    <a:pt x="2998" y="31"/>
                  </a:lnTo>
                  <a:lnTo>
                    <a:pt x="2999" y="27"/>
                  </a:lnTo>
                  <a:lnTo>
                    <a:pt x="3000" y="24"/>
                  </a:lnTo>
                  <a:lnTo>
                    <a:pt x="2999" y="21"/>
                  </a:lnTo>
                  <a:lnTo>
                    <a:pt x="2997" y="19"/>
                  </a:lnTo>
                  <a:lnTo>
                    <a:pt x="2944" y="0"/>
                  </a:lnTo>
                  <a:lnTo>
                    <a:pt x="2939" y="3"/>
                  </a:lnTo>
                  <a:lnTo>
                    <a:pt x="2922" y="9"/>
                  </a:lnTo>
                  <a:lnTo>
                    <a:pt x="2893" y="18"/>
                  </a:lnTo>
                  <a:lnTo>
                    <a:pt x="2853" y="32"/>
                  </a:lnTo>
                  <a:lnTo>
                    <a:pt x="2802" y="48"/>
                  </a:lnTo>
                  <a:lnTo>
                    <a:pt x="2738" y="66"/>
                  </a:lnTo>
                  <a:lnTo>
                    <a:pt x="2663" y="88"/>
                  </a:lnTo>
                  <a:lnTo>
                    <a:pt x="2574" y="110"/>
                  </a:lnTo>
                  <a:lnTo>
                    <a:pt x="2473" y="136"/>
                  </a:lnTo>
                  <a:lnTo>
                    <a:pt x="2359" y="162"/>
                  </a:lnTo>
                  <a:lnTo>
                    <a:pt x="2233" y="190"/>
                  </a:lnTo>
                  <a:lnTo>
                    <a:pt x="2094" y="218"/>
                  </a:lnTo>
                  <a:lnTo>
                    <a:pt x="2020" y="233"/>
                  </a:lnTo>
                  <a:lnTo>
                    <a:pt x="1941" y="247"/>
                  </a:lnTo>
                  <a:lnTo>
                    <a:pt x="1860" y="262"/>
                  </a:lnTo>
                  <a:lnTo>
                    <a:pt x="1775" y="277"/>
                  </a:lnTo>
                  <a:lnTo>
                    <a:pt x="1688" y="291"/>
                  </a:lnTo>
                  <a:lnTo>
                    <a:pt x="1596" y="305"/>
                  </a:lnTo>
                  <a:lnTo>
                    <a:pt x="1501" y="320"/>
                  </a:lnTo>
                  <a:lnTo>
                    <a:pt x="1402" y="334"/>
                  </a:lnTo>
                  <a:lnTo>
                    <a:pt x="1304" y="349"/>
                  </a:lnTo>
                  <a:lnTo>
                    <a:pt x="1211" y="362"/>
                  </a:lnTo>
                  <a:lnTo>
                    <a:pt x="1121" y="377"/>
                  </a:lnTo>
                  <a:lnTo>
                    <a:pt x="1035" y="391"/>
                  </a:lnTo>
                  <a:lnTo>
                    <a:pt x="954" y="406"/>
                  </a:lnTo>
                  <a:lnTo>
                    <a:pt x="876" y="419"/>
                  </a:lnTo>
                  <a:lnTo>
                    <a:pt x="803" y="434"/>
                  </a:lnTo>
                  <a:lnTo>
                    <a:pt x="733" y="448"/>
                  </a:lnTo>
                  <a:lnTo>
                    <a:pt x="666" y="462"/>
                  </a:lnTo>
                  <a:lnTo>
                    <a:pt x="604" y="475"/>
                  </a:lnTo>
                  <a:lnTo>
                    <a:pt x="545" y="489"/>
                  </a:lnTo>
                  <a:lnTo>
                    <a:pt x="488" y="502"/>
                  </a:lnTo>
                  <a:lnTo>
                    <a:pt x="388" y="527"/>
                  </a:lnTo>
                  <a:lnTo>
                    <a:pt x="300" y="552"/>
                  </a:lnTo>
                  <a:lnTo>
                    <a:pt x="225" y="574"/>
                  </a:lnTo>
                  <a:lnTo>
                    <a:pt x="162" y="595"/>
                  </a:lnTo>
                  <a:lnTo>
                    <a:pt x="110" y="612"/>
                  </a:lnTo>
                  <a:lnTo>
                    <a:pt x="69" y="628"/>
                  </a:lnTo>
                  <a:lnTo>
                    <a:pt x="38" y="641"/>
                  </a:lnTo>
                  <a:lnTo>
                    <a:pt x="17" y="649"/>
                  </a:lnTo>
                  <a:lnTo>
                    <a:pt x="4" y="655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7487" y="3204025"/>
            <a:ext cx="1939141" cy="1086214"/>
            <a:chOff x="387420" y="3203121"/>
            <a:chExt cx="1938804" cy="1086025"/>
          </a:xfrm>
        </p:grpSpPr>
        <p:cxnSp>
          <p:nvCxnSpPr>
            <p:cNvPr id="5" name="直接连接符 4"/>
            <p:cNvCxnSpPr/>
            <p:nvPr/>
          </p:nvCxnSpPr>
          <p:spPr>
            <a:xfrm flipH="1" flipV="1">
              <a:off x="387420" y="3203121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26"/>
            <p:cNvSpPr txBox="1"/>
            <p:nvPr/>
          </p:nvSpPr>
          <p:spPr>
            <a:xfrm>
              <a:off x="426766" y="3529434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7" name="文本框 27"/>
            <p:cNvSpPr txBox="1"/>
            <p:nvPr/>
          </p:nvSpPr>
          <p:spPr>
            <a:xfrm>
              <a:off x="387420" y="3230085"/>
              <a:ext cx="1348856" cy="25391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26109" y="2283512"/>
            <a:ext cx="1939140" cy="1086214"/>
            <a:chOff x="2825618" y="2282768"/>
            <a:chExt cx="1938803" cy="1086025"/>
          </a:xfrm>
        </p:grpSpPr>
        <p:cxnSp>
          <p:nvCxnSpPr>
            <p:cNvPr id="8" name="直接连接符 7"/>
            <p:cNvCxnSpPr/>
            <p:nvPr/>
          </p:nvCxnSpPr>
          <p:spPr>
            <a:xfrm flipH="1" flipV="1">
              <a:off x="2825618" y="2282768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3"/>
            <p:cNvSpPr txBox="1"/>
            <p:nvPr/>
          </p:nvSpPr>
          <p:spPr>
            <a:xfrm>
              <a:off x="2864963" y="2609082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0" name="文本框 24"/>
            <p:cNvSpPr txBox="1"/>
            <p:nvPr/>
          </p:nvSpPr>
          <p:spPr>
            <a:xfrm>
              <a:off x="2825618" y="2309732"/>
              <a:ext cx="1348856" cy="25391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91826" y="1314175"/>
            <a:ext cx="1939140" cy="1086214"/>
            <a:chOff x="5490872" y="1313599"/>
            <a:chExt cx="1938803" cy="1086025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5490872" y="1313599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0"/>
            <p:cNvSpPr txBox="1"/>
            <p:nvPr/>
          </p:nvSpPr>
          <p:spPr>
            <a:xfrm>
              <a:off x="5530217" y="1639913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3" name="文本框 21"/>
            <p:cNvSpPr txBox="1"/>
            <p:nvPr/>
          </p:nvSpPr>
          <p:spPr>
            <a:xfrm>
              <a:off x="5490872" y="1340563"/>
              <a:ext cx="1348856" cy="253916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47684" y="3421947"/>
            <a:ext cx="1939141" cy="1086214"/>
            <a:chOff x="3946999" y="3421005"/>
            <a:chExt cx="1938804" cy="1086025"/>
          </a:xfrm>
        </p:grpSpPr>
        <p:cxnSp>
          <p:nvCxnSpPr>
            <p:cNvPr id="14" name="直接连接符 13"/>
            <p:cNvCxnSpPr/>
            <p:nvPr/>
          </p:nvCxnSpPr>
          <p:spPr>
            <a:xfrm flipH="1" flipV="1">
              <a:off x="3946999" y="3421005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7"/>
            <p:cNvSpPr txBox="1"/>
            <p:nvPr/>
          </p:nvSpPr>
          <p:spPr>
            <a:xfrm>
              <a:off x="3986345" y="3747318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文本框 18"/>
            <p:cNvSpPr txBox="1"/>
            <p:nvPr/>
          </p:nvSpPr>
          <p:spPr>
            <a:xfrm>
              <a:off x="3946999" y="3447969"/>
              <a:ext cx="1348856" cy="253916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07537" y="2148393"/>
            <a:ext cx="1939141" cy="1086214"/>
            <a:chOff x="6106477" y="2147672"/>
            <a:chExt cx="1938804" cy="1086025"/>
          </a:xfrm>
        </p:grpSpPr>
        <p:cxnSp>
          <p:nvCxnSpPr>
            <p:cNvPr id="17" name="直接连接符 16"/>
            <p:cNvCxnSpPr/>
            <p:nvPr/>
          </p:nvCxnSpPr>
          <p:spPr>
            <a:xfrm flipH="1" flipV="1">
              <a:off x="6106477" y="2147672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4"/>
            <p:cNvSpPr txBox="1"/>
            <p:nvPr/>
          </p:nvSpPr>
          <p:spPr>
            <a:xfrm>
              <a:off x="6145823" y="2473986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文本框 15"/>
            <p:cNvSpPr txBox="1"/>
            <p:nvPr/>
          </p:nvSpPr>
          <p:spPr>
            <a:xfrm>
              <a:off x="6106477" y="2174636"/>
              <a:ext cx="1348856" cy="253916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" y="6236"/>
            <a:ext cx="9242026" cy="51388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822505" y="2085844"/>
            <a:ext cx="1569660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687754" y="1987718"/>
            <a:ext cx="0" cy="1420588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3433753" y="3162104"/>
            <a:ext cx="902731" cy="246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03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277715" y="1984477"/>
            <a:ext cx="1004396" cy="10043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5000411" y="3071080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6052947" y="3071080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415517" y="2126486"/>
            <a:ext cx="902731" cy="7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5000411" y="3277081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6052947" y="3277081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6765" y="1074503"/>
            <a:ext cx="7972028" cy="3293420"/>
            <a:chOff x="596661" y="1073969"/>
            <a:chExt cx="7970644" cy="3292848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4008439" y="1189939"/>
              <a:ext cx="1035050" cy="1485900"/>
            </a:xfrm>
            <a:custGeom>
              <a:avLst/>
              <a:gdLst/>
              <a:ahLst/>
              <a:cxnLst>
                <a:cxn ang="0">
                  <a:pos x="224" y="205"/>
                </a:cxn>
                <a:cxn ang="0">
                  <a:pos x="207" y="229"/>
                </a:cxn>
                <a:cxn ang="0">
                  <a:pos x="201" y="220"/>
                </a:cxn>
                <a:cxn ang="0">
                  <a:pos x="179" y="211"/>
                </a:cxn>
                <a:cxn ang="0">
                  <a:pos x="156" y="220"/>
                </a:cxn>
                <a:cxn ang="0">
                  <a:pos x="147" y="243"/>
                </a:cxn>
                <a:cxn ang="0">
                  <a:pos x="156" y="265"/>
                </a:cxn>
                <a:cxn ang="0">
                  <a:pos x="175" y="275"/>
                </a:cxn>
                <a:cxn ang="0">
                  <a:pos x="141" y="322"/>
                </a:cxn>
                <a:cxn ang="0">
                  <a:pos x="122" y="283"/>
                </a:cxn>
                <a:cxn ang="0">
                  <a:pos x="102" y="322"/>
                </a:cxn>
                <a:cxn ang="0">
                  <a:pos x="63" y="269"/>
                </a:cxn>
                <a:cxn ang="0">
                  <a:pos x="54" y="283"/>
                </a:cxn>
                <a:cxn ang="0">
                  <a:pos x="32" y="293"/>
                </a:cxn>
                <a:cxn ang="0">
                  <a:pos x="9" y="283"/>
                </a:cxn>
                <a:cxn ang="0">
                  <a:pos x="0" y="261"/>
                </a:cxn>
                <a:cxn ang="0">
                  <a:pos x="9" y="238"/>
                </a:cxn>
                <a:cxn ang="0">
                  <a:pos x="32" y="229"/>
                </a:cxn>
                <a:cxn ang="0">
                  <a:pos x="33" y="229"/>
                </a:cxn>
                <a:cxn ang="0">
                  <a:pos x="15" y="205"/>
                </a:cxn>
                <a:cxn ang="0">
                  <a:pos x="122" y="0"/>
                </a:cxn>
                <a:cxn ang="0">
                  <a:pos x="224" y="205"/>
                </a:cxn>
              </a:cxnLst>
              <a:rect l="0" t="0" r="r" b="b"/>
              <a:pathLst>
                <a:path w="224" h="322">
                  <a:moveTo>
                    <a:pt x="224" y="205"/>
                  </a:moveTo>
                  <a:cubicBezTo>
                    <a:pt x="207" y="229"/>
                    <a:pt x="207" y="229"/>
                    <a:pt x="207" y="229"/>
                  </a:cubicBezTo>
                  <a:cubicBezTo>
                    <a:pt x="206" y="226"/>
                    <a:pt x="204" y="223"/>
                    <a:pt x="201" y="220"/>
                  </a:cubicBezTo>
                  <a:cubicBezTo>
                    <a:pt x="195" y="214"/>
                    <a:pt x="188" y="211"/>
                    <a:pt x="179" y="211"/>
                  </a:cubicBezTo>
                  <a:cubicBezTo>
                    <a:pt x="170" y="211"/>
                    <a:pt x="163" y="214"/>
                    <a:pt x="156" y="220"/>
                  </a:cubicBezTo>
                  <a:cubicBezTo>
                    <a:pt x="150" y="227"/>
                    <a:pt x="147" y="234"/>
                    <a:pt x="147" y="243"/>
                  </a:cubicBezTo>
                  <a:cubicBezTo>
                    <a:pt x="147" y="252"/>
                    <a:pt x="150" y="259"/>
                    <a:pt x="156" y="265"/>
                  </a:cubicBezTo>
                  <a:cubicBezTo>
                    <a:pt x="162" y="271"/>
                    <a:pt x="168" y="274"/>
                    <a:pt x="175" y="275"/>
                  </a:cubicBezTo>
                  <a:cubicBezTo>
                    <a:pt x="141" y="322"/>
                    <a:pt x="141" y="322"/>
                    <a:pt x="141" y="322"/>
                  </a:cubicBezTo>
                  <a:cubicBezTo>
                    <a:pt x="122" y="283"/>
                    <a:pt x="122" y="283"/>
                    <a:pt x="122" y="283"/>
                  </a:cubicBezTo>
                  <a:cubicBezTo>
                    <a:pt x="102" y="322"/>
                    <a:pt x="102" y="322"/>
                    <a:pt x="102" y="322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1" y="275"/>
                    <a:pt x="58" y="279"/>
                    <a:pt x="54" y="283"/>
                  </a:cubicBezTo>
                  <a:cubicBezTo>
                    <a:pt x="48" y="290"/>
                    <a:pt x="41" y="293"/>
                    <a:pt x="32" y="293"/>
                  </a:cubicBezTo>
                  <a:cubicBezTo>
                    <a:pt x="23" y="293"/>
                    <a:pt x="15" y="290"/>
                    <a:pt x="9" y="283"/>
                  </a:cubicBezTo>
                  <a:cubicBezTo>
                    <a:pt x="3" y="277"/>
                    <a:pt x="0" y="270"/>
                    <a:pt x="0" y="261"/>
                  </a:cubicBezTo>
                  <a:cubicBezTo>
                    <a:pt x="0" y="252"/>
                    <a:pt x="3" y="245"/>
                    <a:pt x="9" y="238"/>
                  </a:cubicBezTo>
                  <a:cubicBezTo>
                    <a:pt x="15" y="232"/>
                    <a:pt x="23" y="229"/>
                    <a:pt x="32" y="229"/>
                  </a:cubicBezTo>
                  <a:cubicBezTo>
                    <a:pt x="32" y="229"/>
                    <a:pt x="32" y="229"/>
                    <a:pt x="33" y="229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224" y="205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: Shape 4"/>
            <p:cNvSpPr/>
            <p:nvPr/>
          </p:nvSpPr>
          <p:spPr bwMode="auto">
            <a:xfrm>
              <a:off x="3025777" y="2136090"/>
              <a:ext cx="1454150" cy="1065213"/>
            </a:xfrm>
            <a:custGeom>
              <a:avLst/>
              <a:gdLst/>
              <a:ahLst/>
              <a:cxnLst>
                <a:cxn ang="0">
                  <a:pos x="315" y="117"/>
                </a:cxn>
                <a:cxn ang="0">
                  <a:pos x="272" y="124"/>
                </a:cxn>
                <a:cxn ang="0">
                  <a:pos x="303" y="156"/>
                </a:cxn>
                <a:cxn ang="0">
                  <a:pos x="245" y="176"/>
                </a:cxn>
                <a:cxn ang="0">
                  <a:pos x="245" y="176"/>
                </a:cxn>
                <a:cxn ang="0">
                  <a:pos x="255" y="199"/>
                </a:cxn>
                <a:cxn ang="0">
                  <a:pos x="245" y="221"/>
                </a:cxn>
                <a:cxn ang="0">
                  <a:pos x="223" y="231"/>
                </a:cxn>
                <a:cxn ang="0">
                  <a:pos x="200" y="221"/>
                </a:cxn>
                <a:cxn ang="0">
                  <a:pos x="191" y="199"/>
                </a:cxn>
                <a:cxn ang="0">
                  <a:pos x="191" y="195"/>
                </a:cxn>
                <a:cxn ang="0">
                  <a:pos x="166" y="204"/>
                </a:cxn>
                <a:cxn ang="0">
                  <a:pos x="0" y="36"/>
                </a:cxn>
                <a:cxn ang="0">
                  <a:pos x="228" y="0"/>
                </a:cxn>
                <a:cxn ang="0">
                  <a:pos x="246" y="24"/>
                </a:cxn>
                <a:cxn ang="0">
                  <a:pos x="245" y="24"/>
                </a:cxn>
                <a:cxn ang="0">
                  <a:pos x="222" y="33"/>
                </a:cxn>
                <a:cxn ang="0">
                  <a:pos x="213" y="56"/>
                </a:cxn>
                <a:cxn ang="0">
                  <a:pos x="222" y="78"/>
                </a:cxn>
                <a:cxn ang="0">
                  <a:pos x="245" y="88"/>
                </a:cxn>
                <a:cxn ang="0">
                  <a:pos x="267" y="78"/>
                </a:cxn>
                <a:cxn ang="0">
                  <a:pos x="276" y="64"/>
                </a:cxn>
                <a:cxn ang="0">
                  <a:pos x="315" y="117"/>
                </a:cxn>
              </a:cxnLst>
              <a:rect l="0" t="0" r="r" b="b"/>
              <a:pathLst>
                <a:path w="315" h="231">
                  <a:moveTo>
                    <a:pt x="315" y="117"/>
                  </a:moveTo>
                  <a:cubicBezTo>
                    <a:pt x="272" y="124"/>
                    <a:pt x="272" y="124"/>
                    <a:pt x="272" y="124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45" y="176"/>
                    <a:pt x="245" y="176"/>
                    <a:pt x="245" y="176"/>
                  </a:cubicBezTo>
                  <a:cubicBezTo>
                    <a:pt x="251" y="182"/>
                    <a:pt x="255" y="190"/>
                    <a:pt x="255" y="199"/>
                  </a:cubicBezTo>
                  <a:cubicBezTo>
                    <a:pt x="255" y="208"/>
                    <a:pt x="251" y="215"/>
                    <a:pt x="245" y="221"/>
                  </a:cubicBezTo>
                  <a:cubicBezTo>
                    <a:pt x="239" y="227"/>
                    <a:pt x="232" y="231"/>
                    <a:pt x="223" y="231"/>
                  </a:cubicBezTo>
                  <a:cubicBezTo>
                    <a:pt x="214" y="231"/>
                    <a:pt x="206" y="227"/>
                    <a:pt x="200" y="221"/>
                  </a:cubicBezTo>
                  <a:cubicBezTo>
                    <a:pt x="194" y="215"/>
                    <a:pt x="191" y="208"/>
                    <a:pt x="191" y="199"/>
                  </a:cubicBezTo>
                  <a:cubicBezTo>
                    <a:pt x="191" y="198"/>
                    <a:pt x="191" y="196"/>
                    <a:pt x="191" y="195"/>
                  </a:cubicBezTo>
                  <a:cubicBezTo>
                    <a:pt x="166" y="204"/>
                    <a:pt x="166" y="204"/>
                    <a:pt x="166" y="20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5" y="24"/>
                    <a:pt x="245" y="24"/>
                    <a:pt x="245" y="24"/>
                  </a:cubicBezTo>
                  <a:cubicBezTo>
                    <a:pt x="236" y="24"/>
                    <a:pt x="228" y="27"/>
                    <a:pt x="222" y="33"/>
                  </a:cubicBezTo>
                  <a:cubicBezTo>
                    <a:pt x="216" y="40"/>
                    <a:pt x="213" y="47"/>
                    <a:pt x="213" y="56"/>
                  </a:cubicBezTo>
                  <a:cubicBezTo>
                    <a:pt x="213" y="65"/>
                    <a:pt x="216" y="72"/>
                    <a:pt x="222" y="78"/>
                  </a:cubicBezTo>
                  <a:cubicBezTo>
                    <a:pt x="228" y="85"/>
                    <a:pt x="236" y="88"/>
                    <a:pt x="245" y="88"/>
                  </a:cubicBezTo>
                  <a:cubicBezTo>
                    <a:pt x="254" y="88"/>
                    <a:pt x="261" y="85"/>
                    <a:pt x="267" y="78"/>
                  </a:cubicBezTo>
                  <a:cubicBezTo>
                    <a:pt x="271" y="74"/>
                    <a:pt x="274" y="70"/>
                    <a:pt x="276" y="64"/>
                  </a:cubicBezTo>
                  <a:lnTo>
                    <a:pt x="315" y="11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5"/>
            <p:cNvSpPr/>
            <p:nvPr/>
          </p:nvSpPr>
          <p:spPr bwMode="auto">
            <a:xfrm>
              <a:off x="3551239" y="2855227"/>
              <a:ext cx="1238250" cy="1357313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179" y="46"/>
                </a:cxn>
                <a:cxn ang="0">
                  <a:pos x="221" y="24"/>
                </a:cxn>
                <a:cxn ang="0">
                  <a:pos x="219" y="89"/>
                </a:cxn>
                <a:cxn ang="0">
                  <a:pos x="236" y="84"/>
                </a:cxn>
                <a:cxn ang="0">
                  <a:pos x="258" y="93"/>
                </a:cxn>
                <a:cxn ang="0">
                  <a:pos x="268" y="116"/>
                </a:cxn>
                <a:cxn ang="0">
                  <a:pos x="258" y="138"/>
                </a:cxn>
                <a:cxn ang="0">
                  <a:pos x="236" y="148"/>
                </a:cxn>
                <a:cxn ang="0">
                  <a:pos x="218" y="142"/>
                </a:cxn>
                <a:cxn ang="0">
                  <a:pos x="218" y="176"/>
                </a:cxn>
                <a:cxn ang="0">
                  <a:pos x="0" y="294"/>
                </a:cxn>
                <a:cxn ang="0">
                  <a:pos x="52" y="48"/>
                </a:cxn>
                <a:cxn ang="0">
                  <a:pos x="77" y="39"/>
                </a:cxn>
                <a:cxn ang="0">
                  <a:pos x="77" y="43"/>
                </a:cxn>
                <a:cxn ang="0">
                  <a:pos x="86" y="65"/>
                </a:cxn>
                <a:cxn ang="0">
                  <a:pos x="109" y="75"/>
                </a:cxn>
                <a:cxn ang="0">
                  <a:pos x="131" y="65"/>
                </a:cxn>
                <a:cxn ang="0">
                  <a:pos x="141" y="43"/>
                </a:cxn>
                <a:cxn ang="0">
                  <a:pos x="131" y="20"/>
                </a:cxn>
                <a:cxn ang="0">
                  <a:pos x="131" y="20"/>
                </a:cxn>
                <a:cxn ang="0">
                  <a:pos x="189" y="0"/>
                </a:cxn>
              </a:cxnLst>
              <a:rect l="0" t="0" r="r" b="b"/>
              <a:pathLst>
                <a:path w="268" h="294">
                  <a:moveTo>
                    <a:pt x="189" y="0"/>
                  </a:moveTo>
                  <a:cubicBezTo>
                    <a:pt x="179" y="46"/>
                    <a:pt x="179" y="46"/>
                    <a:pt x="179" y="46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24" y="86"/>
                    <a:pt x="230" y="84"/>
                    <a:pt x="236" y="84"/>
                  </a:cubicBezTo>
                  <a:cubicBezTo>
                    <a:pt x="245" y="84"/>
                    <a:pt x="252" y="87"/>
                    <a:pt x="258" y="93"/>
                  </a:cubicBezTo>
                  <a:cubicBezTo>
                    <a:pt x="265" y="99"/>
                    <a:pt x="268" y="107"/>
                    <a:pt x="268" y="116"/>
                  </a:cubicBezTo>
                  <a:cubicBezTo>
                    <a:pt x="268" y="125"/>
                    <a:pt x="265" y="132"/>
                    <a:pt x="258" y="138"/>
                  </a:cubicBezTo>
                  <a:cubicBezTo>
                    <a:pt x="252" y="144"/>
                    <a:pt x="245" y="148"/>
                    <a:pt x="236" y="148"/>
                  </a:cubicBezTo>
                  <a:cubicBezTo>
                    <a:pt x="229" y="148"/>
                    <a:pt x="224" y="146"/>
                    <a:pt x="218" y="142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0"/>
                    <a:pt x="77" y="42"/>
                    <a:pt x="77" y="43"/>
                  </a:cubicBezTo>
                  <a:cubicBezTo>
                    <a:pt x="77" y="52"/>
                    <a:pt x="80" y="59"/>
                    <a:pt x="86" y="65"/>
                  </a:cubicBezTo>
                  <a:cubicBezTo>
                    <a:pt x="92" y="71"/>
                    <a:pt x="100" y="75"/>
                    <a:pt x="109" y="75"/>
                  </a:cubicBezTo>
                  <a:cubicBezTo>
                    <a:pt x="118" y="75"/>
                    <a:pt x="125" y="71"/>
                    <a:pt x="131" y="65"/>
                  </a:cubicBezTo>
                  <a:cubicBezTo>
                    <a:pt x="137" y="59"/>
                    <a:pt x="141" y="52"/>
                    <a:pt x="141" y="43"/>
                  </a:cubicBezTo>
                  <a:cubicBezTo>
                    <a:pt x="141" y="34"/>
                    <a:pt x="137" y="26"/>
                    <a:pt x="131" y="20"/>
                  </a:cubicBezTo>
                  <a:cubicBezTo>
                    <a:pt x="131" y="20"/>
                    <a:pt x="131" y="20"/>
                    <a:pt x="131" y="20"/>
                  </a:cubicBezTo>
                  <a:lnTo>
                    <a:pt x="189" y="0"/>
                  </a:ln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6"/>
            <p:cNvSpPr/>
            <p:nvPr/>
          </p:nvSpPr>
          <p:spPr bwMode="auto">
            <a:xfrm>
              <a:off x="4557715" y="2796490"/>
              <a:ext cx="1020763" cy="1406525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44" y="59"/>
                </a:cxn>
                <a:cxn ang="0">
                  <a:pos x="35" y="12"/>
                </a:cxn>
                <a:cxn ang="0">
                  <a:pos x="94" y="32"/>
                </a:cxn>
                <a:cxn ang="0">
                  <a:pos x="94" y="32"/>
                </a:cxn>
                <a:cxn ang="0">
                  <a:pos x="103" y="9"/>
                </a:cxn>
                <a:cxn ang="0">
                  <a:pos x="126" y="0"/>
                </a:cxn>
                <a:cxn ang="0">
                  <a:pos x="148" y="9"/>
                </a:cxn>
                <a:cxn ang="0">
                  <a:pos x="158" y="32"/>
                </a:cxn>
                <a:cxn ang="0">
                  <a:pos x="151" y="51"/>
                </a:cxn>
                <a:cxn ang="0">
                  <a:pos x="173" y="59"/>
                </a:cxn>
                <a:cxn ang="0">
                  <a:pos x="174" y="59"/>
                </a:cxn>
                <a:cxn ang="0">
                  <a:pos x="221" y="304"/>
                </a:cxn>
                <a:cxn ang="0">
                  <a:pos x="220" y="305"/>
                </a:cxn>
                <a:cxn ang="0">
                  <a:pos x="0" y="189"/>
                </a:cxn>
                <a:cxn ang="0">
                  <a:pos x="0" y="155"/>
                </a:cxn>
                <a:cxn ang="0">
                  <a:pos x="18" y="161"/>
                </a:cxn>
                <a:cxn ang="0">
                  <a:pos x="40" y="151"/>
                </a:cxn>
                <a:cxn ang="0">
                  <a:pos x="50" y="129"/>
                </a:cxn>
                <a:cxn ang="0">
                  <a:pos x="40" y="106"/>
                </a:cxn>
                <a:cxn ang="0">
                  <a:pos x="18" y="97"/>
                </a:cxn>
                <a:cxn ang="0">
                  <a:pos x="1" y="102"/>
                </a:cxn>
                <a:cxn ang="0">
                  <a:pos x="3" y="37"/>
                </a:cxn>
              </a:cxnLst>
              <a:rect l="0" t="0" r="r" b="b"/>
              <a:pathLst>
                <a:path w="221" h="305">
                  <a:moveTo>
                    <a:pt x="3" y="37"/>
                  </a:moveTo>
                  <a:cubicBezTo>
                    <a:pt x="44" y="59"/>
                    <a:pt x="44" y="59"/>
                    <a:pt x="44" y="5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4" y="23"/>
                    <a:pt x="97" y="15"/>
                    <a:pt x="103" y="9"/>
                  </a:cubicBezTo>
                  <a:cubicBezTo>
                    <a:pt x="110" y="3"/>
                    <a:pt x="117" y="0"/>
                    <a:pt x="126" y="0"/>
                  </a:cubicBezTo>
                  <a:cubicBezTo>
                    <a:pt x="135" y="0"/>
                    <a:pt x="142" y="3"/>
                    <a:pt x="148" y="9"/>
                  </a:cubicBezTo>
                  <a:cubicBezTo>
                    <a:pt x="155" y="15"/>
                    <a:pt x="158" y="23"/>
                    <a:pt x="158" y="32"/>
                  </a:cubicBezTo>
                  <a:cubicBezTo>
                    <a:pt x="158" y="39"/>
                    <a:pt x="155" y="46"/>
                    <a:pt x="151" y="51"/>
                  </a:cubicBezTo>
                  <a:cubicBezTo>
                    <a:pt x="173" y="59"/>
                    <a:pt x="173" y="59"/>
                    <a:pt x="173" y="59"/>
                  </a:cubicBezTo>
                  <a:cubicBezTo>
                    <a:pt x="174" y="59"/>
                    <a:pt x="174" y="59"/>
                    <a:pt x="174" y="59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0" y="305"/>
                    <a:pt x="220" y="305"/>
                    <a:pt x="220" y="305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6" y="159"/>
                    <a:pt x="11" y="161"/>
                    <a:pt x="18" y="161"/>
                  </a:cubicBezTo>
                  <a:cubicBezTo>
                    <a:pt x="27" y="161"/>
                    <a:pt x="34" y="157"/>
                    <a:pt x="40" y="151"/>
                  </a:cubicBezTo>
                  <a:cubicBezTo>
                    <a:pt x="47" y="145"/>
                    <a:pt x="50" y="138"/>
                    <a:pt x="50" y="129"/>
                  </a:cubicBezTo>
                  <a:cubicBezTo>
                    <a:pt x="50" y="120"/>
                    <a:pt x="47" y="112"/>
                    <a:pt x="40" y="106"/>
                  </a:cubicBezTo>
                  <a:cubicBezTo>
                    <a:pt x="34" y="100"/>
                    <a:pt x="27" y="97"/>
                    <a:pt x="18" y="97"/>
                  </a:cubicBezTo>
                  <a:cubicBezTo>
                    <a:pt x="12" y="97"/>
                    <a:pt x="6" y="99"/>
                    <a:pt x="1" y="102"/>
                  </a:cubicBezTo>
                  <a:lnTo>
                    <a:pt x="3" y="37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7"/>
            <p:cNvSpPr/>
            <p:nvPr/>
          </p:nvSpPr>
          <p:spPr bwMode="auto">
            <a:xfrm>
              <a:off x="4659314" y="2136090"/>
              <a:ext cx="1468438" cy="931863"/>
            </a:xfrm>
            <a:custGeom>
              <a:avLst/>
              <a:gdLst/>
              <a:ahLst/>
              <a:cxnLst>
                <a:cxn ang="0">
                  <a:pos x="13" y="155"/>
                </a:cxn>
                <a:cxn ang="0">
                  <a:pos x="45" y="124"/>
                </a:cxn>
                <a:cxn ang="0">
                  <a:pos x="0" y="117"/>
                </a:cxn>
                <a:cxn ang="0">
                  <a:pos x="34" y="70"/>
                </a:cxn>
                <a:cxn ang="0">
                  <a:pos x="15" y="60"/>
                </a:cxn>
                <a:cxn ang="0">
                  <a:pos x="6" y="38"/>
                </a:cxn>
                <a:cxn ang="0">
                  <a:pos x="15" y="15"/>
                </a:cxn>
                <a:cxn ang="0">
                  <a:pos x="38" y="6"/>
                </a:cxn>
                <a:cxn ang="0">
                  <a:pos x="60" y="15"/>
                </a:cxn>
                <a:cxn ang="0">
                  <a:pos x="66" y="24"/>
                </a:cxn>
                <a:cxn ang="0">
                  <a:pos x="83" y="0"/>
                </a:cxn>
                <a:cxn ang="0">
                  <a:pos x="318" y="36"/>
                </a:cxn>
                <a:cxn ang="0">
                  <a:pos x="151" y="202"/>
                </a:cxn>
                <a:cxn ang="0">
                  <a:pos x="129" y="194"/>
                </a:cxn>
                <a:cxn ang="0">
                  <a:pos x="136" y="175"/>
                </a:cxn>
                <a:cxn ang="0">
                  <a:pos x="126" y="152"/>
                </a:cxn>
                <a:cxn ang="0">
                  <a:pos x="104" y="143"/>
                </a:cxn>
                <a:cxn ang="0">
                  <a:pos x="81" y="152"/>
                </a:cxn>
                <a:cxn ang="0">
                  <a:pos x="72" y="175"/>
                </a:cxn>
                <a:cxn ang="0">
                  <a:pos x="72" y="175"/>
                </a:cxn>
                <a:cxn ang="0">
                  <a:pos x="13" y="155"/>
                </a:cxn>
              </a:cxnLst>
              <a:rect l="0" t="0" r="r" b="b"/>
              <a:pathLst>
                <a:path w="318" h="202">
                  <a:moveTo>
                    <a:pt x="13" y="155"/>
                  </a:moveTo>
                  <a:cubicBezTo>
                    <a:pt x="45" y="124"/>
                    <a:pt x="45" y="124"/>
                    <a:pt x="45" y="12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69"/>
                    <a:pt x="21" y="66"/>
                    <a:pt x="15" y="60"/>
                  </a:cubicBezTo>
                  <a:cubicBezTo>
                    <a:pt x="9" y="54"/>
                    <a:pt x="6" y="47"/>
                    <a:pt x="6" y="38"/>
                  </a:cubicBezTo>
                  <a:cubicBezTo>
                    <a:pt x="6" y="29"/>
                    <a:pt x="9" y="22"/>
                    <a:pt x="15" y="15"/>
                  </a:cubicBezTo>
                  <a:cubicBezTo>
                    <a:pt x="22" y="9"/>
                    <a:pt x="29" y="6"/>
                    <a:pt x="38" y="6"/>
                  </a:cubicBezTo>
                  <a:cubicBezTo>
                    <a:pt x="47" y="6"/>
                    <a:pt x="54" y="9"/>
                    <a:pt x="60" y="15"/>
                  </a:cubicBezTo>
                  <a:cubicBezTo>
                    <a:pt x="63" y="18"/>
                    <a:pt x="65" y="21"/>
                    <a:pt x="66" y="24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318" y="36"/>
                    <a:pt x="318" y="36"/>
                    <a:pt x="318" y="36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33" y="189"/>
                    <a:pt x="136" y="182"/>
                    <a:pt x="136" y="175"/>
                  </a:cubicBezTo>
                  <a:cubicBezTo>
                    <a:pt x="136" y="166"/>
                    <a:pt x="133" y="158"/>
                    <a:pt x="126" y="152"/>
                  </a:cubicBezTo>
                  <a:cubicBezTo>
                    <a:pt x="120" y="146"/>
                    <a:pt x="113" y="143"/>
                    <a:pt x="104" y="143"/>
                  </a:cubicBezTo>
                  <a:cubicBezTo>
                    <a:pt x="95" y="143"/>
                    <a:pt x="88" y="146"/>
                    <a:pt x="81" y="152"/>
                  </a:cubicBezTo>
                  <a:cubicBezTo>
                    <a:pt x="75" y="158"/>
                    <a:pt x="72" y="166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lnTo>
                    <a:pt x="13" y="155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 flipV="1">
              <a:off x="2996819" y="3902637"/>
              <a:ext cx="455254" cy="217757"/>
              <a:chOff x="3376482" y="1459073"/>
              <a:chExt cx="455253" cy="221445"/>
            </a:xfrm>
          </p:grpSpPr>
          <p:cxnSp>
            <p:nvCxnSpPr>
              <p:cNvPr id="42" name="Straight Connector 9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0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6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47"/>
            <p:cNvGrpSpPr/>
            <p:nvPr/>
          </p:nvGrpSpPr>
          <p:grpSpPr>
            <a:xfrm>
              <a:off x="6291109" y="3765850"/>
              <a:ext cx="2276196" cy="590576"/>
              <a:chOff x="8388145" y="5021133"/>
              <a:chExt cx="3034928" cy="787435"/>
            </a:xfrm>
          </p:grpSpPr>
          <p:sp>
            <p:nvSpPr>
              <p:cNvPr id="40" name="TextBox 12"/>
              <p:cNvSpPr txBox="1"/>
              <p:nvPr/>
            </p:nvSpPr>
            <p:spPr>
              <a:xfrm>
                <a:off x="8388147" y="5300737"/>
                <a:ext cx="3034926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defTabSz="1219200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1" name="Rectangle 13"/>
              <p:cNvSpPr/>
              <p:nvPr/>
            </p:nvSpPr>
            <p:spPr>
              <a:xfrm>
                <a:off x="8388145" y="5021133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Group 46"/>
            <p:cNvGrpSpPr/>
            <p:nvPr/>
          </p:nvGrpSpPr>
          <p:grpSpPr>
            <a:xfrm>
              <a:off x="6253009" y="2710740"/>
              <a:ext cx="2276196" cy="600101"/>
              <a:chOff x="8337345" y="3614319"/>
              <a:chExt cx="3034928" cy="800135"/>
            </a:xfrm>
          </p:grpSpPr>
          <p:sp>
            <p:nvSpPr>
              <p:cNvPr id="38" name="TextBox 15"/>
              <p:cNvSpPr txBox="1"/>
              <p:nvPr/>
            </p:nvSpPr>
            <p:spPr>
              <a:xfrm>
                <a:off x="8337346" y="3906623"/>
                <a:ext cx="3034927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defTabSz="1219200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9" name="Rectangle 16"/>
              <p:cNvSpPr/>
              <p:nvPr/>
            </p:nvSpPr>
            <p:spPr>
              <a:xfrm>
                <a:off x="8337345" y="3614319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Group 43"/>
            <p:cNvGrpSpPr/>
            <p:nvPr/>
          </p:nvGrpSpPr>
          <p:grpSpPr>
            <a:xfrm>
              <a:off x="1376503" y="1073969"/>
              <a:ext cx="2276196" cy="585320"/>
              <a:chOff x="1835336" y="1431958"/>
              <a:chExt cx="3034928" cy="780426"/>
            </a:xfrm>
          </p:grpSpPr>
          <p:sp>
            <p:nvSpPr>
              <p:cNvPr id="36" name="TextBox 18"/>
              <p:cNvSpPr txBox="1"/>
              <p:nvPr/>
            </p:nvSpPr>
            <p:spPr>
              <a:xfrm>
                <a:off x="1835336" y="1704553"/>
                <a:ext cx="3034928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algn="r" defTabSz="1219200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7" name="Rectangle 19"/>
              <p:cNvSpPr/>
              <p:nvPr/>
            </p:nvSpPr>
            <p:spPr>
              <a:xfrm>
                <a:off x="3946932" y="1431958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Group 45"/>
            <p:cNvGrpSpPr/>
            <p:nvPr/>
          </p:nvGrpSpPr>
          <p:grpSpPr>
            <a:xfrm>
              <a:off x="596661" y="3795291"/>
              <a:ext cx="2276196" cy="571526"/>
              <a:chOff x="795547" y="5060387"/>
              <a:chExt cx="3034928" cy="762035"/>
            </a:xfrm>
          </p:grpSpPr>
          <p:sp>
            <p:nvSpPr>
              <p:cNvPr id="34" name="TextBox 21"/>
              <p:cNvSpPr txBox="1"/>
              <p:nvPr/>
            </p:nvSpPr>
            <p:spPr>
              <a:xfrm>
                <a:off x="795547" y="5314591"/>
                <a:ext cx="3034928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algn="r" defTabSz="1219200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5" name="Rectangle 22"/>
              <p:cNvSpPr/>
              <p:nvPr/>
            </p:nvSpPr>
            <p:spPr>
              <a:xfrm>
                <a:off x="2907143" y="5060387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4" name="Group 23"/>
            <p:cNvGrpSpPr/>
            <p:nvPr/>
          </p:nvGrpSpPr>
          <p:grpSpPr>
            <a:xfrm flipV="1">
              <a:off x="2996819" y="2850196"/>
              <a:ext cx="455254" cy="217757"/>
              <a:chOff x="3376482" y="1459073"/>
              <a:chExt cx="455253" cy="221445"/>
            </a:xfrm>
          </p:grpSpPr>
          <p:cxnSp>
            <p:nvCxnSpPr>
              <p:cNvPr id="32" name="Straight Connector 24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25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44"/>
            <p:cNvGrpSpPr/>
            <p:nvPr/>
          </p:nvGrpSpPr>
          <p:grpSpPr>
            <a:xfrm>
              <a:off x="596661" y="2742850"/>
              <a:ext cx="2276196" cy="571526"/>
              <a:chOff x="795547" y="3657132"/>
              <a:chExt cx="3034928" cy="762035"/>
            </a:xfrm>
          </p:grpSpPr>
          <p:sp>
            <p:nvSpPr>
              <p:cNvPr id="30" name="TextBox 27"/>
              <p:cNvSpPr txBox="1"/>
              <p:nvPr/>
            </p:nvSpPr>
            <p:spPr>
              <a:xfrm>
                <a:off x="795547" y="3911336"/>
                <a:ext cx="3034928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algn="r" defTabSz="1219200">
                  <a:lnSpc>
                    <a:spcPct val="120000"/>
                  </a:lnSpc>
                  <a:defRPr/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1" name="Rectangle 28"/>
              <p:cNvSpPr/>
              <p:nvPr/>
            </p:nvSpPr>
            <p:spPr>
              <a:xfrm>
                <a:off x="2907143" y="3657132"/>
                <a:ext cx="923330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6" name="Group 29"/>
            <p:cNvGrpSpPr/>
            <p:nvPr/>
          </p:nvGrpSpPr>
          <p:grpSpPr>
            <a:xfrm flipH="1" flipV="1">
              <a:off x="5672493" y="3902637"/>
              <a:ext cx="455254" cy="217757"/>
              <a:chOff x="3376482" y="1459073"/>
              <a:chExt cx="455253" cy="221445"/>
            </a:xfrm>
          </p:grpSpPr>
          <p:cxnSp>
            <p:nvCxnSpPr>
              <p:cNvPr id="28" name="Straight Connector 30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31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2"/>
            <p:cNvGrpSpPr/>
            <p:nvPr/>
          </p:nvGrpSpPr>
          <p:grpSpPr>
            <a:xfrm flipH="1" flipV="1">
              <a:off x="5672493" y="2850196"/>
              <a:ext cx="455254" cy="217757"/>
              <a:chOff x="3376482" y="1459073"/>
              <a:chExt cx="455253" cy="221445"/>
            </a:xfrm>
          </p:grpSpPr>
          <p:cxnSp>
            <p:nvCxnSpPr>
              <p:cNvPr id="26" name="Straight Connector 33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34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35"/>
            <p:cNvGrpSpPr/>
            <p:nvPr/>
          </p:nvGrpSpPr>
          <p:grpSpPr>
            <a:xfrm>
              <a:off x="3715880" y="1493291"/>
              <a:ext cx="455254" cy="217757"/>
              <a:chOff x="3376482" y="1459073"/>
              <a:chExt cx="455253" cy="221445"/>
            </a:xfrm>
          </p:grpSpPr>
          <p:cxnSp>
            <p:nvCxnSpPr>
              <p:cNvPr id="24" name="Straight Connector 36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37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Freeform: Shape 38"/>
            <p:cNvSpPr/>
            <p:nvPr/>
          </p:nvSpPr>
          <p:spPr bwMode="auto">
            <a:xfrm>
              <a:off x="4449212" y="1711048"/>
              <a:ext cx="229703" cy="432902"/>
            </a:xfrm>
            <a:custGeom>
              <a:avLst/>
              <a:gdLst/>
              <a:ahLst/>
              <a:cxnLst>
                <a:cxn ang="0">
                  <a:pos x="22" y="60"/>
                </a:cxn>
                <a:cxn ang="0">
                  <a:pos x="22" y="67"/>
                </a:cxn>
                <a:cxn ang="0">
                  <a:pos x="21" y="68"/>
                </a:cxn>
                <a:cxn ang="0">
                  <a:pos x="16" y="68"/>
                </a:cxn>
                <a:cxn ang="0">
                  <a:pos x="15" y="67"/>
                </a:cxn>
                <a:cxn ang="0">
                  <a:pos x="15" y="60"/>
                </a:cxn>
                <a:cxn ang="0">
                  <a:pos x="1" y="53"/>
                </a:cxn>
                <a:cxn ang="0">
                  <a:pos x="1" y="52"/>
                </a:cxn>
                <a:cxn ang="0">
                  <a:pos x="5" y="46"/>
                </a:cxn>
                <a:cxn ang="0">
                  <a:pos x="6" y="46"/>
                </a:cxn>
                <a:cxn ang="0">
                  <a:pos x="6" y="46"/>
                </a:cxn>
                <a:cxn ang="0">
                  <a:pos x="19" y="51"/>
                </a:cxn>
                <a:cxn ang="0">
                  <a:pos x="26" y="45"/>
                </a:cxn>
                <a:cxn ang="0">
                  <a:pos x="17" y="38"/>
                </a:cxn>
                <a:cxn ang="0">
                  <a:pos x="1" y="22"/>
                </a:cxn>
                <a:cxn ang="0">
                  <a:pos x="15" y="8"/>
                </a:cxn>
                <a:cxn ang="0">
                  <a:pos x="15" y="1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2" y="1"/>
                </a:cxn>
                <a:cxn ang="0">
                  <a:pos x="22" y="8"/>
                </a:cxn>
                <a:cxn ang="0">
                  <a:pos x="34" y="13"/>
                </a:cxn>
                <a:cxn ang="0">
                  <a:pos x="34" y="14"/>
                </a:cxn>
                <a:cxn ang="0">
                  <a:pos x="31" y="20"/>
                </a:cxn>
                <a:cxn ang="0">
                  <a:pos x="30" y="20"/>
                </a:cxn>
                <a:cxn ang="0">
                  <a:pos x="29" y="20"/>
                </a:cxn>
                <a:cxn ang="0">
                  <a:pos x="19" y="16"/>
                </a:cxn>
                <a:cxn ang="0">
                  <a:pos x="11" y="22"/>
                </a:cxn>
                <a:cxn ang="0">
                  <a:pos x="21" y="30"/>
                </a:cxn>
                <a:cxn ang="0">
                  <a:pos x="36" y="45"/>
                </a:cxn>
                <a:cxn ang="0">
                  <a:pos x="22" y="60"/>
                </a:cxn>
              </a:cxnLst>
              <a:rect l="0" t="0" r="r" b="b"/>
              <a:pathLst>
                <a:path w="36" h="68">
                  <a:moveTo>
                    <a:pt x="22" y="60"/>
                  </a:moveTo>
                  <a:cubicBezTo>
                    <a:pt x="22" y="67"/>
                    <a:pt x="22" y="67"/>
                    <a:pt x="22" y="67"/>
                  </a:cubicBezTo>
                  <a:cubicBezTo>
                    <a:pt x="22" y="67"/>
                    <a:pt x="22" y="68"/>
                    <a:pt x="21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7"/>
                    <a:pt x="15" y="6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6" y="59"/>
                    <a:pt x="1" y="53"/>
                    <a:pt x="1" y="53"/>
                  </a:cubicBezTo>
                  <a:cubicBezTo>
                    <a:pt x="0" y="53"/>
                    <a:pt x="0" y="52"/>
                    <a:pt x="1" y="52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7" y="46"/>
                    <a:pt x="12" y="51"/>
                    <a:pt x="19" y="51"/>
                  </a:cubicBezTo>
                  <a:cubicBezTo>
                    <a:pt x="22" y="51"/>
                    <a:pt x="26" y="49"/>
                    <a:pt x="26" y="45"/>
                  </a:cubicBezTo>
                  <a:cubicBezTo>
                    <a:pt x="26" y="41"/>
                    <a:pt x="22" y="40"/>
                    <a:pt x="17" y="38"/>
                  </a:cubicBezTo>
                  <a:cubicBezTo>
                    <a:pt x="10" y="35"/>
                    <a:pt x="1" y="32"/>
                    <a:pt x="1" y="22"/>
                  </a:cubicBezTo>
                  <a:cubicBezTo>
                    <a:pt x="1" y="15"/>
                    <a:pt x="7" y="9"/>
                    <a:pt x="15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30" y="8"/>
                    <a:pt x="34" y="13"/>
                    <a:pt x="34" y="13"/>
                  </a:cubicBezTo>
                  <a:cubicBezTo>
                    <a:pt x="35" y="13"/>
                    <a:pt x="35" y="14"/>
                    <a:pt x="34" y="14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0" y="20"/>
                  </a:cubicBezTo>
                  <a:cubicBezTo>
                    <a:pt x="30" y="20"/>
                    <a:pt x="30" y="20"/>
                    <a:pt x="29" y="20"/>
                  </a:cubicBezTo>
                  <a:cubicBezTo>
                    <a:pt x="29" y="20"/>
                    <a:pt x="25" y="16"/>
                    <a:pt x="19" y="16"/>
                  </a:cubicBezTo>
                  <a:cubicBezTo>
                    <a:pt x="14" y="16"/>
                    <a:pt x="11" y="18"/>
                    <a:pt x="11" y="22"/>
                  </a:cubicBezTo>
                  <a:cubicBezTo>
                    <a:pt x="11" y="26"/>
                    <a:pt x="16" y="28"/>
                    <a:pt x="21" y="30"/>
                  </a:cubicBezTo>
                  <a:cubicBezTo>
                    <a:pt x="28" y="32"/>
                    <a:pt x="36" y="36"/>
                    <a:pt x="36" y="45"/>
                  </a:cubicBezTo>
                  <a:cubicBezTo>
                    <a:pt x="36" y="52"/>
                    <a:pt x="30" y="59"/>
                    <a:pt x="2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39"/>
            <p:cNvSpPr/>
            <p:nvPr/>
          </p:nvSpPr>
          <p:spPr bwMode="auto">
            <a:xfrm>
              <a:off x="3551136" y="2362960"/>
              <a:ext cx="329478" cy="329478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40"/>
            <p:cNvSpPr/>
            <p:nvPr/>
          </p:nvSpPr>
          <p:spPr bwMode="auto">
            <a:xfrm>
              <a:off x="3946781" y="3403063"/>
              <a:ext cx="312469" cy="277012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41"/>
            <p:cNvSpPr/>
            <p:nvPr/>
          </p:nvSpPr>
          <p:spPr bwMode="auto">
            <a:xfrm>
              <a:off x="4911498" y="3224164"/>
              <a:ext cx="254801" cy="382201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: Shape 42"/>
            <p:cNvSpPr/>
            <p:nvPr/>
          </p:nvSpPr>
          <p:spPr bwMode="auto">
            <a:xfrm>
              <a:off x="5043489" y="2333192"/>
              <a:ext cx="372653" cy="359247"/>
            </a:xfrm>
            <a:custGeom>
              <a:avLst/>
              <a:gdLst/>
              <a:ahLst/>
              <a:cxnLst>
                <a:cxn ang="0">
                  <a:pos x="16" y="54"/>
                </a:cxn>
                <a:cxn ang="0">
                  <a:pos x="14" y="57"/>
                </a:cxn>
                <a:cxn ang="0">
                  <a:pos x="2" y="57"/>
                </a:cxn>
                <a:cxn ang="0">
                  <a:pos x="0" y="54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14" y="26"/>
                </a:cxn>
                <a:cxn ang="0">
                  <a:pos x="16" y="29"/>
                </a:cxn>
                <a:cxn ang="0">
                  <a:pos x="16" y="54"/>
                </a:cxn>
                <a:cxn ang="0">
                  <a:pos x="7" y="47"/>
                </a:cxn>
                <a:cxn ang="0">
                  <a:pos x="5" y="49"/>
                </a:cxn>
                <a:cxn ang="0">
                  <a:pos x="7" y="52"/>
                </a:cxn>
                <a:cxn ang="0">
                  <a:pos x="10" y="49"/>
                </a:cxn>
                <a:cxn ang="0">
                  <a:pos x="7" y="47"/>
                </a:cxn>
                <a:cxn ang="0">
                  <a:pos x="62" y="35"/>
                </a:cxn>
                <a:cxn ang="0">
                  <a:pos x="62" y="38"/>
                </a:cxn>
                <a:cxn ang="0">
                  <a:pos x="61" y="43"/>
                </a:cxn>
                <a:cxn ang="0">
                  <a:pos x="61" y="48"/>
                </a:cxn>
                <a:cxn ang="0">
                  <a:pos x="59" y="52"/>
                </a:cxn>
                <a:cxn ang="0">
                  <a:pos x="57" y="59"/>
                </a:cxn>
                <a:cxn ang="0">
                  <a:pos x="49" y="62"/>
                </a:cxn>
                <a:cxn ang="0">
                  <a:pos x="47" y="62"/>
                </a:cxn>
                <a:cxn ang="0">
                  <a:pos x="44" y="62"/>
                </a:cxn>
                <a:cxn ang="0">
                  <a:pos x="43" y="62"/>
                </a:cxn>
                <a:cxn ang="0">
                  <a:pos x="28" y="59"/>
                </a:cxn>
                <a:cxn ang="0">
                  <a:pos x="22" y="57"/>
                </a:cxn>
                <a:cxn ang="0">
                  <a:pos x="19" y="54"/>
                </a:cxn>
                <a:cxn ang="0">
                  <a:pos x="19" y="29"/>
                </a:cxn>
                <a:cxn ang="0">
                  <a:pos x="21" y="26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5" y="8"/>
                </a:cxn>
                <a:cxn ang="0">
                  <a:pos x="38" y="1"/>
                </a:cxn>
                <a:cxn ang="0">
                  <a:pos x="40" y="0"/>
                </a:cxn>
                <a:cxn ang="0">
                  <a:pos x="49" y="11"/>
                </a:cxn>
                <a:cxn ang="0">
                  <a:pos x="46" y="18"/>
                </a:cxn>
                <a:cxn ang="0">
                  <a:pos x="45" y="21"/>
                </a:cxn>
                <a:cxn ang="0">
                  <a:pos x="56" y="21"/>
                </a:cxn>
                <a:cxn ang="0">
                  <a:pos x="64" y="29"/>
                </a:cxn>
                <a:cxn ang="0">
                  <a:pos x="62" y="35"/>
                </a:cxn>
              </a:cxnLst>
              <a:rect l="0" t="0" r="r" b="b"/>
              <a:pathLst>
                <a:path w="64" h="62">
                  <a:moveTo>
                    <a:pt x="16" y="54"/>
                  </a:moveTo>
                  <a:cubicBezTo>
                    <a:pt x="16" y="56"/>
                    <a:pt x="15" y="57"/>
                    <a:pt x="14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2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6" y="27"/>
                    <a:pt x="16" y="29"/>
                  </a:cubicBezTo>
                  <a:lnTo>
                    <a:pt x="16" y="54"/>
                  </a:lnTo>
                  <a:close/>
                  <a:moveTo>
                    <a:pt x="7" y="47"/>
                  </a:moveTo>
                  <a:cubicBezTo>
                    <a:pt x="6" y="47"/>
                    <a:pt x="5" y="48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cubicBezTo>
                    <a:pt x="10" y="48"/>
                    <a:pt x="9" y="47"/>
                    <a:pt x="7" y="47"/>
                  </a:cubicBezTo>
                  <a:close/>
                  <a:moveTo>
                    <a:pt x="62" y="35"/>
                  </a:moveTo>
                  <a:cubicBezTo>
                    <a:pt x="62" y="36"/>
                    <a:pt x="62" y="37"/>
                    <a:pt x="62" y="38"/>
                  </a:cubicBezTo>
                  <a:cubicBezTo>
                    <a:pt x="62" y="40"/>
                    <a:pt x="62" y="42"/>
                    <a:pt x="61" y="43"/>
                  </a:cubicBezTo>
                  <a:cubicBezTo>
                    <a:pt x="61" y="45"/>
                    <a:pt x="61" y="46"/>
                    <a:pt x="61" y="48"/>
                  </a:cubicBezTo>
                  <a:cubicBezTo>
                    <a:pt x="60" y="49"/>
                    <a:pt x="60" y="51"/>
                    <a:pt x="59" y="52"/>
                  </a:cubicBezTo>
                  <a:cubicBezTo>
                    <a:pt x="59" y="55"/>
                    <a:pt x="58" y="57"/>
                    <a:pt x="57" y="59"/>
                  </a:cubicBezTo>
                  <a:cubicBezTo>
                    <a:pt x="55" y="61"/>
                    <a:pt x="52" y="62"/>
                    <a:pt x="49" y="62"/>
                  </a:cubicBezTo>
                  <a:cubicBezTo>
                    <a:pt x="48" y="62"/>
                    <a:pt x="48" y="62"/>
                    <a:pt x="47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38" y="62"/>
                    <a:pt x="32" y="60"/>
                    <a:pt x="28" y="59"/>
                  </a:cubicBezTo>
                  <a:cubicBezTo>
                    <a:pt x="25" y="58"/>
                    <a:pt x="23" y="57"/>
                    <a:pt x="22" y="57"/>
                  </a:cubicBezTo>
                  <a:cubicBezTo>
                    <a:pt x="20" y="57"/>
                    <a:pt x="19" y="56"/>
                    <a:pt x="19" y="5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20" y="26"/>
                    <a:pt x="21" y="26"/>
                  </a:cubicBezTo>
                  <a:cubicBezTo>
                    <a:pt x="23" y="26"/>
                    <a:pt x="27" y="21"/>
                    <a:pt x="29" y="19"/>
                  </a:cubicBezTo>
                  <a:cubicBezTo>
                    <a:pt x="30" y="17"/>
                    <a:pt x="31" y="15"/>
                    <a:pt x="33" y="14"/>
                  </a:cubicBezTo>
                  <a:cubicBezTo>
                    <a:pt x="34" y="13"/>
                    <a:pt x="35" y="10"/>
                    <a:pt x="35" y="8"/>
                  </a:cubicBezTo>
                  <a:cubicBezTo>
                    <a:pt x="36" y="5"/>
                    <a:pt x="36" y="3"/>
                    <a:pt x="38" y="1"/>
                  </a:cubicBezTo>
                  <a:cubicBezTo>
                    <a:pt x="38" y="1"/>
                    <a:pt x="39" y="0"/>
                    <a:pt x="40" y="0"/>
                  </a:cubicBezTo>
                  <a:cubicBezTo>
                    <a:pt x="49" y="0"/>
                    <a:pt x="49" y="8"/>
                    <a:pt x="49" y="11"/>
                  </a:cubicBezTo>
                  <a:cubicBezTo>
                    <a:pt x="49" y="14"/>
                    <a:pt x="47" y="16"/>
                    <a:pt x="46" y="18"/>
                  </a:cubicBezTo>
                  <a:cubicBezTo>
                    <a:pt x="46" y="19"/>
                    <a:pt x="46" y="20"/>
                    <a:pt x="4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60" y="21"/>
                    <a:pt x="64" y="25"/>
                    <a:pt x="64" y="29"/>
                  </a:cubicBezTo>
                  <a:cubicBezTo>
                    <a:pt x="64" y="31"/>
                    <a:pt x="63" y="33"/>
                    <a:pt x="62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等腰三角形 44"/>
          <p:cNvSpPr/>
          <p:nvPr/>
        </p:nvSpPr>
        <p:spPr>
          <a:xfrm>
            <a:off x="3954842" y="6606040"/>
            <a:ext cx="835479" cy="9362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2983 -0.846089 E" pathEditMode="relative" ptsTypes="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983 0.846089 L 0 0 E" pathEditMode="relative" ptsTypes="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954186" y="351761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10480" y="2842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9403" y="982427"/>
            <a:ext cx="1963682" cy="2167313"/>
            <a:chOff x="1049220" y="981908"/>
            <a:chExt cx="1963341" cy="2166937"/>
          </a:xfrm>
        </p:grpSpPr>
        <p:sp>
          <p:nvSpPr>
            <p:cNvPr id="5" name="Freeform: Shape 6"/>
            <p:cNvSpPr/>
            <p:nvPr/>
          </p:nvSpPr>
          <p:spPr bwMode="auto">
            <a:xfrm>
              <a:off x="1049220" y="981908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7"/>
            <p:cNvSpPr/>
            <p:nvPr/>
          </p:nvSpPr>
          <p:spPr bwMode="auto">
            <a:xfrm>
              <a:off x="2582177" y="1365974"/>
              <a:ext cx="229490" cy="196997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8"/>
            <p:cNvSpPr txBox="1"/>
            <p:nvPr/>
          </p:nvSpPr>
          <p:spPr>
            <a:xfrm>
              <a:off x="1198609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8" name="Rectangle 9"/>
            <p:cNvSpPr/>
            <p:nvPr/>
          </p:nvSpPr>
          <p:spPr>
            <a:xfrm>
              <a:off x="1351309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19880" y="1893879"/>
            <a:ext cx="1963682" cy="2167313"/>
            <a:chOff x="1219668" y="1893202"/>
            <a:chExt cx="1963341" cy="2166937"/>
          </a:xfrm>
        </p:grpSpPr>
        <p:sp>
          <p:nvSpPr>
            <p:cNvPr id="18" name="Freeform: Shape 26"/>
            <p:cNvSpPr/>
            <p:nvPr/>
          </p:nvSpPr>
          <p:spPr bwMode="auto">
            <a:xfrm rot="10800000">
              <a:off x="1219668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2011384" y="2853975"/>
              <a:ext cx="98368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0" name="Freeform: Shape 29"/>
            <p:cNvSpPr/>
            <p:nvPr/>
          </p:nvSpPr>
          <p:spPr bwMode="auto">
            <a:xfrm>
              <a:off x="1459225" y="3440944"/>
              <a:ext cx="190903" cy="237056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42"/>
            <p:cNvSpPr/>
            <p:nvPr/>
          </p:nvSpPr>
          <p:spPr>
            <a:xfrm>
              <a:off x="2212044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43771" y="991385"/>
            <a:ext cx="1963682" cy="2167313"/>
            <a:chOff x="2743294" y="990865"/>
            <a:chExt cx="1963341" cy="2166937"/>
          </a:xfrm>
        </p:grpSpPr>
        <p:sp>
          <p:nvSpPr>
            <p:cNvPr id="9" name="Freeform: Shape 11"/>
            <p:cNvSpPr/>
            <p:nvPr/>
          </p:nvSpPr>
          <p:spPr bwMode="auto">
            <a:xfrm>
              <a:off x="2743294" y="990865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12"/>
            <p:cNvSpPr/>
            <p:nvPr/>
          </p:nvSpPr>
          <p:spPr bwMode="auto">
            <a:xfrm>
              <a:off x="4277155" y="1398782"/>
              <a:ext cx="212009" cy="189494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3"/>
            <p:cNvSpPr txBox="1"/>
            <p:nvPr/>
          </p:nvSpPr>
          <p:spPr>
            <a:xfrm>
              <a:off x="2882447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8" name="Rectangle 35"/>
            <p:cNvSpPr/>
            <p:nvPr/>
          </p:nvSpPr>
          <p:spPr>
            <a:xfrm>
              <a:off x="3058264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438138" y="997339"/>
            <a:ext cx="1963682" cy="2166123"/>
            <a:chOff x="4437367" y="996818"/>
            <a:chExt cx="1963341" cy="2165747"/>
          </a:xfrm>
        </p:grpSpPr>
        <p:sp>
          <p:nvSpPr>
            <p:cNvPr id="12" name="Freeform: Shape 16"/>
            <p:cNvSpPr/>
            <p:nvPr/>
          </p:nvSpPr>
          <p:spPr bwMode="auto">
            <a:xfrm>
              <a:off x="4437367" y="996818"/>
              <a:ext cx="1963341" cy="216574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7"/>
            <p:cNvSpPr/>
            <p:nvPr/>
          </p:nvSpPr>
          <p:spPr bwMode="auto">
            <a:xfrm>
              <a:off x="5965665" y="1355799"/>
              <a:ext cx="236241" cy="227878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8"/>
            <p:cNvSpPr txBox="1"/>
            <p:nvPr/>
          </p:nvSpPr>
          <p:spPr>
            <a:xfrm>
              <a:off x="4570114" y="1934146"/>
              <a:ext cx="978671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9" name="Rectangle 38"/>
            <p:cNvSpPr/>
            <p:nvPr/>
          </p:nvSpPr>
          <p:spPr>
            <a:xfrm>
              <a:off x="4744507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32505" y="989462"/>
            <a:ext cx="1963682" cy="2166123"/>
            <a:chOff x="6131440" y="988942"/>
            <a:chExt cx="1963341" cy="2165747"/>
          </a:xfrm>
        </p:grpSpPr>
        <p:sp>
          <p:nvSpPr>
            <p:cNvPr id="15" name="Freeform: Shape 21"/>
            <p:cNvSpPr/>
            <p:nvPr/>
          </p:nvSpPr>
          <p:spPr bwMode="auto">
            <a:xfrm>
              <a:off x="6131440" y="988942"/>
              <a:ext cx="1963341" cy="216574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22"/>
            <p:cNvSpPr/>
            <p:nvPr/>
          </p:nvSpPr>
          <p:spPr bwMode="auto">
            <a:xfrm>
              <a:off x="7631318" y="1366423"/>
              <a:ext cx="246700" cy="251489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23"/>
            <p:cNvSpPr txBox="1"/>
            <p:nvPr/>
          </p:nvSpPr>
          <p:spPr>
            <a:xfrm>
              <a:off x="6272550" y="1934146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30" name="Rectangle 48"/>
            <p:cNvSpPr/>
            <p:nvPr/>
          </p:nvSpPr>
          <p:spPr>
            <a:xfrm>
              <a:off x="6430029" y="2178427"/>
              <a:ext cx="662833" cy="536686"/>
            </a:xfrm>
            <a:prstGeom prst="rect">
              <a:avLst/>
            </a:prstGeom>
          </p:spPr>
          <p:txBody>
            <a:bodyPr wrap="square" anchor="ctr" anchorCtr="1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。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909620" y="1893879"/>
            <a:ext cx="1963682" cy="2167313"/>
            <a:chOff x="2909114" y="1893202"/>
            <a:chExt cx="1963341" cy="2166937"/>
          </a:xfrm>
        </p:grpSpPr>
        <p:sp>
          <p:nvSpPr>
            <p:cNvPr id="21" name="Freeform: Shape 31"/>
            <p:cNvSpPr/>
            <p:nvPr/>
          </p:nvSpPr>
          <p:spPr bwMode="auto">
            <a:xfrm rot="10800000">
              <a:off x="2909114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3726364" y="2853975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3" name="Freeform: Shape 34"/>
            <p:cNvSpPr/>
            <p:nvPr/>
          </p:nvSpPr>
          <p:spPr bwMode="auto">
            <a:xfrm>
              <a:off x="3123639" y="3446496"/>
              <a:ext cx="199776" cy="207686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49"/>
            <p:cNvSpPr/>
            <p:nvPr/>
          </p:nvSpPr>
          <p:spPr>
            <a:xfrm>
              <a:off x="3925055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08615" y="1893879"/>
            <a:ext cx="1963682" cy="2167313"/>
            <a:chOff x="4607814" y="1893202"/>
            <a:chExt cx="1963341" cy="2166937"/>
          </a:xfrm>
        </p:grpSpPr>
        <p:sp>
          <p:nvSpPr>
            <p:cNvPr id="24" name="Freeform: Shape 36"/>
            <p:cNvSpPr/>
            <p:nvPr/>
          </p:nvSpPr>
          <p:spPr bwMode="auto">
            <a:xfrm rot="10800000">
              <a:off x="4607814" y="1893202"/>
              <a:ext cx="1963341" cy="2166937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37"/>
            <p:cNvSpPr txBox="1"/>
            <p:nvPr/>
          </p:nvSpPr>
          <p:spPr>
            <a:xfrm>
              <a:off x="5455059" y="2853975"/>
              <a:ext cx="983682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 </a:t>
              </a:r>
            </a:p>
          </p:txBody>
        </p:sp>
        <p:sp>
          <p:nvSpPr>
            <p:cNvPr id="26" name="Freeform: Shape 39"/>
            <p:cNvSpPr/>
            <p:nvPr/>
          </p:nvSpPr>
          <p:spPr bwMode="auto">
            <a:xfrm>
              <a:off x="4804815" y="3508214"/>
              <a:ext cx="223511" cy="144393"/>
            </a:xfrm>
            <a:custGeom>
              <a:avLst/>
              <a:gdLst>
                <a:gd name="T0" fmla="*/ 381 w 498"/>
                <a:gd name="T1" fmla="*/ 89 h 320"/>
                <a:gd name="T2" fmla="*/ 381 w 498"/>
                <a:gd name="T3" fmla="*/ 89 h 320"/>
                <a:gd name="T4" fmla="*/ 355 w 498"/>
                <a:gd name="T5" fmla="*/ 89 h 320"/>
                <a:gd name="T6" fmla="*/ 231 w 498"/>
                <a:gd name="T7" fmla="*/ 0 h 320"/>
                <a:gd name="T8" fmla="*/ 98 w 498"/>
                <a:gd name="T9" fmla="*/ 134 h 320"/>
                <a:gd name="T10" fmla="*/ 98 w 498"/>
                <a:gd name="T11" fmla="*/ 150 h 320"/>
                <a:gd name="T12" fmla="*/ 89 w 498"/>
                <a:gd name="T13" fmla="*/ 150 h 320"/>
                <a:gd name="T14" fmla="*/ 0 w 498"/>
                <a:gd name="T15" fmla="*/ 240 h 320"/>
                <a:gd name="T16" fmla="*/ 89 w 498"/>
                <a:gd name="T17" fmla="*/ 319 h 320"/>
                <a:gd name="T18" fmla="*/ 381 w 498"/>
                <a:gd name="T19" fmla="*/ 319 h 320"/>
                <a:gd name="T20" fmla="*/ 497 w 498"/>
                <a:gd name="T21" fmla="*/ 204 h 320"/>
                <a:gd name="T22" fmla="*/ 381 w 498"/>
                <a:gd name="T23" fmla="*/ 89 h 320"/>
                <a:gd name="T24" fmla="*/ 284 w 498"/>
                <a:gd name="T25" fmla="*/ 195 h 320"/>
                <a:gd name="T26" fmla="*/ 284 w 498"/>
                <a:gd name="T27" fmla="*/ 195 h 320"/>
                <a:gd name="T28" fmla="*/ 213 w 498"/>
                <a:gd name="T29" fmla="*/ 275 h 320"/>
                <a:gd name="T30" fmla="*/ 195 w 498"/>
                <a:gd name="T31" fmla="*/ 275 h 320"/>
                <a:gd name="T32" fmla="*/ 195 w 498"/>
                <a:gd name="T33" fmla="*/ 266 h 320"/>
                <a:gd name="T34" fmla="*/ 195 w 498"/>
                <a:gd name="T35" fmla="*/ 257 h 320"/>
                <a:gd name="T36" fmla="*/ 222 w 498"/>
                <a:gd name="T37" fmla="*/ 204 h 320"/>
                <a:gd name="T38" fmla="*/ 204 w 498"/>
                <a:gd name="T39" fmla="*/ 195 h 320"/>
                <a:gd name="T40" fmla="*/ 204 w 498"/>
                <a:gd name="T41" fmla="*/ 195 h 320"/>
                <a:gd name="T42" fmla="*/ 186 w 498"/>
                <a:gd name="T43" fmla="*/ 178 h 320"/>
                <a:gd name="T44" fmla="*/ 195 w 498"/>
                <a:gd name="T45" fmla="*/ 160 h 320"/>
                <a:gd name="T46" fmla="*/ 258 w 498"/>
                <a:gd name="T47" fmla="*/ 89 h 320"/>
                <a:gd name="T48" fmla="*/ 275 w 498"/>
                <a:gd name="T49" fmla="*/ 80 h 320"/>
                <a:gd name="T50" fmla="*/ 284 w 498"/>
                <a:gd name="T51" fmla="*/ 89 h 320"/>
                <a:gd name="T52" fmla="*/ 275 w 498"/>
                <a:gd name="T53" fmla="*/ 106 h 320"/>
                <a:gd name="T54" fmla="*/ 249 w 498"/>
                <a:gd name="T55" fmla="*/ 160 h 320"/>
                <a:gd name="T56" fmla="*/ 275 w 498"/>
                <a:gd name="T57" fmla="*/ 169 h 320"/>
                <a:gd name="T58" fmla="*/ 275 w 498"/>
                <a:gd name="T59" fmla="*/ 169 h 320"/>
                <a:gd name="T60" fmla="*/ 293 w 498"/>
                <a:gd name="T61" fmla="*/ 187 h 320"/>
                <a:gd name="T62" fmla="*/ 284 w 498"/>
                <a:gd name="T63" fmla="*/ 19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lnTo>
                    <a:pt x="204" y="195"/>
                  </a:ln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lnTo>
                    <a:pt x="275" y="169"/>
                  </a:ln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50"/>
            <p:cNvSpPr/>
            <p:nvPr/>
          </p:nvSpPr>
          <p:spPr>
            <a:xfrm>
              <a:off x="5617848" y="2178427"/>
              <a:ext cx="660061" cy="536686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容作为文字排版占位显示 。</a:t>
              </a:r>
            </a:p>
          </p:txBody>
        </p:sp>
      </p:grpSp>
    </p:spTree>
  </p:cSld>
  <p:clrMapOvr>
    <a:masterClrMapping/>
  </p:clrMapOvr>
  <p:transition spd="slow" advClick="0" advTm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15533" y="2638009"/>
            <a:ext cx="1369286" cy="27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grpSp>
        <p:nvGrpSpPr>
          <p:cNvPr id="2" name="组合 4"/>
          <p:cNvGrpSpPr/>
          <p:nvPr/>
        </p:nvGrpSpPr>
        <p:grpSpPr>
          <a:xfrm>
            <a:off x="3006227" y="1552400"/>
            <a:ext cx="3202407" cy="2765905"/>
            <a:chOff x="2926910" y="1304925"/>
            <a:chExt cx="3202283" cy="2765425"/>
          </a:xfrm>
        </p:grpSpPr>
        <p:grpSp>
          <p:nvGrpSpPr>
            <p:cNvPr id="5" name="组合 5"/>
            <p:cNvGrpSpPr/>
            <p:nvPr/>
          </p:nvGrpSpPr>
          <p:grpSpPr>
            <a:xfrm>
              <a:off x="3498850" y="1304925"/>
              <a:ext cx="876300" cy="876300"/>
              <a:chOff x="3327400" y="1304925"/>
              <a:chExt cx="876300" cy="876300"/>
            </a:xfrm>
          </p:grpSpPr>
          <p:grpSp>
            <p:nvGrpSpPr>
              <p:cNvPr id="6" name="组合 31"/>
              <p:cNvGrpSpPr/>
              <p:nvPr/>
            </p:nvGrpSpPr>
            <p:grpSpPr>
              <a:xfrm>
                <a:off x="3327400" y="1304925"/>
                <a:ext cx="876300" cy="876300"/>
                <a:chOff x="2613025" y="1343025"/>
                <a:chExt cx="876300" cy="876300"/>
              </a:xfrm>
            </p:grpSpPr>
            <p:sp>
              <p:nvSpPr>
                <p:cNvPr id="34" name="任意多边形 33"/>
                <p:cNvSpPr/>
                <p:nvPr/>
              </p:nvSpPr>
              <p:spPr>
                <a:xfrm>
                  <a:off x="2613025" y="1343025"/>
                  <a:ext cx="819150" cy="628650"/>
                </a:xfrm>
                <a:custGeom>
                  <a:avLst/>
                  <a:gdLst>
                    <a:gd name="connsiteX0" fmla="*/ 0 w 819150"/>
                    <a:gd name="connsiteY0" fmla="*/ 628650 h 628650"/>
                    <a:gd name="connsiteX1" fmla="*/ 190500 w 819150"/>
                    <a:gd name="connsiteY1" fmla="*/ 0 h 628650"/>
                    <a:gd name="connsiteX2" fmla="*/ 819150 w 819150"/>
                    <a:gd name="connsiteY2" fmla="*/ 152400 h 628650"/>
                    <a:gd name="connsiteX3" fmla="*/ 0 w 819150"/>
                    <a:gd name="connsiteY3" fmla="*/ 628650 h 6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150" h="628650">
                      <a:moveTo>
                        <a:pt x="0" y="628650"/>
                      </a:moveTo>
                      <a:lnTo>
                        <a:pt x="190500" y="0"/>
                      </a:lnTo>
                      <a:lnTo>
                        <a:pt x="819150" y="152400"/>
                      </a:lnTo>
                      <a:lnTo>
                        <a:pt x="0" y="628650"/>
                      </a:lnTo>
                      <a:close/>
                    </a:path>
                  </a:pathLst>
                </a:custGeom>
                <a:solidFill>
                  <a:schemeClr val="accent2">
                    <a:alpha val="77000"/>
                  </a:schemeClr>
                </a:solidFill>
                <a:ln>
                  <a:noFill/>
                </a:ln>
              </p:spPr>
              <p:txBody>
                <a:bodyPr vert="horz" wrap="square" lIns="91428" tIns="45714" rIns="91428" bIns="45714" numCol="1" anchor="t" anchorCtr="0" compatLnSpc="1"/>
                <a:lstStyle/>
                <a:p>
                  <a:pPr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任意多边形 34"/>
                <p:cNvSpPr/>
                <p:nvPr/>
              </p:nvSpPr>
              <p:spPr>
                <a:xfrm>
                  <a:off x="2676525" y="1597025"/>
                  <a:ext cx="812800" cy="622300"/>
                </a:xfrm>
                <a:custGeom>
                  <a:avLst/>
                  <a:gdLst>
                    <a:gd name="connsiteX0" fmla="*/ 0 w 812800"/>
                    <a:gd name="connsiteY0" fmla="*/ 463550 h 622300"/>
                    <a:gd name="connsiteX1" fmla="*/ 641350 w 812800"/>
                    <a:gd name="connsiteY1" fmla="*/ 622300 h 622300"/>
                    <a:gd name="connsiteX2" fmla="*/ 812800 w 812800"/>
                    <a:gd name="connsiteY2" fmla="*/ 0 h 622300"/>
                    <a:gd name="connsiteX3" fmla="*/ 660400 w 812800"/>
                    <a:gd name="connsiteY3" fmla="*/ 101600 h 622300"/>
                    <a:gd name="connsiteX4" fmla="*/ 615950 w 812800"/>
                    <a:gd name="connsiteY4" fmla="*/ 25400 h 622300"/>
                    <a:gd name="connsiteX5" fmla="*/ 158750 w 812800"/>
                    <a:gd name="connsiteY5" fmla="*/ 304800 h 622300"/>
                    <a:gd name="connsiteX6" fmla="*/ 177800 w 812800"/>
                    <a:gd name="connsiteY6" fmla="*/ 361950 h 622300"/>
                    <a:gd name="connsiteX7" fmla="*/ 0 w 812800"/>
                    <a:gd name="connsiteY7" fmla="*/ 463550 h 622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2800" h="622300">
                      <a:moveTo>
                        <a:pt x="0" y="463550"/>
                      </a:moveTo>
                      <a:lnTo>
                        <a:pt x="641350" y="622300"/>
                      </a:lnTo>
                      <a:lnTo>
                        <a:pt x="812800" y="0"/>
                      </a:lnTo>
                      <a:lnTo>
                        <a:pt x="660400" y="101600"/>
                      </a:lnTo>
                      <a:lnTo>
                        <a:pt x="615950" y="25400"/>
                      </a:lnTo>
                      <a:lnTo>
                        <a:pt x="158750" y="304800"/>
                      </a:lnTo>
                      <a:lnTo>
                        <a:pt x="177800" y="361950"/>
                      </a:lnTo>
                      <a:lnTo>
                        <a:pt x="0" y="46355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3" name="Freeform 5"/>
              <p:cNvSpPr>
                <a:spLocks noEditPoints="1"/>
              </p:cNvSpPr>
              <p:nvPr/>
            </p:nvSpPr>
            <p:spPr bwMode="auto">
              <a:xfrm>
                <a:off x="3556220" y="1456391"/>
                <a:ext cx="149321" cy="200025"/>
              </a:xfrm>
              <a:custGeom>
                <a:avLst/>
                <a:gdLst>
                  <a:gd name="T0" fmla="*/ 180 w 269"/>
                  <a:gd name="T1" fmla="*/ 320 h 361"/>
                  <a:gd name="T2" fmla="*/ 180 w 269"/>
                  <a:gd name="T3" fmla="*/ 328 h 361"/>
                  <a:gd name="T4" fmla="*/ 163 w 269"/>
                  <a:gd name="T5" fmla="*/ 354 h 361"/>
                  <a:gd name="T6" fmla="*/ 134 w 269"/>
                  <a:gd name="T7" fmla="*/ 361 h 361"/>
                  <a:gd name="T8" fmla="*/ 106 w 269"/>
                  <a:gd name="T9" fmla="*/ 355 h 361"/>
                  <a:gd name="T10" fmla="*/ 93 w 269"/>
                  <a:gd name="T11" fmla="*/ 343 h 361"/>
                  <a:gd name="T12" fmla="*/ 91 w 269"/>
                  <a:gd name="T13" fmla="*/ 326 h 361"/>
                  <a:gd name="T14" fmla="*/ 180 w 269"/>
                  <a:gd name="T15" fmla="*/ 316 h 361"/>
                  <a:gd name="T16" fmla="*/ 268 w 269"/>
                  <a:gd name="T17" fmla="*/ 122 h 361"/>
                  <a:gd name="T18" fmla="*/ 256 w 269"/>
                  <a:gd name="T19" fmla="*/ 187 h 361"/>
                  <a:gd name="T20" fmla="*/ 228 w 269"/>
                  <a:gd name="T21" fmla="*/ 226 h 361"/>
                  <a:gd name="T22" fmla="*/ 212 w 269"/>
                  <a:gd name="T23" fmla="*/ 239 h 361"/>
                  <a:gd name="T24" fmla="*/ 202 w 269"/>
                  <a:gd name="T25" fmla="*/ 244 h 361"/>
                  <a:gd name="T26" fmla="*/ 191 w 269"/>
                  <a:gd name="T27" fmla="*/ 262 h 361"/>
                  <a:gd name="T28" fmla="*/ 183 w 269"/>
                  <a:gd name="T29" fmla="*/ 283 h 361"/>
                  <a:gd name="T30" fmla="*/ 172 w 269"/>
                  <a:gd name="T31" fmla="*/ 293 h 361"/>
                  <a:gd name="T32" fmla="*/ 88 w 269"/>
                  <a:gd name="T33" fmla="*/ 289 h 361"/>
                  <a:gd name="T34" fmla="*/ 79 w 269"/>
                  <a:gd name="T35" fmla="*/ 272 h 361"/>
                  <a:gd name="T36" fmla="*/ 57 w 269"/>
                  <a:gd name="T37" fmla="*/ 243 h 361"/>
                  <a:gd name="T38" fmla="*/ 29 w 269"/>
                  <a:gd name="T39" fmla="*/ 215 h 361"/>
                  <a:gd name="T40" fmla="*/ 5 w 269"/>
                  <a:gd name="T41" fmla="*/ 167 h 361"/>
                  <a:gd name="T42" fmla="*/ 3 w 269"/>
                  <a:gd name="T43" fmla="*/ 102 h 361"/>
                  <a:gd name="T44" fmla="*/ 58 w 269"/>
                  <a:gd name="T45" fmla="*/ 22 h 361"/>
                  <a:gd name="T46" fmla="*/ 133 w 269"/>
                  <a:gd name="T47" fmla="*/ 0 h 361"/>
                  <a:gd name="T48" fmla="*/ 203 w 269"/>
                  <a:gd name="T49" fmla="*/ 19 h 361"/>
                  <a:gd name="T50" fmla="*/ 258 w 269"/>
                  <a:gd name="T51" fmla="*/ 81 h 361"/>
                  <a:gd name="T52" fmla="*/ 181 w 269"/>
                  <a:gd name="T53" fmla="*/ 59 h 361"/>
                  <a:gd name="T54" fmla="*/ 134 w 269"/>
                  <a:gd name="T55" fmla="*/ 46 h 361"/>
                  <a:gd name="T56" fmla="*/ 86 w 269"/>
                  <a:gd name="T57" fmla="*/ 60 h 361"/>
                  <a:gd name="T58" fmla="*/ 45 w 269"/>
                  <a:gd name="T59" fmla="*/ 138 h 361"/>
                  <a:gd name="T60" fmla="*/ 58 w 269"/>
                  <a:gd name="T61" fmla="*/ 177 h 361"/>
                  <a:gd name="T62" fmla="*/ 79 w 269"/>
                  <a:gd name="T63" fmla="*/ 202 h 361"/>
                  <a:gd name="T64" fmla="*/ 105 w 269"/>
                  <a:gd name="T65" fmla="*/ 236 h 361"/>
                  <a:gd name="T66" fmla="*/ 133 w 269"/>
                  <a:gd name="T67" fmla="*/ 251 h 361"/>
                  <a:gd name="T68" fmla="*/ 163 w 269"/>
                  <a:gd name="T69" fmla="*/ 234 h 361"/>
                  <a:gd name="T70" fmla="*/ 187 w 269"/>
                  <a:gd name="T71" fmla="*/ 202 h 361"/>
                  <a:gd name="T72" fmla="*/ 208 w 269"/>
                  <a:gd name="T73" fmla="*/ 180 h 361"/>
                  <a:gd name="T74" fmla="*/ 221 w 269"/>
                  <a:gd name="T75" fmla="*/ 154 h 361"/>
                  <a:gd name="T76" fmla="*/ 221 w 269"/>
                  <a:gd name="T77" fmla="*/ 154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9" h="361">
                    <a:moveTo>
                      <a:pt x="180" y="316"/>
                    </a:moveTo>
                    <a:cubicBezTo>
                      <a:pt x="180" y="320"/>
                      <a:pt x="180" y="320"/>
                      <a:pt x="180" y="320"/>
                    </a:cubicBezTo>
                    <a:cubicBezTo>
                      <a:pt x="180" y="321"/>
                      <a:pt x="180" y="322"/>
                      <a:pt x="180" y="324"/>
                    </a:cubicBezTo>
                    <a:cubicBezTo>
                      <a:pt x="180" y="325"/>
                      <a:pt x="180" y="326"/>
                      <a:pt x="180" y="328"/>
                    </a:cubicBezTo>
                    <a:cubicBezTo>
                      <a:pt x="180" y="332"/>
                      <a:pt x="179" y="337"/>
                      <a:pt x="176" y="343"/>
                    </a:cubicBezTo>
                    <a:cubicBezTo>
                      <a:pt x="174" y="348"/>
                      <a:pt x="170" y="352"/>
                      <a:pt x="163" y="354"/>
                    </a:cubicBezTo>
                    <a:cubicBezTo>
                      <a:pt x="161" y="355"/>
                      <a:pt x="157" y="357"/>
                      <a:pt x="153" y="359"/>
                    </a:cubicBezTo>
                    <a:cubicBezTo>
                      <a:pt x="149" y="360"/>
                      <a:pt x="143" y="361"/>
                      <a:pt x="134" y="361"/>
                    </a:cubicBezTo>
                    <a:cubicBezTo>
                      <a:pt x="127" y="361"/>
                      <a:pt x="121" y="360"/>
                      <a:pt x="117" y="359"/>
                    </a:cubicBezTo>
                    <a:cubicBezTo>
                      <a:pt x="112" y="357"/>
                      <a:pt x="108" y="356"/>
                      <a:pt x="106" y="355"/>
                    </a:cubicBezTo>
                    <a:cubicBezTo>
                      <a:pt x="102" y="355"/>
                      <a:pt x="100" y="353"/>
                      <a:pt x="98" y="351"/>
                    </a:cubicBezTo>
                    <a:cubicBezTo>
                      <a:pt x="96" y="349"/>
                      <a:pt x="94" y="346"/>
                      <a:pt x="93" y="343"/>
                    </a:cubicBezTo>
                    <a:cubicBezTo>
                      <a:pt x="92" y="340"/>
                      <a:pt x="91" y="337"/>
                      <a:pt x="91" y="334"/>
                    </a:cubicBezTo>
                    <a:cubicBezTo>
                      <a:pt x="91" y="331"/>
                      <a:pt x="91" y="329"/>
                      <a:pt x="91" y="326"/>
                    </a:cubicBezTo>
                    <a:cubicBezTo>
                      <a:pt x="91" y="315"/>
                      <a:pt x="91" y="315"/>
                      <a:pt x="91" y="315"/>
                    </a:cubicBezTo>
                    <a:lnTo>
                      <a:pt x="180" y="316"/>
                    </a:lnTo>
                    <a:close/>
                    <a:moveTo>
                      <a:pt x="258" y="81"/>
                    </a:moveTo>
                    <a:cubicBezTo>
                      <a:pt x="264" y="96"/>
                      <a:pt x="267" y="110"/>
                      <a:pt x="268" y="122"/>
                    </a:cubicBezTo>
                    <a:cubicBezTo>
                      <a:pt x="269" y="135"/>
                      <a:pt x="269" y="147"/>
                      <a:pt x="266" y="158"/>
                    </a:cubicBezTo>
                    <a:cubicBezTo>
                      <a:pt x="264" y="169"/>
                      <a:pt x="260" y="179"/>
                      <a:pt x="256" y="187"/>
                    </a:cubicBezTo>
                    <a:cubicBezTo>
                      <a:pt x="251" y="196"/>
                      <a:pt x="247" y="203"/>
                      <a:pt x="242" y="210"/>
                    </a:cubicBezTo>
                    <a:cubicBezTo>
                      <a:pt x="237" y="216"/>
                      <a:pt x="232" y="222"/>
                      <a:pt x="228" y="226"/>
                    </a:cubicBezTo>
                    <a:cubicBezTo>
                      <a:pt x="224" y="230"/>
                      <a:pt x="221" y="233"/>
                      <a:pt x="219" y="234"/>
                    </a:cubicBezTo>
                    <a:cubicBezTo>
                      <a:pt x="217" y="236"/>
                      <a:pt x="214" y="238"/>
                      <a:pt x="212" y="239"/>
                    </a:cubicBezTo>
                    <a:cubicBezTo>
                      <a:pt x="210" y="240"/>
                      <a:pt x="208" y="241"/>
                      <a:pt x="207" y="242"/>
                    </a:cubicBezTo>
                    <a:cubicBezTo>
                      <a:pt x="205" y="243"/>
                      <a:pt x="204" y="243"/>
                      <a:pt x="202" y="244"/>
                    </a:cubicBezTo>
                    <a:cubicBezTo>
                      <a:pt x="201" y="245"/>
                      <a:pt x="200" y="247"/>
                      <a:pt x="198" y="249"/>
                    </a:cubicBezTo>
                    <a:cubicBezTo>
                      <a:pt x="195" y="254"/>
                      <a:pt x="193" y="258"/>
                      <a:pt x="191" y="262"/>
                    </a:cubicBezTo>
                    <a:cubicBezTo>
                      <a:pt x="189" y="267"/>
                      <a:pt x="188" y="271"/>
                      <a:pt x="187" y="275"/>
                    </a:cubicBezTo>
                    <a:cubicBezTo>
                      <a:pt x="185" y="278"/>
                      <a:pt x="184" y="281"/>
                      <a:pt x="183" y="283"/>
                    </a:cubicBezTo>
                    <a:cubicBezTo>
                      <a:pt x="181" y="285"/>
                      <a:pt x="180" y="287"/>
                      <a:pt x="178" y="289"/>
                    </a:cubicBezTo>
                    <a:cubicBezTo>
                      <a:pt x="176" y="291"/>
                      <a:pt x="174" y="292"/>
                      <a:pt x="172" y="293"/>
                    </a:cubicBezTo>
                    <a:cubicBezTo>
                      <a:pt x="93" y="293"/>
                      <a:pt x="93" y="293"/>
                      <a:pt x="93" y="293"/>
                    </a:cubicBezTo>
                    <a:cubicBezTo>
                      <a:pt x="92" y="292"/>
                      <a:pt x="90" y="291"/>
                      <a:pt x="88" y="289"/>
                    </a:cubicBezTo>
                    <a:cubicBezTo>
                      <a:pt x="86" y="287"/>
                      <a:pt x="85" y="285"/>
                      <a:pt x="83" y="282"/>
                    </a:cubicBezTo>
                    <a:cubicBezTo>
                      <a:pt x="81" y="280"/>
                      <a:pt x="80" y="276"/>
                      <a:pt x="79" y="272"/>
                    </a:cubicBezTo>
                    <a:cubicBezTo>
                      <a:pt x="76" y="265"/>
                      <a:pt x="73" y="260"/>
                      <a:pt x="70" y="256"/>
                    </a:cubicBezTo>
                    <a:cubicBezTo>
                      <a:pt x="66" y="251"/>
                      <a:pt x="62" y="247"/>
                      <a:pt x="57" y="243"/>
                    </a:cubicBezTo>
                    <a:cubicBezTo>
                      <a:pt x="53" y="240"/>
                      <a:pt x="48" y="237"/>
                      <a:pt x="43" y="232"/>
                    </a:cubicBezTo>
                    <a:cubicBezTo>
                      <a:pt x="39" y="227"/>
                      <a:pt x="34" y="221"/>
                      <a:pt x="29" y="215"/>
                    </a:cubicBezTo>
                    <a:cubicBezTo>
                      <a:pt x="24" y="208"/>
                      <a:pt x="20" y="201"/>
                      <a:pt x="15" y="193"/>
                    </a:cubicBezTo>
                    <a:cubicBezTo>
                      <a:pt x="11" y="185"/>
                      <a:pt x="8" y="176"/>
                      <a:pt x="5" y="167"/>
                    </a:cubicBezTo>
                    <a:cubicBezTo>
                      <a:pt x="2" y="157"/>
                      <a:pt x="1" y="147"/>
                      <a:pt x="0" y="136"/>
                    </a:cubicBezTo>
                    <a:cubicBezTo>
                      <a:pt x="0" y="125"/>
                      <a:pt x="1" y="114"/>
                      <a:pt x="3" y="102"/>
                    </a:cubicBezTo>
                    <a:cubicBezTo>
                      <a:pt x="8" y="83"/>
                      <a:pt x="15" y="67"/>
                      <a:pt x="25" y="54"/>
                    </a:cubicBezTo>
                    <a:cubicBezTo>
                      <a:pt x="35" y="41"/>
                      <a:pt x="46" y="30"/>
                      <a:pt x="58" y="22"/>
                    </a:cubicBezTo>
                    <a:cubicBezTo>
                      <a:pt x="71" y="15"/>
                      <a:pt x="84" y="9"/>
                      <a:pt x="97" y="5"/>
                    </a:cubicBezTo>
                    <a:cubicBezTo>
                      <a:pt x="110" y="2"/>
                      <a:pt x="122" y="0"/>
                      <a:pt x="133" y="0"/>
                    </a:cubicBezTo>
                    <a:cubicBezTo>
                      <a:pt x="144" y="0"/>
                      <a:pt x="156" y="2"/>
                      <a:pt x="168" y="5"/>
                    </a:cubicBezTo>
                    <a:cubicBezTo>
                      <a:pt x="180" y="8"/>
                      <a:pt x="192" y="13"/>
                      <a:pt x="203" y="19"/>
                    </a:cubicBezTo>
                    <a:cubicBezTo>
                      <a:pt x="215" y="26"/>
                      <a:pt x="225" y="34"/>
                      <a:pt x="234" y="45"/>
                    </a:cubicBezTo>
                    <a:cubicBezTo>
                      <a:pt x="244" y="55"/>
                      <a:pt x="252" y="67"/>
                      <a:pt x="258" y="81"/>
                    </a:cubicBezTo>
                    <a:close/>
                    <a:moveTo>
                      <a:pt x="221" y="154"/>
                    </a:moveTo>
                    <a:cubicBezTo>
                      <a:pt x="232" y="113"/>
                      <a:pt x="218" y="81"/>
                      <a:pt x="181" y="59"/>
                    </a:cubicBezTo>
                    <a:cubicBezTo>
                      <a:pt x="175" y="55"/>
                      <a:pt x="168" y="52"/>
                      <a:pt x="160" y="50"/>
                    </a:cubicBezTo>
                    <a:cubicBezTo>
                      <a:pt x="151" y="48"/>
                      <a:pt x="143" y="46"/>
                      <a:pt x="134" y="46"/>
                    </a:cubicBezTo>
                    <a:cubicBezTo>
                      <a:pt x="126" y="46"/>
                      <a:pt x="117" y="48"/>
                      <a:pt x="109" y="50"/>
                    </a:cubicBezTo>
                    <a:cubicBezTo>
                      <a:pt x="100" y="52"/>
                      <a:pt x="93" y="55"/>
                      <a:pt x="86" y="60"/>
                    </a:cubicBezTo>
                    <a:cubicBezTo>
                      <a:pt x="70" y="71"/>
                      <a:pt x="59" y="83"/>
                      <a:pt x="53" y="96"/>
                    </a:cubicBezTo>
                    <a:cubicBezTo>
                      <a:pt x="47" y="109"/>
                      <a:pt x="45" y="123"/>
                      <a:pt x="45" y="138"/>
                    </a:cubicBezTo>
                    <a:cubicBezTo>
                      <a:pt x="45" y="146"/>
                      <a:pt x="47" y="153"/>
                      <a:pt x="49" y="160"/>
                    </a:cubicBezTo>
                    <a:cubicBezTo>
                      <a:pt x="52" y="166"/>
                      <a:pt x="55" y="172"/>
                      <a:pt x="58" y="177"/>
                    </a:cubicBezTo>
                    <a:cubicBezTo>
                      <a:pt x="62" y="183"/>
                      <a:pt x="65" y="187"/>
                      <a:pt x="69" y="191"/>
                    </a:cubicBezTo>
                    <a:cubicBezTo>
                      <a:pt x="73" y="195"/>
                      <a:pt x="76" y="199"/>
                      <a:pt x="79" y="202"/>
                    </a:cubicBezTo>
                    <a:cubicBezTo>
                      <a:pt x="85" y="208"/>
                      <a:pt x="90" y="213"/>
                      <a:pt x="95" y="218"/>
                    </a:cubicBezTo>
                    <a:cubicBezTo>
                      <a:pt x="99" y="223"/>
                      <a:pt x="103" y="229"/>
                      <a:pt x="105" y="236"/>
                    </a:cubicBezTo>
                    <a:cubicBezTo>
                      <a:pt x="108" y="243"/>
                      <a:pt x="112" y="247"/>
                      <a:pt x="118" y="248"/>
                    </a:cubicBezTo>
                    <a:cubicBezTo>
                      <a:pt x="123" y="250"/>
                      <a:pt x="128" y="251"/>
                      <a:pt x="133" y="251"/>
                    </a:cubicBezTo>
                    <a:cubicBezTo>
                      <a:pt x="139" y="251"/>
                      <a:pt x="145" y="249"/>
                      <a:pt x="151" y="247"/>
                    </a:cubicBezTo>
                    <a:cubicBezTo>
                      <a:pt x="157" y="244"/>
                      <a:pt x="161" y="240"/>
                      <a:pt x="163" y="234"/>
                    </a:cubicBezTo>
                    <a:cubicBezTo>
                      <a:pt x="165" y="231"/>
                      <a:pt x="167" y="227"/>
                      <a:pt x="171" y="222"/>
                    </a:cubicBezTo>
                    <a:cubicBezTo>
                      <a:pt x="174" y="217"/>
                      <a:pt x="180" y="210"/>
                      <a:pt x="187" y="202"/>
                    </a:cubicBezTo>
                    <a:cubicBezTo>
                      <a:pt x="191" y="197"/>
                      <a:pt x="195" y="193"/>
                      <a:pt x="198" y="190"/>
                    </a:cubicBezTo>
                    <a:cubicBezTo>
                      <a:pt x="202" y="187"/>
                      <a:pt x="205" y="183"/>
                      <a:pt x="208" y="180"/>
                    </a:cubicBezTo>
                    <a:cubicBezTo>
                      <a:pt x="211" y="176"/>
                      <a:pt x="214" y="173"/>
                      <a:pt x="216" y="169"/>
                    </a:cubicBezTo>
                    <a:cubicBezTo>
                      <a:pt x="218" y="165"/>
                      <a:pt x="220" y="160"/>
                      <a:pt x="221" y="154"/>
                    </a:cubicBezTo>
                    <a:close/>
                    <a:moveTo>
                      <a:pt x="221" y="154"/>
                    </a:moveTo>
                    <a:cubicBezTo>
                      <a:pt x="221" y="154"/>
                      <a:pt x="221" y="154"/>
                      <a:pt x="221" y="15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hangingPunct="0"/>
                <a:endParaRPr lang="zh-CN" altLang="en-US" sz="1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651375" y="1304925"/>
              <a:ext cx="876300" cy="876300"/>
              <a:chOff x="4479925" y="1304925"/>
              <a:chExt cx="876300" cy="876300"/>
            </a:xfrm>
          </p:grpSpPr>
          <p:grpSp>
            <p:nvGrpSpPr>
              <p:cNvPr id="8" name="组合 27"/>
              <p:cNvGrpSpPr/>
              <p:nvPr/>
            </p:nvGrpSpPr>
            <p:grpSpPr>
              <a:xfrm rot="3600000">
                <a:off x="4479925" y="1304925"/>
                <a:ext cx="876300" cy="876300"/>
                <a:chOff x="2613025" y="1343025"/>
                <a:chExt cx="876300" cy="876300"/>
              </a:xfrm>
            </p:grpSpPr>
            <p:sp>
              <p:nvSpPr>
                <p:cNvPr id="30" name="任意多边形 29"/>
                <p:cNvSpPr/>
                <p:nvPr/>
              </p:nvSpPr>
              <p:spPr>
                <a:xfrm>
                  <a:off x="2613025" y="1343025"/>
                  <a:ext cx="819150" cy="628650"/>
                </a:xfrm>
                <a:custGeom>
                  <a:avLst/>
                  <a:gdLst>
                    <a:gd name="connsiteX0" fmla="*/ 0 w 819150"/>
                    <a:gd name="connsiteY0" fmla="*/ 628650 h 628650"/>
                    <a:gd name="connsiteX1" fmla="*/ 190500 w 819150"/>
                    <a:gd name="connsiteY1" fmla="*/ 0 h 628650"/>
                    <a:gd name="connsiteX2" fmla="*/ 819150 w 819150"/>
                    <a:gd name="connsiteY2" fmla="*/ 152400 h 628650"/>
                    <a:gd name="connsiteX3" fmla="*/ 0 w 819150"/>
                    <a:gd name="connsiteY3" fmla="*/ 628650 h 6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150" h="628650">
                      <a:moveTo>
                        <a:pt x="0" y="628650"/>
                      </a:moveTo>
                      <a:lnTo>
                        <a:pt x="190500" y="0"/>
                      </a:lnTo>
                      <a:lnTo>
                        <a:pt x="819150" y="152400"/>
                      </a:lnTo>
                      <a:lnTo>
                        <a:pt x="0" y="628650"/>
                      </a:lnTo>
                      <a:close/>
                    </a:path>
                  </a:pathLst>
                </a:custGeom>
                <a:solidFill>
                  <a:schemeClr val="accent4">
                    <a:alpha val="77000"/>
                  </a:schemeClr>
                </a:solidFill>
                <a:ln>
                  <a:noFill/>
                </a:ln>
              </p:spPr>
              <p:txBody>
                <a:bodyPr vert="horz" wrap="square" lIns="91428" tIns="45714" rIns="91428" bIns="45714" numCol="1" anchor="t" anchorCtr="0" compatLnSpc="1"/>
                <a:lstStyle/>
                <a:p>
                  <a:pPr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任意多边形 30"/>
                <p:cNvSpPr/>
                <p:nvPr/>
              </p:nvSpPr>
              <p:spPr>
                <a:xfrm>
                  <a:off x="2676525" y="1597025"/>
                  <a:ext cx="812800" cy="622300"/>
                </a:xfrm>
                <a:custGeom>
                  <a:avLst/>
                  <a:gdLst>
                    <a:gd name="connsiteX0" fmla="*/ 0 w 812800"/>
                    <a:gd name="connsiteY0" fmla="*/ 463550 h 622300"/>
                    <a:gd name="connsiteX1" fmla="*/ 641350 w 812800"/>
                    <a:gd name="connsiteY1" fmla="*/ 622300 h 622300"/>
                    <a:gd name="connsiteX2" fmla="*/ 812800 w 812800"/>
                    <a:gd name="connsiteY2" fmla="*/ 0 h 622300"/>
                    <a:gd name="connsiteX3" fmla="*/ 660400 w 812800"/>
                    <a:gd name="connsiteY3" fmla="*/ 101600 h 622300"/>
                    <a:gd name="connsiteX4" fmla="*/ 615950 w 812800"/>
                    <a:gd name="connsiteY4" fmla="*/ 25400 h 622300"/>
                    <a:gd name="connsiteX5" fmla="*/ 158750 w 812800"/>
                    <a:gd name="connsiteY5" fmla="*/ 304800 h 622300"/>
                    <a:gd name="connsiteX6" fmla="*/ 177800 w 812800"/>
                    <a:gd name="connsiteY6" fmla="*/ 361950 h 622300"/>
                    <a:gd name="connsiteX7" fmla="*/ 0 w 812800"/>
                    <a:gd name="connsiteY7" fmla="*/ 463550 h 622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2800" h="622300">
                      <a:moveTo>
                        <a:pt x="0" y="463550"/>
                      </a:moveTo>
                      <a:lnTo>
                        <a:pt x="641350" y="622300"/>
                      </a:lnTo>
                      <a:lnTo>
                        <a:pt x="812800" y="0"/>
                      </a:lnTo>
                      <a:lnTo>
                        <a:pt x="660400" y="101600"/>
                      </a:lnTo>
                      <a:lnTo>
                        <a:pt x="615950" y="25400"/>
                      </a:lnTo>
                      <a:lnTo>
                        <a:pt x="158750" y="304800"/>
                      </a:lnTo>
                      <a:lnTo>
                        <a:pt x="177800" y="361950"/>
                      </a:lnTo>
                      <a:lnTo>
                        <a:pt x="0" y="46355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4980524" y="1477491"/>
                <a:ext cx="160850" cy="153666"/>
              </a:xfrm>
              <a:custGeom>
                <a:avLst/>
                <a:gdLst>
                  <a:gd name="T0" fmla="*/ 257 w 345"/>
                  <a:gd name="T1" fmla="*/ 155 h 330"/>
                  <a:gd name="T2" fmla="*/ 173 w 345"/>
                  <a:gd name="T3" fmla="*/ 243 h 330"/>
                  <a:gd name="T4" fmla="*/ 89 w 345"/>
                  <a:gd name="T5" fmla="*/ 155 h 330"/>
                  <a:gd name="T6" fmla="*/ 76 w 345"/>
                  <a:gd name="T7" fmla="*/ 140 h 330"/>
                  <a:gd name="T8" fmla="*/ 76 w 345"/>
                  <a:gd name="T9" fmla="*/ 103 h 330"/>
                  <a:gd name="T10" fmla="*/ 89 w 345"/>
                  <a:gd name="T11" fmla="*/ 90 h 330"/>
                  <a:gd name="T12" fmla="*/ 89 w 345"/>
                  <a:gd name="T13" fmla="*/ 90 h 330"/>
                  <a:gd name="T14" fmla="*/ 89 w 345"/>
                  <a:gd name="T15" fmla="*/ 90 h 330"/>
                  <a:gd name="T16" fmla="*/ 87 w 345"/>
                  <a:gd name="T17" fmla="*/ 62 h 330"/>
                  <a:gd name="T18" fmla="*/ 103 w 345"/>
                  <a:gd name="T19" fmla="*/ 50 h 330"/>
                  <a:gd name="T20" fmla="*/ 115 w 345"/>
                  <a:gd name="T21" fmla="*/ 2 h 330"/>
                  <a:gd name="T22" fmla="*/ 170 w 345"/>
                  <a:gd name="T23" fmla="*/ 11 h 330"/>
                  <a:gd name="T24" fmla="*/ 228 w 345"/>
                  <a:gd name="T25" fmla="*/ 19 h 330"/>
                  <a:gd name="T26" fmla="*/ 244 w 345"/>
                  <a:gd name="T27" fmla="*/ 43 h 330"/>
                  <a:gd name="T28" fmla="*/ 262 w 345"/>
                  <a:gd name="T29" fmla="*/ 50 h 330"/>
                  <a:gd name="T30" fmla="*/ 257 w 345"/>
                  <a:gd name="T31" fmla="*/ 90 h 330"/>
                  <a:gd name="T32" fmla="*/ 256 w 345"/>
                  <a:gd name="T33" fmla="*/ 90 h 330"/>
                  <a:gd name="T34" fmla="*/ 257 w 345"/>
                  <a:gd name="T35" fmla="*/ 90 h 330"/>
                  <a:gd name="T36" fmla="*/ 270 w 345"/>
                  <a:gd name="T37" fmla="*/ 103 h 330"/>
                  <a:gd name="T38" fmla="*/ 270 w 345"/>
                  <a:gd name="T39" fmla="*/ 140 h 330"/>
                  <a:gd name="T40" fmla="*/ 257 w 345"/>
                  <a:gd name="T41" fmla="*/ 155 h 330"/>
                  <a:gd name="T42" fmla="*/ 195 w 345"/>
                  <a:gd name="T43" fmla="*/ 330 h 330"/>
                  <a:gd name="T44" fmla="*/ 195 w 345"/>
                  <a:gd name="T45" fmla="*/ 308 h 330"/>
                  <a:gd name="T46" fmla="*/ 173 w 345"/>
                  <a:gd name="T47" fmla="*/ 276 h 330"/>
                  <a:gd name="T48" fmla="*/ 151 w 345"/>
                  <a:gd name="T49" fmla="*/ 308 h 330"/>
                  <a:gd name="T50" fmla="*/ 151 w 345"/>
                  <a:gd name="T51" fmla="*/ 330 h 330"/>
                  <a:gd name="T52" fmla="*/ 0 w 345"/>
                  <a:gd name="T53" fmla="*/ 330 h 330"/>
                  <a:gd name="T54" fmla="*/ 65 w 345"/>
                  <a:gd name="T55" fmla="*/ 243 h 330"/>
                  <a:gd name="T56" fmla="*/ 151 w 345"/>
                  <a:gd name="T57" fmla="*/ 243 h 330"/>
                  <a:gd name="T58" fmla="*/ 162 w 345"/>
                  <a:gd name="T59" fmla="*/ 243 h 330"/>
                  <a:gd name="T60" fmla="*/ 151 w 345"/>
                  <a:gd name="T61" fmla="*/ 254 h 330"/>
                  <a:gd name="T62" fmla="*/ 162 w 345"/>
                  <a:gd name="T63" fmla="*/ 265 h 330"/>
                  <a:gd name="T64" fmla="*/ 184 w 345"/>
                  <a:gd name="T65" fmla="*/ 265 h 330"/>
                  <a:gd name="T66" fmla="*/ 195 w 345"/>
                  <a:gd name="T67" fmla="*/ 254 h 330"/>
                  <a:gd name="T68" fmla="*/ 184 w 345"/>
                  <a:gd name="T69" fmla="*/ 243 h 330"/>
                  <a:gd name="T70" fmla="*/ 195 w 345"/>
                  <a:gd name="T71" fmla="*/ 243 h 330"/>
                  <a:gd name="T72" fmla="*/ 281 w 345"/>
                  <a:gd name="T73" fmla="*/ 243 h 330"/>
                  <a:gd name="T74" fmla="*/ 345 w 345"/>
                  <a:gd name="T75" fmla="*/ 330 h 330"/>
                  <a:gd name="T76" fmla="*/ 195 w 345"/>
                  <a:gd name="T77" fmla="*/ 330 h 330"/>
                  <a:gd name="T78" fmla="*/ 195 w 345"/>
                  <a:gd name="T79" fmla="*/ 330 h 330"/>
                  <a:gd name="T80" fmla="*/ 195 w 345"/>
                  <a:gd name="T81" fmla="*/ 33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5" h="330">
                    <a:moveTo>
                      <a:pt x="257" y="155"/>
                    </a:moveTo>
                    <a:cubicBezTo>
                      <a:pt x="247" y="198"/>
                      <a:pt x="210" y="243"/>
                      <a:pt x="173" y="243"/>
                    </a:cubicBezTo>
                    <a:cubicBezTo>
                      <a:pt x="136" y="243"/>
                      <a:pt x="99" y="198"/>
                      <a:pt x="89" y="155"/>
                    </a:cubicBezTo>
                    <a:cubicBezTo>
                      <a:pt x="81" y="153"/>
                      <a:pt x="76" y="150"/>
                      <a:pt x="76" y="140"/>
                    </a:cubicBezTo>
                    <a:cubicBezTo>
                      <a:pt x="76" y="103"/>
                      <a:pt x="76" y="103"/>
                      <a:pt x="76" y="103"/>
                    </a:cubicBezTo>
                    <a:cubicBezTo>
                      <a:pt x="76" y="94"/>
                      <a:pt x="81" y="91"/>
                      <a:pt x="89" y="90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90"/>
                      <a:pt x="83" y="67"/>
                      <a:pt x="87" y="62"/>
                    </a:cubicBezTo>
                    <a:cubicBezTo>
                      <a:pt x="91" y="57"/>
                      <a:pt x="101" y="56"/>
                      <a:pt x="103" y="50"/>
                    </a:cubicBezTo>
                    <a:cubicBezTo>
                      <a:pt x="105" y="45"/>
                      <a:pt x="108" y="3"/>
                      <a:pt x="115" y="2"/>
                    </a:cubicBezTo>
                    <a:cubicBezTo>
                      <a:pt x="123" y="0"/>
                      <a:pt x="159" y="10"/>
                      <a:pt x="170" y="11"/>
                    </a:cubicBezTo>
                    <a:cubicBezTo>
                      <a:pt x="181" y="13"/>
                      <a:pt x="222" y="15"/>
                      <a:pt x="228" y="19"/>
                    </a:cubicBezTo>
                    <a:cubicBezTo>
                      <a:pt x="234" y="23"/>
                      <a:pt x="239" y="38"/>
                      <a:pt x="244" y="43"/>
                    </a:cubicBezTo>
                    <a:cubicBezTo>
                      <a:pt x="249" y="49"/>
                      <a:pt x="259" y="44"/>
                      <a:pt x="262" y="50"/>
                    </a:cubicBezTo>
                    <a:cubicBezTo>
                      <a:pt x="265" y="56"/>
                      <a:pt x="257" y="90"/>
                      <a:pt x="257" y="90"/>
                    </a:cubicBezTo>
                    <a:cubicBezTo>
                      <a:pt x="256" y="90"/>
                      <a:pt x="256" y="90"/>
                      <a:pt x="256" y="90"/>
                    </a:cubicBezTo>
                    <a:cubicBezTo>
                      <a:pt x="257" y="90"/>
                      <a:pt x="257" y="90"/>
                      <a:pt x="257" y="90"/>
                    </a:cubicBezTo>
                    <a:cubicBezTo>
                      <a:pt x="264" y="91"/>
                      <a:pt x="270" y="94"/>
                      <a:pt x="270" y="103"/>
                    </a:cubicBezTo>
                    <a:cubicBezTo>
                      <a:pt x="270" y="140"/>
                      <a:pt x="270" y="140"/>
                      <a:pt x="270" y="140"/>
                    </a:cubicBezTo>
                    <a:cubicBezTo>
                      <a:pt x="270" y="149"/>
                      <a:pt x="264" y="153"/>
                      <a:pt x="257" y="155"/>
                    </a:cubicBezTo>
                    <a:close/>
                    <a:moveTo>
                      <a:pt x="195" y="330"/>
                    </a:moveTo>
                    <a:cubicBezTo>
                      <a:pt x="195" y="308"/>
                      <a:pt x="195" y="308"/>
                      <a:pt x="195" y="308"/>
                    </a:cubicBezTo>
                    <a:cubicBezTo>
                      <a:pt x="195" y="296"/>
                      <a:pt x="185" y="276"/>
                      <a:pt x="173" y="276"/>
                    </a:cubicBezTo>
                    <a:cubicBezTo>
                      <a:pt x="161" y="276"/>
                      <a:pt x="151" y="296"/>
                      <a:pt x="151" y="308"/>
                    </a:cubicBezTo>
                    <a:cubicBezTo>
                      <a:pt x="151" y="330"/>
                      <a:pt x="151" y="330"/>
                      <a:pt x="151" y="330"/>
                    </a:cubicBezTo>
                    <a:cubicBezTo>
                      <a:pt x="0" y="330"/>
                      <a:pt x="0" y="330"/>
                      <a:pt x="0" y="330"/>
                    </a:cubicBezTo>
                    <a:cubicBezTo>
                      <a:pt x="0" y="330"/>
                      <a:pt x="53" y="243"/>
                      <a:pt x="65" y="243"/>
                    </a:cubicBezTo>
                    <a:cubicBezTo>
                      <a:pt x="151" y="243"/>
                      <a:pt x="151" y="243"/>
                      <a:pt x="151" y="243"/>
                    </a:cubicBezTo>
                    <a:cubicBezTo>
                      <a:pt x="162" y="243"/>
                      <a:pt x="162" y="243"/>
                      <a:pt x="162" y="243"/>
                    </a:cubicBezTo>
                    <a:cubicBezTo>
                      <a:pt x="156" y="243"/>
                      <a:pt x="151" y="248"/>
                      <a:pt x="151" y="254"/>
                    </a:cubicBezTo>
                    <a:cubicBezTo>
                      <a:pt x="151" y="260"/>
                      <a:pt x="156" y="265"/>
                      <a:pt x="162" y="265"/>
                    </a:cubicBezTo>
                    <a:cubicBezTo>
                      <a:pt x="184" y="265"/>
                      <a:pt x="184" y="265"/>
                      <a:pt x="184" y="265"/>
                    </a:cubicBezTo>
                    <a:cubicBezTo>
                      <a:pt x="190" y="265"/>
                      <a:pt x="195" y="260"/>
                      <a:pt x="195" y="254"/>
                    </a:cubicBezTo>
                    <a:cubicBezTo>
                      <a:pt x="195" y="248"/>
                      <a:pt x="190" y="243"/>
                      <a:pt x="184" y="243"/>
                    </a:cubicBezTo>
                    <a:cubicBezTo>
                      <a:pt x="195" y="243"/>
                      <a:pt x="195" y="243"/>
                      <a:pt x="195" y="243"/>
                    </a:cubicBezTo>
                    <a:cubicBezTo>
                      <a:pt x="281" y="243"/>
                      <a:pt x="281" y="243"/>
                      <a:pt x="281" y="243"/>
                    </a:cubicBezTo>
                    <a:cubicBezTo>
                      <a:pt x="292" y="243"/>
                      <a:pt x="345" y="330"/>
                      <a:pt x="345" y="330"/>
                    </a:cubicBezTo>
                    <a:cubicBezTo>
                      <a:pt x="195" y="330"/>
                      <a:pt x="195" y="330"/>
                      <a:pt x="195" y="330"/>
                    </a:cubicBezTo>
                    <a:close/>
                    <a:moveTo>
                      <a:pt x="195" y="330"/>
                    </a:moveTo>
                    <a:cubicBezTo>
                      <a:pt x="195" y="330"/>
                      <a:pt x="195" y="330"/>
                      <a:pt x="195" y="33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hangingPunct="0"/>
                <a:endParaRPr lang="zh-CN" altLang="en-US" sz="1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7"/>
            <p:cNvGrpSpPr/>
            <p:nvPr/>
          </p:nvGrpSpPr>
          <p:grpSpPr>
            <a:xfrm>
              <a:off x="5252893" y="2200276"/>
              <a:ext cx="876300" cy="876300"/>
              <a:chOff x="5081443" y="2200276"/>
              <a:chExt cx="876300" cy="876300"/>
            </a:xfrm>
          </p:grpSpPr>
          <p:grpSp>
            <p:nvGrpSpPr>
              <p:cNvPr id="10" name="组合 23"/>
              <p:cNvGrpSpPr/>
              <p:nvPr/>
            </p:nvGrpSpPr>
            <p:grpSpPr>
              <a:xfrm rot="7200000">
                <a:off x="5081443" y="2200276"/>
                <a:ext cx="876300" cy="876300"/>
                <a:chOff x="2613025" y="1343025"/>
                <a:chExt cx="876300" cy="876300"/>
              </a:xfrm>
            </p:grpSpPr>
            <p:sp>
              <p:nvSpPr>
                <p:cNvPr id="26" name="任意多边形 25"/>
                <p:cNvSpPr/>
                <p:nvPr/>
              </p:nvSpPr>
              <p:spPr>
                <a:xfrm>
                  <a:off x="2613025" y="1343025"/>
                  <a:ext cx="819150" cy="628650"/>
                </a:xfrm>
                <a:custGeom>
                  <a:avLst/>
                  <a:gdLst>
                    <a:gd name="connsiteX0" fmla="*/ 0 w 819150"/>
                    <a:gd name="connsiteY0" fmla="*/ 628650 h 628650"/>
                    <a:gd name="connsiteX1" fmla="*/ 190500 w 819150"/>
                    <a:gd name="connsiteY1" fmla="*/ 0 h 628650"/>
                    <a:gd name="connsiteX2" fmla="*/ 819150 w 819150"/>
                    <a:gd name="connsiteY2" fmla="*/ 152400 h 628650"/>
                    <a:gd name="connsiteX3" fmla="*/ 0 w 819150"/>
                    <a:gd name="connsiteY3" fmla="*/ 628650 h 6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150" h="628650">
                      <a:moveTo>
                        <a:pt x="0" y="628650"/>
                      </a:moveTo>
                      <a:lnTo>
                        <a:pt x="190500" y="0"/>
                      </a:lnTo>
                      <a:lnTo>
                        <a:pt x="819150" y="152400"/>
                      </a:lnTo>
                      <a:lnTo>
                        <a:pt x="0" y="628650"/>
                      </a:lnTo>
                      <a:close/>
                    </a:path>
                  </a:pathLst>
                </a:custGeom>
                <a:solidFill>
                  <a:schemeClr val="accent6">
                    <a:alpha val="77000"/>
                  </a:schemeClr>
                </a:solidFill>
                <a:ln>
                  <a:noFill/>
                </a:ln>
              </p:spPr>
              <p:txBody>
                <a:bodyPr vert="horz" wrap="square" lIns="91428" tIns="45714" rIns="91428" bIns="45714" numCol="1" anchor="t" anchorCtr="0" compatLnSpc="1"/>
                <a:lstStyle/>
                <a:p>
                  <a:pPr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任意多边形 26"/>
                <p:cNvSpPr/>
                <p:nvPr/>
              </p:nvSpPr>
              <p:spPr>
                <a:xfrm>
                  <a:off x="2676525" y="1597025"/>
                  <a:ext cx="812800" cy="622300"/>
                </a:xfrm>
                <a:custGeom>
                  <a:avLst/>
                  <a:gdLst>
                    <a:gd name="connsiteX0" fmla="*/ 0 w 812800"/>
                    <a:gd name="connsiteY0" fmla="*/ 463550 h 622300"/>
                    <a:gd name="connsiteX1" fmla="*/ 641350 w 812800"/>
                    <a:gd name="connsiteY1" fmla="*/ 622300 h 622300"/>
                    <a:gd name="connsiteX2" fmla="*/ 812800 w 812800"/>
                    <a:gd name="connsiteY2" fmla="*/ 0 h 622300"/>
                    <a:gd name="connsiteX3" fmla="*/ 660400 w 812800"/>
                    <a:gd name="connsiteY3" fmla="*/ 101600 h 622300"/>
                    <a:gd name="connsiteX4" fmla="*/ 615950 w 812800"/>
                    <a:gd name="connsiteY4" fmla="*/ 25400 h 622300"/>
                    <a:gd name="connsiteX5" fmla="*/ 158750 w 812800"/>
                    <a:gd name="connsiteY5" fmla="*/ 304800 h 622300"/>
                    <a:gd name="connsiteX6" fmla="*/ 177800 w 812800"/>
                    <a:gd name="connsiteY6" fmla="*/ 361950 h 622300"/>
                    <a:gd name="connsiteX7" fmla="*/ 0 w 812800"/>
                    <a:gd name="connsiteY7" fmla="*/ 463550 h 622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2800" h="622300">
                      <a:moveTo>
                        <a:pt x="0" y="463550"/>
                      </a:moveTo>
                      <a:lnTo>
                        <a:pt x="641350" y="622300"/>
                      </a:lnTo>
                      <a:lnTo>
                        <a:pt x="812800" y="0"/>
                      </a:lnTo>
                      <a:lnTo>
                        <a:pt x="660400" y="101600"/>
                      </a:lnTo>
                      <a:lnTo>
                        <a:pt x="615950" y="25400"/>
                      </a:lnTo>
                      <a:lnTo>
                        <a:pt x="158750" y="304800"/>
                      </a:lnTo>
                      <a:lnTo>
                        <a:pt x="177800" y="361950"/>
                      </a:lnTo>
                      <a:lnTo>
                        <a:pt x="0" y="46355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5" name="Freeform 13"/>
              <p:cNvSpPr>
                <a:spLocks noEditPoints="1"/>
              </p:cNvSpPr>
              <p:nvPr/>
            </p:nvSpPr>
            <p:spPr bwMode="auto">
              <a:xfrm>
                <a:off x="5672116" y="2555231"/>
                <a:ext cx="195284" cy="195284"/>
              </a:xfrm>
              <a:custGeom>
                <a:avLst/>
                <a:gdLst>
                  <a:gd name="T0" fmla="*/ 349 w 360"/>
                  <a:gd name="T1" fmla="*/ 70 h 360"/>
                  <a:gd name="T2" fmla="*/ 349 w 360"/>
                  <a:gd name="T3" fmla="*/ 290 h 360"/>
                  <a:gd name="T4" fmla="*/ 290 w 360"/>
                  <a:gd name="T5" fmla="*/ 350 h 360"/>
                  <a:gd name="T6" fmla="*/ 70 w 360"/>
                  <a:gd name="T7" fmla="*/ 349 h 360"/>
                  <a:gd name="T8" fmla="*/ 11 w 360"/>
                  <a:gd name="T9" fmla="*/ 290 h 360"/>
                  <a:gd name="T10" fmla="*/ 11 w 360"/>
                  <a:gd name="T11" fmla="*/ 70 h 360"/>
                  <a:gd name="T12" fmla="*/ 70 w 360"/>
                  <a:gd name="T13" fmla="*/ 11 h 360"/>
                  <a:gd name="T14" fmla="*/ 290 w 360"/>
                  <a:gd name="T15" fmla="*/ 11 h 360"/>
                  <a:gd name="T16" fmla="*/ 349 w 360"/>
                  <a:gd name="T17" fmla="*/ 70 h 360"/>
                  <a:gd name="T18" fmla="*/ 349 w 360"/>
                  <a:gd name="T19" fmla="*/ 70 h 360"/>
                  <a:gd name="T20" fmla="*/ 125 w 360"/>
                  <a:gd name="T21" fmla="*/ 49 h 360"/>
                  <a:gd name="T22" fmla="*/ 90 w 360"/>
                  <a:gd name="T23" fmla="*/ 84 h 360"/>
                  <a:gd name="T24" fmla="*/ 125 w 360"/>
                  <a:gd name="T25" fmla="*/ 118 h 360"/>
                  <a:gd name="T26" fmla="*/ 142 w 360"/>
                  <a:gd name="T27" fmla="*/ 114 h 360"/>
                  <a:gd name="T28" fmla="*/ 219 w 360"/>
                  <a:gd name="T29" fmla="*/ 114 h 360"/>
                  <a:gd name="T30" fmla="*/ 236 w 360"/>
                  <a:gd name="T31" fmla="*/ 119 h 360"/>
                  <a:gd name="T32" fmla="*/ 270 w 360"/>
                  <a:gd name="T33" fmla="*/ 84 h 360"/>
                  <a:gd name="T34" fmla="*/ 236 w 360"/>
                  <a:gd name="T35" fmla="*/ 49 h 360"/>
                  <a:gd name="T36" fmla="*/ 219 w 360"/>
                  <a:gd name="T37" fmla="*/ 54 h 360"/>
                  <a:gd name="T38" fmla="*/ 142 w 360"/>
                  <a:gd name="T39" fmla="*/ 54 h 360"/>
                  <a:gd name="T40" fmla="*/ 125 w 360"/>
                  <a:gd name="T41" fmla="*/ 49 h 360"/>
                  <a:gd name="T42" fmla="*/ 125 w 360"/>
                  <a:gd name="T43" fmla="*/ 49 h 360"/>
                  <a:gd name="T44" fmla="*/ 291 w 360"/>
                  <a:gd name="T45" fmla="*/ 215 h 360"/>
                  <a:gd name="T46" fmla="*/ 326 w 360"/>
                  <a:gd name="T47" fmla="*/ 180 h 360"/>
                  <a:gd name="T48" fmla="*/ 291 w 360"/>
                  <a:gd name="T49" fmla="*/ 146 h 360"/>
                  <a:gd name="T50" fmla="*/ 274 w 360"/>
                  <a:gd name="T51" fmla="*/ 150 h 360"/>
                  <a:gd name="T52" fmla="*/ 192 w 360"/>
                  <a:gd name="T53" fmla="*/ 155 h 360"/>
                  <a:gd name="T54" fmla="*/ 188 w 360"/>
                  <a:gd name="T55" fmla="*/ 154 h 360"/>
                  <a:gd name="T56" fmla="*/ 180 w 360"/>
                  <a:gd name="T57" fmla="*/ 152 h 360"/>
                  <a:gd name="T58" fmla="*/ 173 w 360"/>
                  <a:gd name="T59" fmla="*/ 153 h 360"/>
                  <a:gd name="T60" fmla="*/ 168 w 360"/>
                  <a:gd name="T61" fmla="*/ 155 h 360"/>
                  <a:gd name="T62" fmla="*/ 86 w 360"/>
                  <a:gd name="T63" fmla="*/ 150 h 360"/>
                  <a:gd name="T64" fmla="*/ 69 w 360"/>
                  <a:gd name="T65" fmla="*/ 145 h 360"/>
                  <a:gd name="T66" fmla="*/ 35 w 360"/>
                  <a:gd name="T67" fmla="*/ 180 h 360"/>
                  <a:gd name="T68" fmla="*/ 69 w 360"/>
                  <a:gd name="T69" fmla="*/ 215 h 360"/>
                  <a:gd name="T70" fmla="*/ 86 w 360"/>
                  <a:gd name="T71" fmla="*/ 210 h 360"/>
                  <a:gd name="T72" fmla="*/ 147 w 360"/>
                  <a:gd name="T73" fmla="*/ 198 h 360"/>
                  <a:gd name="T74" fmla="*/ 141 w 360"/>
                  <a:gd name="T75" fmla="*/ 209 h 360"/>
                  <a:gd name="T76" fmla="*/ 96 w 360"/>
                  <a:gd name="T77" fmla="*/ 251 h 360"/>
                  <a:gd name="T78" fmla="*/ 86 w 360"/>
                  <a:gd name="T79" fmla="*/ 276 h 360"/>
                  <a:gd name="T80" fmla="*/ 120 w 360"/>
                  <a:gd name="T81" fmla="*/ 311 h 360"/>
                  <a:gd name="T82" fmla="*/ 133 w 360"/>
                  <a:gd name="T83" fmla="*/ 309 h 360"/>
                  <a:gd name="T84" fmla="*/ 211 w 360"/>
                  <a:gd name="T85" fmla="*/ 275 h 360"/>
                  <a:gd name="T86" fmla="*/ 217 w 360"/>
                  <a:gd name="T87" fmla="*/ 288 h 360"/>
                  <a:gd name="T88" fmla="*/ 246 w 360"/>
                  <a:gd name="T89" fmla="*/ 311 h 360"/>
                  <a:gd name="T90" fmla="*/ 276 w 360"/>
                  <a:gd name="T91" fmla="*/ 275 h 360"/>
                  <a:gd name="T92" fmla="*/ 223 w 360"/>
                  <a:gd name="T93" fmla="*/ 246 h 360"/>
                  <a:gd name="T94" fmla="*/ 149 w 360"/>
                  <a:gd name="T95" fmla="*/ 262 h 360"/>
                  <a:gd name="T96" fmla="*/ 146 w 360"/>
                  <a:gd name="T97" fmla="*/ 257 h 360"/>
                  <a:gd name="T98" fmla="*/ 191 w 360"/>
                  <a:gd name="T99" fmla="*/ 201 h 360"/>
                  <a:gd name="T100" fmla="*/ 274 w 360"/>
                  <a:gd name="T101" fmla="*/ 210 h 360"/>
                  <a:gd name="T102" fmla="*/ 291 w 360"/>
                  <a:gd name="T103" fmla="*/ 215 h 360"/>
                  <a:gd name="T104" fmla="*/ 291 w 360"/>
                  <a:gd name="T105" fmla="*/ 215 h 360"/>
                  <a:gd name="T106" fmla="*/ 291 w 360"/>
                  <a:gd name="T107" fmla="*/ 215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60" h="360">
                    <a:moveTo>
                      <a:pt x="349" y="70"/>
                    </a:moveTo>
                    <a:cubicBezTo>
                      <a:pt x="360" y="129"/>
                      <a:pt x="360" y="230"/>
                      <a:pt x="349" y="290"/>
                    </a:cubicBezTo>
                    <a:cubicBezTo>
                      <a:pt x="342" y="332"/>
                      <a:pt x="333" y="342"/>
                      <a:pt x="290" y="350"/>
                    </a:cubicBezTo>
                    <a:cubicBezTo>
                      <a:pt x="231" y="359"/>
                      <a:pt x="131" y="360"/>
                      <a:pt x="70" y="349"/>
                    </a:cubicBezTo>
                    <a:cubicBezTo>
                      <a:pt x="28" y="342"/>
                      <a:pt x="18" y="333"/>
                      <a:pt x="11" y="290"/>
                    </a:cubicBezTo>
                    <a:cubicBezTo>
                      <a:pt x="0" y="231"/>
                      <a:pt x="0" y="130"/>
                      <a:pt x="11" y="70"/>
                    </a:cubicBezTo>
                    <a:cubicBezTo>
                      <a:pt x="18" y="28"/>
                      <a:pt x="27" y="18"/>
                      <a:pt x="70" y="11"/>
                    </a:cubicBezTo>
                    <a:cubicBezTo>
                      <a:pt x="129" y="0"/>
                      <a:pt x="230" y="1"/>
                      <a:pt x="290" y="11"/>
                    </a:cubicBezTo>
                    <a:cubicBezTo>
                      <a:pt x="333" y="19"/>
                      <a:pt x="342" y="27"/>
                      <a:pt x="349" y="70"/>
                    </a:cubicBezTo>
                    <a:cubicBezTo>
                      <a:pt x="349" y="70"/>
                      <a:pt x="349" y="70"/>
                      <a:pt x="349" y="70"/>
                    </a:cubicBezTo>
                    <a:close/>
                    <a:moveTo>
                      <a:pt x="125" y="49"/>
                    </a:moveTo>
                    <a:cubicBezTo>
                      <a:pt x="106" y="49"/>
                      <a:pt x="90" y="65"/>
                      <a:pt x="90" y="84"/>
                    </a:cubicBezTo>
                    <a:cubicBezTo>
                      <a:pt x="90" y="103"/>
                      <a:pt x="106" y="118"/>
                      <a:pt x="125" y="118"/>
                    </a:cubicBezTo>
                    <a:cubicBezTo>
                      <a:pt x="131" y="118"/>
                      <a:pt x="137" y="117"/>
                      <a:pt x="142" y="114"/>
                    </a:cubicBezTo>
                    <a:cubicBezTo>
                      <a:pt x="179" y="93"/>
                      <a:pt x="182" y="92"/>
                      <a:pt x="219" y="114"/>
                    </a:cubicBezTo>
                    <a:cubicBezTo>
                      <a:pt x="224" y="117"/>
                      <a:pt x="230" y="119"/>
                      <a:pt x="236" y="119"/>
                    </a:cubicBezTo>
                    <a:cubicBezTo>
                      <a:pt x="255" y="119"/>
                      <a:pt x="270" y="103"/>
                      <a:pt x="270" y="84"/>
                    </a:cubicBezTo>
                    <a:cubicBezTo>
                      <a:pt x="270" y="65"/>
                      <a:pt x="255" y="49"/>
                      <a:pt x="236" y="49"/>
                    </a:cubicBezTo>
                    <a:cubicBezTo>
                      <a:pt x="230" y="49"/>
                      <a:pt x="224" y="51"/>
                      <a:pt x="219" y="54"/>
                    </a:cubicBezTo>
                    <a:cubicBezTo>
                      <a:pt x="181" y="75"/>
                      <a:pt x="180" y="75"/>
                      <a:pt x="142" y="54"/>
                    </a:cubicBezTo>
                    <a:cubicBezTo>
                      <a:pt x="137" y="51"/>
                      <a:pt x="131" y="49"/>
                      <a:pt x="125" y="49"/>
                    </a:cubicBezTo>
                    <a:cubicBezTo>
                      <a:pt x="125" y="49"/>
                      <a:pt x="125" y="49"/>
                      <a:pt x="125" y="49"/>
                    </a:cubicBezTo>
                    <a:close/>
                    <a:moveTo>
                      <a:pt x="291" y="215"/>
                    </a:moveTo>
                    <a:cubicBezTo>
                      <a:pt x="310" y="215"/>
                      <a:pt x="326" y="199"/>
                      <a:pt x="326" y="180"/>
                    </a:cubicBezTo>
                    <a:cubicBezTo>
                      <a:pt x="326" y="161"/>
                      <a:pt x="310" y="146"/>
                      <a:pt x="291" y="146"/>
                    </a:cubicBezTo>
                    <a:cubicBezTo>
                      <a:pt x="285" y="146"/>
                      <a:pt x="279" y="147"/>
                      <a:pt x="274" y="150"/>
                    </a:cubicBezTo>
                    <a:cubicBezTo>
                      <a:pt x="237" y="171"/>
                      <a:pt x="223" y="168"/>
                      <a:pt x="192" y="155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185" y="153"/>
                      <a:pt x="183" y="152"/>
                      <a:pt x="180" y="152"/>
                    </a:cubicBezTo>
                    <a:cubicBezTo>
                      <a:pt x="178" y="152"/>
                      <a:pt x="176" y="153"/>
                      <a:pt x="173" y="153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36" y="168"/>
                      <a:pt x="124" y="171"/>
                      <a:pt x="86" y="150"/>
                    </a:cubicBezTo>
                    <a:cubicBezTo>
                      <a:pt x="81" y="147"/>
                      <a:pt x="75" y="145"/>
                      <a:pt x="69" y="145"/>
                    </a:cubicBezTo>
                    <a:cubicBezTo>
                      <a:pt x="50" y="145"/>
                      <a:pt x="35" y="161"/>
                      <a:pt x="35" y="180"/>
                    </a:cubicBezTo>
                    <a:cubicBezTo>
                      <a:pt x="35" y="199"/>
                      <a:pt x="50" y="215"/>
                      <a:pt x="69" y="215"/>
                    </a:cubicBezTo>
                    <a:cubicBezTo>
                      <a:pt x="75" y="215"/>
                      <a:pt x="81" y="213"/>
                      <a:pt x="86" y="210"/>
                    </a:cubicBezTo>
                    <a:cubicBezTo>
                      <a:pt x="121" y="190"/>
                      <a:pt x="140" y="191"/>
                      <a:pt x="147" y="198"/>
                    </a:cubicBezTo>
                    <a:cubicBezTo>
                      <a:pt x="150" y="199"/>
                      <a:pt x="147" y="201"/>
                      <a:pt x="141" y="209"/>
                    </a:cubicBezTo>
                    <a:cubicBezTo>
                      <a:pt x="132" y="220"/>
                      <a:pt x="113" y="235"/>
                      <a:pt x="96" y="251"/>
                    </a:cubicBezTo>
                    <a:cubicBezTo>
                      <a:pt x="89" y="258"/>
                      <a:pt x="86" y="266"/>
                      <a:pt x="86" y="276"/>
                    </a:cubicBezTo>
                    <a:cubicBezTo>
                      <a:pt x="86" y="295"/>
                      <a:pt x="101" y="311"/>
                      <a:pt x="120" y="311"/>
                    </a:cubicBezTo>
                    <a:cubicBezTo>
                      <a:pt x="124" y="311"/>
                      <a:pt x="129" y="310"/>
                      <a:pt x="133" y="309"/>
                    </a:cubicBezTo>
                    <a:cubicBezTo>
                      <a:pt x="166" y="300"/>
                      <a:pt x="193" y="284"/>
                      <a:pt x="211" y="275"/>
                    </a:cubicBezTo>
                    <a:cubicBezTo>
                      <a:pt x="215" y="273"/>
                      <a:pt x="213" y="277"/>
                      <a:pt x="217" y="288"/>
                    </a:cubicBezTo>
                    <a:cubicBezTo>
                      <a:pt x="221" y="297"/>
                      <a:pt x="231" y="310"/>
                      <a:pt x="246" y="311"/>
                    </a:cubicBezTo>
                    <a:cubicBezTo>
                      <a:pt x="269" y="313"/>
                      <a:pt x="281" y="294"/>
                      <a:pt x="276" y="275"/>
                    </a:cubicBezTo>
                    <a:cubicBezTo>
                      <a:pt x="270" y="252"/>
                      <a:pt x="247" y="236"/>
                      <a:pt x="223" y="246"/>
                    </a:cubicBezTo>
                    <a:cubicBezTo>
                      <a:pt x="197" y="256"/>
                      <a:pt x="174" y="262"/>
                      <a:pt x="149" y="262"/>
                    </a:cubicBezTo>
                    <a:cubicBezTo>
                      <a:pt x="144" y="261"/>
                      <a:pt x="145" y="260"/>
                      <a:pt x="146" y="257"/>
                    </a:cubicBezTo>
                    <a:cubicBezTo>
                      <a:pt x="149" y="245"/>
                      <a:pt x="168" y="213"/>
                      <a:pt x="191" y="201"/>
                    </a:cubicBezTo>
                    <a:cubicBezTo>
                      <a:pt x="214" y="191"/>
                      <a:pt x="233" y="187"/>
                      <a:pt x="274" y="210"/>
                    </a:cubicBezTo>
                    <a:cubicBezTo>
                      <a:pt x="279" y="213"/>
                      <a:pt x="285" y="215"/>
                      <a:pt x="291" y="215"/>
                    </a:cubicBezTo>
                    <a:close/>
                    <a:moveTo>
                      <a:pt x="291" y="215"/>
                    </a:moveTo>
                    <a:cubicBezTo>
                      <a:pt x="291" y="215"/>
                      <a:pt x="291" y="215"/>
                      <a:pt x="291" y="21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hangingPunct="0"/>
                <a:endParaRPr lang="zh-CN" altLang="en-US" sz="1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8"/>
            <p:cNvGrpSpPr/>
            <p:nvPr/>
          </p:nvGrpSpPr>
          <p:grpSpPr>
            <a:xfrm>
              <a:off x="4651375" y="3194050"/>
              <a:ext cx="876300" cy="876300"/>
              <a:chOff x="4479925" y="3194050"/>
              <a:chExt cx="876300" cy="876300"/>
            </a:xfrm>
          </p:grpSpPr>
          <p:grpSp>
            <p:nvGrpSpPr>
              <p:cNvPr id="12" name="组合 19"/>
              <p:cNvGrpSpPr/>
              <p:nvPr/>
            </p:nvGrpSpPr>
            <p:grpSpPr>
              <a:xfrm rot="10800000">
                <a:off x="4479925" y="3194050"/>
                <a:ext cx="876300" cy="876300"/>
                <a:chOff x="2613025" y="1343025"/>
                <a:chExt cx="876300" cy="876300"/>
              </a:xfrm>
            </p:grpSpPr>
            <p:sp>
              <p:nvSpPr>
                <p:cNvPr id="22" name="任意多边形 21"/>
                <p:cNvSpPr/>
                <p:nvPr/>
              </p:nvSpPr>
              <p:spPr>
                <a:xfrm>
                  <a:off x="2613025" y="1343025"/>
                  <a:ext cx="819150" cy="628650"/>
                </a:xfrm>
                <a:custGeom>
                  <a:avLst/>
                  <a:gdLst>
                    <a:gd name="connsiteX0" fmla="*/ 0 w 819150"/>
                    <a:gd name="connsiteY0" fmla="*/ 628650 h 628650"/>
                    <a:gd name="connsiteX1" fmla="*/ 190500 w 819150"/>
                    <a:gd name="connsiteY1" fmla="*/ 0 h 628650"/>
                    <a:gd name="connsiteX2" fmla="*/ 819150 w 819150"/>
                    <a:gd name="connsiteY2" fmla="*/ 152400 h 628650"/>
                    <a:gd name="connsiteX3" fmla="*/ 0 w 819150"/>
                    <a:gd name="connsiteY3" fmla="*/ 628650 h 6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150" h="628650">
                      <a:moveTo>
                        <a:pt x="0" y="628650"/>
                      </a:moveTo>
                      <a:lnTo>
                        <a:pt x="190500" y="0"/>
                      </a:lnTo>
                      <a:lnTo>
                        <a:pt x="819150" y="152400"/>
                      </a:lnTo>
                      <a:lnTo>
                        <a:pt x="0" y="628650"/>
                      </a:lnTo>
                      <a:close/>
                    </a:path>
                  </a:pathLst>
                </a:custGeom>
                <a:solidFill>
                  <a:schemeClr val="accent2">
                    <a:alpha val="77000"/>
                  </a:schemeClr>
                </a:solidFill>
                <a:ln>
                  <a:noFill/>
                </a:ln>
              </p:spPr>
              <p:txBody>
                <a:bodyPr vert="horz" wrap="square" lIns="91428" tIns="45714" rIns="91428" bIns="45714" numCol="1" anchor="t" anchorCtr="0" compatLnSpc="1"/>
                <a:lstStyle/>
                <a:p>
                  <a:pPr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任意多边形 22"/>
                <p:cNvSpPr/>
                <p:nvPr/>
              </p:nvSpPr>
              <p:spPr>
                <a:xfrm>
                  <a:off x="2676525" y="1597025"/>
                  <a:ext cx="812800" cy="622300"/>
                </a:xfrm>
                <a:custGeom>
                  <a:avLst/>
                  <a:gdLst>
                    <a:gd name="connsiteX0" fmla="*/ 0 w 812800"/>
                    <a:gd name="connsiteY0" fmla="*/ 463550 h 622300"/>
                    <a:gd name="connsiteX1" fmla="*/ 641350 w 812800"/>
                    <a:gd name="connsiteY1" fmla="*/ 622300 h 622300"/>
                    <a:gd name="connsiteX2" fmla="*/ 812800 w 812800"/>
                    <a:gd name="connsiteY2" fmla="*/ 0 h 622300"/>
                    <a:gd name="connsiteX3" fmla="*/ 660400 w 812800"/>
                    <a:gd name="connsiteY3" fmla="*/ 101600 h 622300"/>
                    <a:gd name="connsiteX4" fmla="*/ 615950 w 812800"/>
                    <a:gd name="connsiteY4" fmla="*/ 25400 h 622300"/>
                    <a:gd name="connsiteX5" fmla="*/ 158750 w 812800"/>
                    <a:gd name="connsiteY5" fmla="*/ 304800 h 622300"/>
                    <a:gd name="connsiteX6" fmla="*/ 177800 w 812800"/>
                    <a:gd name="connsiteY6" fmla="*/ 361950 h 622300"/>
                    <a:gd name="connsiteX7" fmla="*/ 0 w 812800"/>
                    <a:gd name="connsiteY7" fmla="*/ 463550 h 622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2800" h="622300">
                      <a:moveTo>
                        <a:pt x="0" y="463550"/>
                      </a:moveTo>
                      <a:lnTo>
                        <a:pt x="641350" y="622300"/>
                      </a:lnTo>
                      <a:lnTo>
                        <a:pt x="812800" y="0"/>
                      </a:lnTo>
                      <a:lnTo>
                        <a:pt x="660400" y="101600"/>
                      </a:lnTo>
                      <a:lnTo>
                        <a:pt x="615950" y="25400"/>
                      </a:lnTo>
                      <a:lnTo>
                        <a:pt x="158750" y="304800"/>
                      </a:lnTo>
                      <a:lnTo>
                        <a:pt x="177800" y="361950"/>
                      </a:lnTo>
                      <a:lnTo>
                        <a:pt x="0" y="46355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" name="Freeform 10"/>
              <p:cNvSpPr>
                <a:spLocks noEditPoints="1"/>
              </p:cNvSpPr>
              <p:nvPr/>
            </p:nvSpPr>
            <p:spPr bwMode="auto">
              <a:xfrm>
                <a:off x="4912957" y="3713718"/>
                <a:ext cx="240782" cy="210582"/>
              </a:xfrm>
              <a:custGeom>
                <a:avLst/>
                <a:gdLst>
                  <a:gd name="T0" fmla="*/ 383 w 463"/>
                  <a:gd name="T1" fmla="*/ 146 h 404"/>
                  <a:gd name="T2" fmla="*/ 382 w 463"/>
                  <a:gd name="T3" fmla="*/ 160 h 404"/>
                  <a:gd name="T4" fmla="*/ 235 w 463"/>
                  <a:gd name="T5" fmla="*/ 294 h 404"/>
                  <a:gd name="T6" fmla="*/ 211 w 463"/>
                  <a:gd name="T7" fmla="*/ 294 h 404"/>
                  <a:gd name="T8" fmla="*/ 206 w 463"/>
                  <a:gd name="T9" fmla="*/ 299 h 404"/>
                  <a:gd name="T10" fmla="*/ 288 w 463"/>
                  <a:gd name="T11" fmla="*/ 349 h 404"/>
                  <a:gd name="T12" fmla="*/ 312 w 463"/>
                  <a:gd name="T13" fmla="*/ 349 h 404"/>
                  <a:gd name="T14" fmla="*/ 360 w 463"/>
                  <a:gd name="T15" fmla="*/ 399 h 404"/>
                  <a:gd name="T16" fmla="*/ 371 w 463"/>
                  <a:gd name="T17" fmla="*/ 404 h 404"/>
                  <a:gd name="T18" fmla="*/ 377 w 463"/>
                  <a:gd name="T19" fmla="*/ 402 h 404"/>
                  <a:gd name="T20" fmla="*/ 387 w 463"/>
                  <a:gd name="T21" fmla="*/ 388 h 404"/>
                  <a:gd name="T22" fmla="*/ 387 w 463"/>
                  <a:gd name="T23" fmla="*/ 347 h 404"/>
                  <a:gd name="T24" fmla="*/ 463 w 463"/>
                  <a:gd name="T25" fmla="*/ 247 h 404"/>
                  <a:gd name="T26" fmla="*/ 383 w 463"/>
                  <a:gd name="T27" fmla="*/ 146 h 404"/>
                  <a:gd name="T28" fmla="*/ 235 w 463"/>
                  <a:gd name="T29" fmla="*/ 0 h 404"/>
                  <a:gd name="T30" fmla="*/ 126 w 463"/>
                  <a:gd name="T31" fmla="*/ 0 h 404"/>
                  <a:gd name="T32" fmla="*/ 0 w 463"/>
                  <a:gd name="T33" fmla="*/ 136 h 404"/>
                  <a:gd name="T34" fmla="*/ 104 w 463"/>
                  <a:gd name="T35" fmla="*/ 269 h 404"/>
                  <a:gd name="T36" fmla="*/ 104 w 463"/>
                  <a:gd name="T37" fmla="*/ 326 h 404"/>
                  <a:gd name="T38" fmla="*/ 116 w 463"/>
                  <a:gd name="T39" fmla="*/ 344 h 404"/>
                  <a:gd name="T40" fmla="*/ 123 w 463"/>
                  <a:gd name="T41" fmla="*/ 345 h 404"/>
                  <a:gd name="T42" fmla="*/ 136 w 463"/>
                  <a:gd name="T43" fmla="*/ 339 h 404"/>
                  <a:gd name="T44" fmla="*/ 201 w 463"/>
                  <a:gd name="T45" fmla="*/ 271 h 404"/>
                  <a:gd name="T46" fmla="*/ 235 w 463"/>
                  <a:gd name="T47" fmla="*/ 271 h 404"/>
                  <a:gd name="T48" fmla="*/ 359 w 463"/>
                  <a:gd name="T49" fmla="*/ 156 h 404"/>
                  <a:gd name="T50" fmla="*/ 361 w 463"/>
                  <a:gd name="T51" fmla="*/ 136 h 404"/>
                  <a:gd name="T52" fmla="*/ 235 w 463"/>
                  <a:gd name="T53" fmla="*/ 0 h 404"/>
                  <a:gd name="T54" fmla="*/ 92 w 463"/>
                  <a:gd name="T55" fmla="*/ 151 h 404"/>
                  <a:gd name="T56" fmla="*/ 74 w 463"/>
                  <a:gd name="T57" fmla="*/ 132 h 404"/>
                  <a:gd name="T58" fmla="*/ 92 w 463"/>
                  <a:gd name="T59" fmla="*/ 114 h 404"/>
                  <a:gd name="T60" fmla="*/ 111 w 463"/>
                  <a:gd name="T61" fmla="*/ 132 h 404"/>
                  <a:gd name="T62" fmla="*/ 92 w 463"/>
                  <a:gd name="T63" fmla="*/ 151 h 404"/>
                  <a:gd name="T64" fmla="*/ 188 w 463"/>
                  <a:gd name="T65" fmla="*/ 151 h 404"/>
                  <a:gd name="T66" fmla="*/ 169 w 463"/>
                  <a:gd name="T67" fmla="*/ 132 h 404"/>
                  <a:gd name="T68" fmla="*/ 188 w 463"/>
                  <a:gd name="T69" fmla="*/ 114 h 404"/>
                  <a:gd name="T70" fmla="*/ 206 w 463"/>
                  <a:gd name="T71" fmla="*/ 132 h 404"/>
                  <a:gd name="T72" fmla="*/ 188 w 463"/>
                  <a:gd name="T73" fmla="*/ 151 h 404"/>
                  <a:gd name="T74" fmla="*/ 283 w 463"/>
                  <a:gd name="T75" fmla="*/ 151 h 404"/>
                  <a:gd name="T76" fmla="*/ 265 w 463"/>
                  <a:gd name="T77" fmla="*/ 132 h 404"/>
                  <a:gd name="T78" fmla="*/ 283 w 463"/>
                  <a:gd name="T79" fmla="*/ 114 h 404"/>
                  <a:gd name="T80" fmla="*/ 302 w 463"/>
                  <a:gd name="T81" fmla="*/ 132 h 404"/>
                  <a:gd name="T82" fmla="*/ 283 w 463"/>
                  <a:gd name="T83" fmla="*/ 151 h 404"/>
                  <a:gd name="T84" fmla="*/ 283 w 463"/>
                  <a:gd name="T85" fmla="*/ 151 h 404"/>
                  <a:gd name="T86" fmla="*/ 283 w 463"/>
                  <a:gd name="T87" fmla="*/ 15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3" h="404">
                    <a:moveTo>
                      <a:pt x="383" y="146"/>
                    </a:moveTo>
                    <a:cubicBezTo>
                      <a:pt x="383" y="151"/>
                      <a:pt x="382" y="155"/>
                      <a:pt x="382" y="160"/>
                    </a:cubicBezTo>
                    <a:cubicBezTo>
                      <a:pt x="370" y="238"/>
                      <a:pt x="309" y="294"/>
                      <a:pt x="235" y="294"/>
                    </a:cubicBezTo>
                    <a:cubicBezTo>
                      <a:pt x="211" y="294"/>
                      <a:pt x="211" y="294"/>
                      <a:pt x="211" y="294"/>
                    </a:cubicBezTo>
                    <a:cubicBezTo>
                      <a:pt x="206" y="299"/>
                      <a:pt x="206" y="299"/>
                      <a:pt x="206" y="299"/>
                    </a:cubicBezTo>
                    <a:cubicBezTo>
                      <a:pt x="223" y="329"/>
                      <a:pt x="254" y="349"/>
                      <a:pt x="288" y="349"/>
                    </a:cubicBezTo>
                    <a:cubicBezTo>
                      <a:pt x="312" y="349"/>
                      <a:pt x="312" y="349"/>
                      <a:pt x="312" y="349"/>
                    </a:cubicBezTo>
                    <a:cubicBezTo>
                      <a:pt x="360" y="399"/>
                      <a:pt x="360" y="399"/>
                      <a:pt x="360" y="399"/>
                    </a:cubicBezTo>
                    <a:cubicBezTo>
                      <a:pt x="363" y="402"/>
                      <a:pt x="367" y="404"/>
                      <a:pt x="371" y="404"/>
                    </a:cubicBezTo>
                    <a:cubicBezTo>
                      <a:pt x="373" y="404"/>
                      <a:pt x="375" y="403"/>
                      <a:pt x="377" y="402"/>
                    </a:cubicBezTo>
                    <a:cubicBezTo>
                      <a:pt x="383" y="400"/>
                      <a:pt x="387" y="394"/>
                      <a:pt x="387" y="388"/>
                    </a:cubicBezTo>
                    <a:cubicBezTo>
                      <a:pt x="387" y="347"/>
                      <a:pt x="387" y="347"/>
                      <a:pt x="387" y="347"/>
                    </a:cubicBezTo>
                    <a:cubicBezTo>
                      <a:pt x="431" y="338"/>
                      <a:pt x="463" y="297"/>
                      <a:pt x="463" y="247"/>
                    </a:cubicBezTo>
                    <a:cubicBezTo>
                      <a:pt x="463" y="196"/>
                      <a:pt x="428" y="154"/>
                      <a:pt x="383" y="146"/>
                    </a:cubicBezTo>
                    <a:close/>
                    <a:moveTo>
                      <a:pt x="235" y="0"/>
                    </a:moveTo>
                    <a:cubicBezTo>
                      <a:pt x="126" y="0"/>
                      <a:pt x="126" y="0"/>
                      <a:pt x="126" y="0"/>
                    </a:cubicBezTo>
                    <a:cubicBezTo>
                      <a:pt x="57" y="0"/>
                      <a:pt x="0" y="61"/>
                      <a:pt x="0" y="136"/>
                    </a:cubicBezTo>
                    <a:cubicBezTo>
                      <a:pt x="0" y="203"/>
                      <a:pt x="45" y="258"/>
                      <a:pt x="104" y="269"/>
                    </a:cubicBezTo>
                    <a:cubicBezTo>
                      <a:pt x="104" y="326"/>
                      <a:pt x="104" y="326"/>
                      <a:pt x="104" y="326"/>
                    </a:cubicBezTo>
                    <a:cubicBezTo>
                      <a:pt x="104" y="334"/>
                      <a:pt x="109" y="341"/>
                      <a:pt x="116" y="344"/>
                    </a:cubicBezTo>
                    <a:cubicBezTo>
                      <a:pt x="118" y="344"/>
                      <a:pt x="120" y="345"/>
                      <a:pt x="123" y="345"/>
                    </a:cubicBezTo>
                    <a:cubicBezTo>
                      <a:pt x="128" y="345"/>
                      <a:pt x="133" y="343"/>
                      <a:pt x="136" y="339"/>
                    </a:cubicBezTo>
                    <a:cubicBezTo>
                      <a:pt x="201" y="271"/>
                      <a:pt x="201" y="271"/>
                      <a:pt x="201" y="271"/>
                    </a:cubicBezTo>
                    <a:cubicBezTo>
                      <a:pt x="235" y="271"/>
                      <a:pt x="235" y="271"/>
                      <a:pt x="235" y="271"/>
                    </a:cubicBezTo>
                    <a:cubicBezTo>
                      <a:pt x="297" y="271"/>
                      <a:pt x="349" y="223"/>
                      <a:pt x="359" y="156"/>
                    </a:cubicBezTo>
                    <a:cubicBezTo>
                      <a:pt x="360" y="149"/>
                      <a:pt x="361" y="142"/>
                      <a:pt x="361" y="136"/>
                    </a:cubicBezTo>
                    <a:cubicBezTo>
                      <a:pt x="361" y="61"/>
                      <a:pt x="304" y="0"/>
                      <a:pt x="235" y="0"/>
                    </a:cubicBezTo>
                    <a:close/>
                    <a:moveTo>
                      <a:pt x="92" y="151"/>
                    </a:moveTo>
                    <a:cubicBezTo>
                      <a:pt x="82" y="151"/>
                      <a:pt x="74" y="142"/>
                      <a:pt x="74" y="132"/>
                    </a:cubicBezTo>
                    <a:cubicBezTo>
                      <a:pt x="74" y="122"/>
                      <a:pt x="82" y="114"/>
                      <a:pt x="92" y="114"/>
                    </a:cubicBezTo>
                    <a:cubicBezTo>
                      <a:pt x="102" y="114"/>
                      <a:pt x="111" y="122"/>
                      <a:pt x="111" y="132"/>
                    </a:cubicBezTo>
                    <a:cubicBezTo>
                      <a:pt x="111" y="142"/>
                      <a:pt x="102" y="151"/>
                      <a:pt x="92" y="151"/>
                    </a:cubicBezTo>
                    <a:close/>
                    <a:moveTo>
                      <a:pt x="188" y="151"/>
                    </a:moveTo>
                    <a:cubicBezTo>
                      <a:pt x="177" y="151"/>
                      <a:pt x="169" y="142"/>
                      <a:pt x="169" y="132"/>
                    </a:cubicBezTo>
                    <a:cubicBezTo>
                      <a:pt x="169" y="122"/>
                      <a:pt x="177" y="114"/>
                      <a:pt x="188" y="114"/>
                    </a:cubicBezTo>
                    <a:cubicBezTo>
                      <a:pt x="198" y="114"/>
                      <a:pt x="206" y="122"/>
                      <a:pt x="206" y="132"/>
                    </a:cubicBezTo>
                    <a:cubicBezTo>
                      <a:pt x="206" y="142"/>
                      <a:pt x="198" y="151"/>
                      <a:pt x="188" y="151"/>
                    </a:cubicBezTo>
                    <a:close/>
                    <a:moveTo>
                      <a:pt x="283" y="151"/>
                    </a:moveTo>
                    <a:cubicBezTo>
                      <a:pt x="273" y="151"/>
                      <a:pt x="265" y="142"/>
                      <a:pt x="265" y="132"/>
                    </a:cubicBezTo>
                    <a:cubicBezTo>
                      <a:pt x="265" y="122"/>
                      <a:pt x="273" y="114"/>
                      <a:pt x="283" y="114"/>
                    </a:cubicBezTo>
                    <a:cubicBezTo>
                      <a:pt x="293" y="114"/>
                      <a:pt x="302" y="122"/>
                      <a:pt x="302" y="132"/>
                    </a:cubicBezTo>
                    <a:cubicBezTo>
                      <a:pt x="302" y="142"/>
                      <a:pt x="293" y="151"/>
                      <a:pt x="283" y="151"/>
                    </a:cubicBezTo>
                    <a:close/>
                    <a:moveTo>
                      <a:pt x="283" y="151"/>
                    </a:moveTo>
                    <a:cubicBezTo>
                      <a:pt x="283" y="151"/>
                      <a:pt x="283" y="151"/>
                      <a:pt x="283" y="15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28" tIns="45714" rIns="91428" bIns="45714" numCol="1" anchor="t" anchorCtr="0" compatLnSpc="1"/>
              <a:lstStyle/>
              <a:p>
                <a:pPr defTabSz="914400" eaLnBrk="0" hangingPunct="0"/>
                <a:endParaRPr lang="zh-CN" altLang="en-US" sz="1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9"/>
            <p:cNvGrpSpPr/>
            <p:nvPr/>
          </p:nvGrpSpPr>
          <p:grpSpPr>
            <a:xfrm>
              <a:off x="3498850" y="3194050"/>
              <a:ext cx="876300" cy="876300"/>
              <a:chOff x="3327400" y="3194050"/>
              <a:chExt cx="876300" cy="876300"/>
            </a:xfrm>
          </p:grpSpPr>
          <p:grpSp>
            <p:nvGrpSpPr>
              <p:cNvPr id="20" name="组合 15"/>
              <p:cNvGrpSpPr/>
              <p:nvPr/>
            </p:nvGrpSpPr>
            <p:grpSpPr>
              <a:xfrm rot="14400000">
                <a:off x="3327400" y="3194050"/>
                <a:ext cx="876300" cy="876300"/>
                <a:chOff x="2613025" y="1343025"/>
                <a:chExt cx="876300" cy="876300"/>
              </a:xfrm>
            </p:grpSpPr>
            <p:sp>
              <p:nvSpPr>
                <p:cNvPr id="18" name="任意多边形 17"/>
                <p:cNvSpPr/>
                <p:nvPr/>
              </p:nvSpPr>
              <p:spPr>
                <a:xfrm>
                  <a:off x="2613025" y="1343025"/>
                  <a:ext cx="819150" cy="628650"/>
                </a:xfrm>
                <a:custGeom>
                  <a:avLst/>
                  <a:gdLst>
                    <a:gd name="connsiteX0" fmla="*/ 0 w 819150"/>
                    <a:gd name="connsiteY0" fmla="*/ 628650 h 628650"/>
                    <a:gd name="connsiteX1" fmla="*/ 190500 w 819150"/>
                    <a:gd name="connsiteY1" fmla="*/ 0 h 628650"/>
                    <a:gd name="connsiteX2" fmla="*/ 819150 w 819150"/>
                    <a:gd name="connsiteY2" fmla="*/ 152400 h 628650"/>
                    <a:gd name="connsiteX3" fmla="*/ 0 w 819150"/>
                    <a:gd name="connsiteY3" fmla="*/ 628650 h 6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150" h="628650">
                      <a:moveTo>
                        <a:pt x="0" y="628650"/>
                      </a:moveTo>
                      <a:lnTo>
                        <a:pt x="190500" y="0"/>
                      </a:lnTo>
                      <a:lnTo>
                        <a:pt x="819150" y="152400"/>
                      </a:lnTo>
                      <a:lnTo>
                        <a:pt x="0" y="628650"/>
                      </a:lnTo>
                      <a:close/>
                    </a:path>
                  </a:pathLst>
                </a:custGeom>
                <a:solidFill>
                  <a:schemeClr val="accent4">
                    <a:alpha val="77000"/>
                  </a:schemeClr>
                </a:solidFill>
                <a:ln>
                  <a:noFill/>
                </a:ln>
              </p:spPr>
              <p:txBody>
                <a:bodyPr vert="horz" wrap="square" lIns="91428" tIns="45714" rIns="91428" bIns="45714" numCol="1" anchor="t" anchorCtr="0" compatLnSpc="1"/>
                <a:lstStyle/>
                <a:p>
                  <a:pPr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 18"/>
                <p:cNvSpPr/>
                <p:nvPr/>
              </p:nvSpPr>
              <p:spPr>
                <a:xfrm>
                  <a:off x="2676525" y="1597025"/>
                  <a:ext cx="812800" cy="622300"/>
                </a:xfrm>
                <a:custGeom>
                  <a:avLst/>
                  <a:gdLst>
                    <a:gd name="connsiteX0" fmla="*/ 0 w 812800"/>
                    <a:gd name="connsiteY0" fmla="*/ 463550 h 622300"/>
                    <a:gd name="connsiteX1" fmla="*/ 641350 w 812800"/>
                    <a:gd name="connsiteY1" fmla="*/ 622300 h 622300"/>
                    <a:gd name="connsiteX2" fmla="*/ 812800 w 812800"/>
                    <a:gd name="connsiteY2" fmla="*/ 0 h 622300"/>
                    <a:gd name="connsiteX3" fmla="*/ 660400 w 812800"/>
                    <a:gd name="connsiteY3" fmla="*/ 101600 h 622300"/>
                    <a:gd name="connsiteX4" fmla="*/ 615950 w 812800"/>
                    <a:gd name="connsiteY4" fmla="*/ 25400 h 622300"/>
                    <a:gd name="connsiteX5" fmla="*/ 158750 w 812800"/>
                    <a:gd name="connsiteY5" fmla="*/ 304800 h 622300"/>
                    <a:gd name="connsiteX6" fmla="*/ 177800 w 812800"/>
                    <a:gd name="connsiteY6" fmla="*/ 361950 h 622300"/>
                    <a:gd name="connsiteX7" fmla="*/ 0 w 812800"/>
                    <a:gd name="connsiteY7" fmla="*/ 463550 h 622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2800" h="622300">
                      <a:moveTo>
                        <a:pt x="0" y="463550"/>
                      </a:moveTo>
                      <a:lnTo>
                        <a:pt x="641350" y="622300"/>
                      </a:lnTo>
                      <a:lnTo>
                        <a:pt x="812800" y="0"/>
                      </a:lnTo>
                      <a:lnTo>
                        <a:pt x="660400" y="101600"/>
                      </a:lnTo>
                      <a:lnTo>
                        <a:pt x="615950" y="25400"/>
                      </a:lnTo>
                      <a:lnTo>
                        <a:pt x="158750" y="304800"/>
                      </a:lnTo>
                      <a:lnTo>
                        <a:pt x="177800" y="361950"/>
                      </a:lnTo>
                      <a:lnTo>
                        <a:pt x="0" y="46355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" name="Freeform 9"/>
              <p:cNvSpPr>
                <a:spLocks noEditPoints="1"/>
              </p:cNvSpPr>
              <p:nvPr/>
            </p:nvSpPr>
            <p:spPr bwMode="auto">
              <a:xfrm>
                <a:off x="3547035" y="3713718"/>
                <a:ext cx="150836" cy="226602"/>
              </a:xfrm>
              <a:custGeom>
                <a:avLst/>
                <a:gdLst>
                  <a:gd name="T0" fmla="*/ 258 w 341"/>
                  <a:gd name="T1" fmla="*/ 344 h 509"/>
                  <a:gd name="T2" fmla="*/ 222 w 341"/>
                  <a:gd name="T3" fmla="*/ 352 h 509"/>
                  <a:gd name="T4" fmla="*/ 158 w 341"/>
                  <a:gd name="T5" fmla="*/ 288 h 509"/>
                  <a:gd name="T6" fmla="*/ 165 w 341"/>
                  <a:gd name="T7" fmla="*/ 254 h 509"/>
                  <a:gd name="T8" fmla="*/ 158 w 341"/>
                  <a:gd name="T9" fmla="*/ 220 h 509"/>
                  <a:gd name="T10" fmla="*/ 221 w 341"/>
                  <a:gd name="T11" fmla="*/ 157 h 509"/>
                  <a:gd name="T12" fmla="*/ 258 w 341"/>
                  <a:gd name="T13" fmla="*/ 166 h 509"/>
                  <a:gd name="T14" fmla="*/ 341 w 341"/>
                  <a:gd name="T15" fmla="*/ 83 h 509"/>
                  <a:gd name="T16" fmla="*/ 258 w 341"/>
                  <a:gd name="T17" fmla="*/ 0 h 509"/>
                  <a:gd name="T18" fmla="*/ 175 w 341"/>
                  <a:gd name="T19" fmla="*/ 83 h 509"/>
                  <a:gd name="T20" fmla="*/ 181 w 341"/>
                  <a:gd name="T21" fmla="*/ 114 h 509"/>
                  <a:gd name="T22" fmla="*/ 117 w 341"/>
                  <a:gd name="T23" fmla="*/ 179 h 509"/>
                  <a:gd name="T24" fmla="*/ 83 w 341"/>
                  <a:gd name="T25" fmla="*/ 172 h 509"/>
                  <a:gd name="T26" fmla="*/ 0 w 341"/>
                  <a:gd name="T27" fmla="*/ 254 h 509"/>
                  <a:gd name="T28" fmla="*/ 83 w 341"/>
                  <a:gd name="T29" fmla="*/ 337 h 509"/>
                  <a:gd name="T30" fmla="*/ 117 w 341"/>
                  <a:gd name="T31" fmla="*/ 330 h 509"/>
                  <a:gd name="T32" fmla="*/ 181 w 341"/>
                  <a:gd name="T33" fmla="*/ 395 h 509"/>
                  <a:gd name="T34" fmla="*/ 175 w 341"/>
                  <a:gd name="T35" fmla="*/ 426 h 509"/>
                  <a:gd name="T36" fmla="*/ 258 w 341"/>
                  <a:gd name="T37" fmla="*/ 509 h 509"/>
                  <a:gd name="T38" fmla="*/ 341 w 341"/>
                  <a:gd name="T39" fmla="*/ 426 h 509"/>
                  <a:gd name="T40" fmla="*/ 258 w 341"/>
                  <a:gd name="T41" fmla="*/ 344 h 509"/>
                  <a:gd name="T42" fmla="*/ 258 w 341"/>
                  <a:gd name="T43" fmla="*/ 344 h 509"/>
                  <a:gd name="T44" fmla="*/ 258 w 341"/>
                  <a:gd name="T45" fmla="*/ 344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1" h="509">
                    <a:moveTo>
                      <a:pt x="258" y="344"/>
                    </a:moveTo>
                    <a:cubicBezTo>
                      <a:pt x="245" y="344"/>
                      <a:pt x="233" y="347"/>
                      <a:pt x="222" y="352"/>
                    </a:cubicBezTo>
                    <a:cubicBezTo>
                      <a:pt x="158" y="288"/>
                      <a:pt x="158" y="288"/>
                      <a:pt x="158" y="288"/>
                    </a:cubicBezTo>
                    <a:cubicBezTo>
                      <a:pt x="163" y="278"/>
                      <a:pt x="165" y="267"/>
                      <a:pt x="165" y="254"/>
                    </a:cubicBezTo>
                    <a:cubicBezTo>
                      <a:pt x="165" y="242"/>
                      <a:pt x="163" y="231"/>
                      <a:pt x="158" y="220"/>
                    </a:cubicBezTo>
                    <a:cubicBezTo>
                      <a:pt x="221" y="157"/>
                      <a:pt x="221" y="157"/>
                      <a:pt x="221" y="157"/>
                    </a:cubicBezTo>
                    <a:cubicBezTo>
                      <a:pt x="232" y="163"/>
                      <a:pt x="245" y="166"/>
                      <a:pt x="258" y="166"/>
                    </a:cubicBezTo>
                    <a:cubicBezTo>
                      <a:pt x="304" y="166"/>
                      <a:pt x="341" y="129"/>
                      <a:pt x="341" y="83"/>
                    </a:cubicBezTo>
                    <a:cubicBezTo>
                      <a:pt x="341" y="37"/>
                      <a:pt x="304" y="0"/>
                      <a:pt x="258" y="0"/>
                    </a:cubicBezTo>
                    <a:cubicBezTo>
                      <a:pt x="212" y="0"/>
                      <a:pt x="175" y="37"/>
                      <a:pt x="175" y="83"/>
                    </a:cubicBezTo>
                    <a:cubicBezTo>
                      <a:pt x="175" y="94"/>
                      <a:pt x="177" y="105"/>
                      <a:pt x="181" y="114"/>
                    </a:cubicBezTo>
                    <a:cubicBezTo>
                      <a:pt x="117" y="179"/>
                      <a:pt x="117" y="179"/>
                      <a:pt x="117" y="179"/>
                    </a:cubicBezTo>
                    <a:cubicBezTo>
                      <a:pt x="106" y="174"/>
                      <a:pt x="95" y="172"/>
                      <a:pt x="83" y="172"/>
                    </a:cubicBezTo>
                    <a:cubicBezTo>
                      <a:pt x="37" y="172"/>
                      <a:pt x="0" y="209"/>
                      <a:pt x="0" y="254"/>
                    </a:cubicBezTo>
                    <a:cubicBezTo>
                      <a:pt x="0" y="300"/>
                      <a:pt x="37" y="337"/>
                      <a:pt x="83" y="337"/>
                    </a:cubicBezTo>
                    <a:cubicBezTo>
                      <a:pt x="95" y="337"/>
                      <a:pt x="106" y="335"/>
                      <a:pt x="117" y="330"/>
                    </a:cubicBezTo>
                    <a:cubicBezTo>
                      <a:pt x="181" y="395"/>
                      <a:pt x="181" y="395"/>
                      <a:pt x="181" y="395"/>
                    </a:cubicBezTo>
                    <a:cubicBezTo>
                      <a:pt x="177" y="404"/>
                      <a:pt x="175" y="415"/>
                      <a:pt x="175" y="426"/>
                    </a:cubicBezTo>
                    <a:cubicBezTo>
                      <a:pt x="175" y="472"/>
                      <a:pt x="212" y="509"/>
                      <a:pt x="258" y="509"/>
                    </a:cubicBezTo>
                    <a:cubicBezTo>
                      <a:pt x="304" y="509"/>
                      <a:pt x="341" y="472"/>
                      <a:pt x="341" y="426"/>
                    </a:cubicBezTo>
                    <a:cubicBezTo>
                      <a:pt x="341" y="381"/>
                      <a:pt x="304" y="344"/>
                      <a:pt x="258" y="344"/>
                    </a:cubicBezTo>
                    <a:close/>
                    <a:moveTo>
                      <a:pt x="258" y="344"/>
                    </a:moveTo>
                    <a:cubicBezTo>
                      <a:pt x="258" y="344"/>
                      <a:pt x="258" y="344"/>
                      <a:pt x="258" y="34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28" tIns="45714" rIns="91428" bIns="45714" numCol="1" anchor="t" anchorCtr="0" compatLnSpc="1"/>
              <a:lstStyle/>
              <a:p>
                <a:pPr defTabSz="914400" eaLnBrk="0" hangingPunct="0"/>
                <a:endParaRPr lang="zh-CN" altLang="en-US" sz="1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10"/>
            <p:cNvGrpSpPr/>
            <p:nvPr/>
          </p:nvGrpSpPr>
          <p:grpSpPr>
            <a:xfrm>
              <a:off x="2926910" y="2222377"/>
              <a:ext cx="876300" cy="876300"/>
              <a:chOff x="2755460" y="2222377"/>
              <a:chExt cx="876300" cy="876300"/>
            </a:xfrm>
          </p:grpSpPr>
          <p:grpSp>
            <p:nvGrpSpPr>
              <p:cNvPr id="28" name="组合 11"/>
              <p:cNvGrpSpPr/>
              <p:nvPr/>
            </p:nvGrpSpPr>
            <p:grpSpPr>
              <a:xfrm rot="18000000">
                <a:off x="2755460" y="2222377"/>
                <a:ext cx="876300" cy="876300"/>
                <a:chOff x="2613025" y="1343025"/>
                <a:chExt cx="876300" cy="876300"/>
              </a:xfrm>
            </p:grpSpPr>
            <p:sp>
              <p:nvSpPr>
                <p:cNvPr id="14" name="任意多边形 13"/>
                <p:cNvSpPr/>
                <p:nvPr/>
              </p:nvSpPr>
              <p:spPr>
                <a:xfrm>
                  <a:off x="2613025" y="1343025"/>
                  <a:ext cx="819150" cy="628650"/>
                </a:xfrm>
                <a:custGeom>
                  <a:avLst/>
                  <a:gdLst>
                    <a:gd name="connsiteX0" fmla="*/ 0 w 819150"/>
                    <a:gd name="connsiteY0" fmla="*/ 628650 h 628650"/>
                    <a:gd name="connsiteX1" fmla="*/ 190500 w 819150"/>
                    <a:gd name="connsiteY1" fmla="*/ 0 h 628650"/>
                    <a:gd name="connsiteX2" fmla="*/ 819150 w 819150"/>
                    <a:gd name="connsiteY2" fmla="*/ 152400 h 628650"/>
                    <a:gd name="connsiteX3" fmla="*/ 0 w 819150"/>
                    <a:gd name="connsiteY3" fmla="*/ 628650 h 628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9150" h="628650">
                      <a:moveTo>
                        <a:pt x="0" y="628650"/>
                      </a:moveTo>
                      <a:lnTo>
                        <a:pt x="190500" y="0"/>
                      </a:lnTo>
                      <a:lnTo>
                        <a:pt x="819150" y="152400"/>
                      </a:lnTo>
                      <a:lnTo>
                        <a:pt x="0" y="628650"/>
                      </a:lnTo>
                      <a:close/>
                    </a:path>
                  </a:pathLst>
                </a:custGeom>
                <a:solidFill>
                  <a:schemeClr val="accent6">
                    <a:alpha val="77000"/>
                  </a:schemeClr>
                </a:solidFill>
                <a:ln>
                  <a:noFill/>
                </a:ln>
              </p:spPr>
              <p:txBody>
                <a:bodyPr vert="horz" wrap="square" lIns="91428" tIns="45714" rIns="91428" bIns="45714" numCol="1" anchor="t" anchorCtr="0" compatLnSpc="1"/>
                <a:lstStyle/>
                <a:p>
                  <a:pPr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任意多边形 14"/>
                <p:cNvSpPr/>
                <p:nvPr/>
              </p:nvSpPr>
              <p:spPr>
                <a:xfrm>
                  <a:off x="2676525" y="1597025"/>
                  <a:ext cx="812800" cy="622300"/>
                </a:xfrm>
                <a:custGeom>
                  <a:avLst/>
                  <a:gdLst>
                    <a:gd name="connsiteX0" fmla="*/ 0 w 812800"/>
                    <a:gd name="connsiteY0" fmla="*/ 463550 h 622300"/>
                    <a:gd name="connsiteX1" fmla="*/ 641350 w 812800"/>
                    <a:gd name="connsiteY1" fmla="*/ 622300 h 622300"/>
                    <a:gd name="connsiteX2" fmla="*/ 812800 w 812800"/>
                    <a:gd name="connsiteY2" fmla="*/ 0 h 622300"/>
                    <a:gd name="connsiteX3" fmla="*/ 660400 w 812800"/>
                    <a:gd name="connsiteY3" fmla="*/ 101600 h 622300"/>
                    <a:gd name="connsiteX4" fmla="*/ 615950 w 812800"/>
                    <a:gd name="connsiteY4" fmla="*/ 25400 h 622300"/>
                    <a:gd name="connsiteX5" fmla="*/ 158750 w 812800"/>
                    <a:gd name="connsiteY5" fmla="*/ 304800 h 622300"/>
                    <a:gd name="connsiteX6" fmla="*/ 177800 w 812800"/>
                    <a:gd name="connsiteY6" fmla="*/ 361950 h 622300"/>
                    <a:gd name="connsiteX7" fmla="*/ 0 w 812800"/>
                    <a:gd name="connsiteY7" fmla="*/ 463550 h 622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12800" h="622300">
                      <a:moveTo>
                        <a:pt x="0" y="463550"/>
                      </a:moveTo>
                      <a:lnTo>
                        <a:pt x="641350" y="622300"/>
                      </a:lnTo>
                      <a:lnTo>
                        <a:pt x="812800" y="0"/>
                      </a:lnTo>
                      <a:lnTo>
                        <a:pt x="660400" y="101600"/>
                      </a:lnTo>
                      <a:lnTo>
                        <a:pt x="615950" y="25400"/>
                      </a:lnTo>
                      <a:lnTo>
                        <a:pt x="158750" y="304800"/>
                      </a:lnTo>
                      <a:lnTo>
                        <a:pt x="177800" y="361950"/>
                      </a:lnTo>
                      <a:lnTo>
                        <a:pt x="0" y="46355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eaLnBrk="0" hangingPunct="0"/>
                  <a:endParaRPr lang="zh-CN" altLang="en-US" sz="1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3" name="Freeform 11"/>
              <p:cNvSpPr>
                <a:spLocks noEditPoints="1"/>
              </p:cNvSpPr>
              <p:nvPr/>
            </p:nvSpPr>
            <p:spPr bwMode="auto">
              <a:xfrm>
                <a:off x="2857744" y="2557462"/>
                <a:ext cx="214211" cy="166901"/>
              </a:xfrm>
              <a:custGeom>
                <a:avLst/>
                <a:gdLst>
                  <a:gd name="T0" fmla="*/ 179 w 514"/>
                  <a:gd name="T1" fmla="*/ 211 h 397"/>
                  <a:gd name="T2" fmla="*/ 108 w 514"/>
                  <a:gd name="T3" fmla="*/ 296 h 397"/>
                  <a:gd name="T4" fmla="*/ 130 w 514"/>
                  <a:gd name="T5" fmla="*/ 332 h 397"/>
                  <a:gd name="T6" fmla="*/ 249 w 514"/>
                  <a:gd name="T7" fmla="*/ 310 h 397"/>
                  <a:gd name="T8" fmla="*/ 179 w 514"/>
                  <a:gd name="T9" fmla="*/ 211 h 397"/>
                  <a:gd name="T10" fmla="*/ 159 w 514"/>
                  <a:gd name="T11" fmla="*/ 317 h 397"/>
                  <a:gd name="T12" fmla="*/ 132 w 514"/>
                  <a:gd name="T13" fmla="*/ 297 h 397"/>
                  <a:gd name="T14" fmla="*/ 158 w 514"/>
                  <a:gd name="T15" fmla="*/ 270 h 397"/>
                  <a:gd name="T16" fmla="*/ 186 w 514"/>
                  <a:gd name="T17" fmla="*/ 291 h 397"/>
                  <a:gd name="T18" fmla="*/ 159 w 514"/>
                  <a:gd name="T19" fmla="*/ 317 h 397"/>
                  <a:gd name="T20" fmla="*/ 206 w 514"/>
                  <a:gd name="T21" fmla="*/ 276 h 397"/>
                  <a:gd name="T22" fmla="*/ 192 w 514"/>
                  <a:gd name="T23" fmla="*/ 275 h 397"/>
                  <a:gd name="T24" fmla="*/ 196 w 514"/>
                  <a:gd name="T25" fmla="*/ 260 h 397"/>
                  <a:gd name="T26" fmla="*/ 210 w 514"/>
                  <a:gd name="T27" fmla="*/ 261 h 397"/>
                  <a:gd name="T28" fmla="*/ 206 w 514"/>
                  <a:gd name="T29" fmla="*/ 276 h 397"/>
                  <a:gd name="T30" fmla="*/ 394 w 514"/>
                  <a:gd name="T31" fmla="*/ 7 h 397"/>
                  <a:gd name="T32" fmla="*/ 328 w 514"/>
                  <a:gd name="T33" fmla="*/ 8 h 397"/>
                  <a:gd name="T34" fmla="*/ 326 w 514"/>
                  <a:gd name="T35" fmla="*/ 8 h 397"/>
                  <a:gd name="T36" fmla="*/ 326 w 514"/>
                  <a:gd name="T37" fmla="*/ 9 h 397"/>
                  <a:gd name="T38" fmla="*/ 312 w 514"/>
                  <a:gd name="T39" fmla="*/ 27 h 397"/>
                  <a:gd name="T40" fmla="*/ 331 w 514"/>
                  <a:gd name="T41" fmla="*/ 46 h 397"/>
                  <a:gd name="T42" fmla="*/ 348 w 514"/>
                  <a:gd name="T43" fmla="*/ 42 h 397"/>
                  <a:gd name="T44" fmla="*/ 443 w 514"/>
                  <a:gd name="T45" fmla="*/ 89 h 397"/>
                  <a:gd name="T46" fmla="*/ 449 w 514"/>
                  <a:gd name="T47" fmla="*/ 152 h 397"/>
                  <a:gd name="T48" fmla="*/ 445 w 514"/>
                  <a:gd name="T49" fmla="*/ 171 h 397"/>
                  <a:gd name="T50" fmla="*/ 464 w 514"/>
                  <a:gd name="T51" fmla="*/ 188 h 397"/>
                  <a:gd name="T52" fmla="*/ 482 w 514"/>
                  <a:gd name="T53" fmla="*/ 172 h 397"/>
                  <a:gd name="T54" fmla="*/ 482 w 514"/>
                  <a:gd name="T55" fmla="*/ 172 h 397"/>
                  <a:gd name="T56" fmla="*/ 394 w 514"/>
                  <a:gd name="T57" fmla="*/ 7 h 397"/>
                  <a:gd name="T58" fmla="*/ 403 w 514"/>
                  <a:gd name="T59" fmla="*/ 160 h 397"/>
                  <a:gd name="T60" fmla="*/ 416 w 514"/>
                  <a:gd name="T61" fmla="*/ 149 h 397"/>
                  <a:gd name="T62" fmla="*/ 416 w 514"/>
                  <a:gd name="T63" fmla="*/ 148 h 397"/>
                  <a:gd name="T64" fmla="*/ 344 w 514"/>
                  <a:gd name="T65" fmla="*/ 75 h 397"/>
                  <a:gd name="T66" fmla="*/ 331 w 514"/>
                  <a:gd name="T67" fmla="*/ 88 h 397"/>
                  <a:gd name="T68" fmla="*/ 344 w 514"/>
                  <a:gd name="T69" fmla="*/ 101 h 397"/>
                  <a:gd name="T70" fmla="*/ 390 w 514"/>
                  <a:gd name="T71" fmla="*/ 147 h 397"/>
                  <a:gd name="T72" fmla="*/ 403 w 514"/>
                  <a:gd name="T73" fmla="*/ 160 h 397"/>
                  <a:gd name="T74" fmla="*/ 364 w 514"/>
                  <a:gd name="T75" fmla="*/ 193 h 397"/>
                  <a:gd name="T76" fmla="*/ 355 w 514"/>
                  <a:gd name="T77" fmla="*/ 179 h 397"/>
                  <a:gd name="T78" fmla="*/ 351 w 514"/>
                  <a:gd name="T79" fmla="*/ 126 h 397"/>
                  <a:gd name="T80" fmla="*/ 257 w 514"/>
                  <a:gd name="T81" fmla="*/ 130 h 397"/>
                  <a:gd name="T82" fmla="*/ 242 w 514"/>
                  <a:gd name="T83" fmla="*/ 107 h 397"/>
                  <a:gd name="T84" fmla="*/ 166 w 514"/>
                  <a:gd name="T85" fmla="*/ 68 h 397"/>
                  <a:gd name="T86" fmla="*/ 40 w 514"/>
                  <a:gd name="T87" fmla="*/ 172 h 397"/>
                  <a:gd name="T88" fmla="*/ 5 w 514"/>
                  <a:gd name="T89" fmla="*/ 268 h 397"/>
                  <a:gd name="T90" fmla="*/ 189 w 514"/>
                  <a:gd name="T91" fmla="*/ 391 h 397"/>
                  <a:gd name="T92" fmla="*/ 410 w 514"/>
                  <a:gd name="T93" fmla="*/ 294 h 397"/>
                  <a:gd name="T94" fmla="*/ 364 w 514"/>
                  <a:gd name="T95" fmla="*/ 193 h 397"/>
                  <a:gd name="T96" fmla="*/ 195 w 514"/>
                  <a:gd name="T97" fmla="*/ 365 h 397"/>
                  <a:gd name="T98" fmla="*/ 51 w 514"/>
                  <a:gd name="T99" fmla="*/ 276 h 397"/>
                  <a:gd name="T100" fmla="*/ 195 w 514"/>
                  <a:gd name="T101" fmla="*/ 177 h 397"/>
                  <a:gd name="T102" fmla="*/ 339 w 514"/>
                  <a:gd name="T103" fmla="*/ 259 h 397"/>
                  <a:gd name="T104" fmla="*/ 195 w 514"/>
                  <a:gd name="T105" fmla="*/ 365 h 397"/>
                  <a:gd name="T106" fmla="*/ 195 w 514"/>
                  <a:gd name="T107" fmla="*/ 365 h 397"/>
                  <a:gd name="T108" fmla="*/ 195 w 514"/>
                  <a:gd name="T109" fmla="*/ 365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14" h="397">
                    <a:moveTo>
                      <a:pt x="179" y="211"/>
                    </a:moveTo>
                    <a:cubicBezTo>
                      <a:pt x="99" y="221"/>
                      <a:pt x="108" y="296"/>
                      <a:pt x="108" y="296"/>
                    </a:cubicBezTo>
                    <a:cubicBezTo>
                      <a:pt x="108" y="296"/>
                      <a:pt x="108" y="319"/>
                      <a:pt x="130" y="332"/>
                    </a:cubicBezTo>
                    <a:cubicBezTo>
                      <a:pt x="177" y="357"/>
                      <a:pt x="225" y="342"/>
                      <a:pt x="249" y="310"/>
                    </a:cubicBezTo>
                    <a:cubicBezTo>
                      <a:pt x="274" y="279"/>
                      <a:pt x="259" y="202"/>
                      <a:pt x="179" y="211"/>
                    </a:cubicBezTo>
                    <a:close/>
                    <a:moveTo>
                      <a:pt x="159" y="317"/>
                    </a:moveTo>
                    <a:cubicBezTo>
                      <a:pt x="144" y="318"/>
                      <a:pt x="132" y="310"/>
                      <a:pt x="132" y="297"/>
                    </a:cubicBezTo>
                    <a:cubicBezTo>
                      <a:pt x="132" y="285"/>
                      <a:pt x="143" y="272"/>
                      <a:pt x="158" y="270"/>
                    </a:cubicBezTo>
                    <a:cubicBezTo>
                      <a:pt x="175" y="269"/>
                      <a:pt x="186" y="278"/>
                      <a:pt x="186" y="291"/>
                    </a:cubicBezTo>
                    <a:cubicBezTo>
                      <a:pt x="186" y="303"/>
                      <a:pt x="174" y="315"/>
                      <a:pt x="159" y="317"/>
                    </a:cubicBezTo>
                    <a:close/>
                    <a:moveTo>
                      <a:pt x="206" y="276"/>
                    </a:moveTo>
                    <a:cubicBezTo>
                      <a:pt x="201" y="280"/>
                      <a:pt x="195" y="280"/>
                      <a:pt x="192" y="275"/>
                    </a:cubicBezTo>
                    <a:cubicBezTo>
                      <a:pt x="189" y="271"/>
                      <a:pt x="190" y="264"/>
                      <a:pt x="196" y="260"/>
                    </a:cubicBezTo>
                    <a:cubicBezTo>
                      <a:pt x="201" y="256"/>
                      <a:pt x="208" y="257"/>
                      <a:pt x="210" y="261"/>
                    </a:cubicBezTo>
                    <a:cubicBezTo>
                      <a:pt x="213" y="266"/>
                      <a:pt x="211" y="273"/>
                      <a:pt x="206" y="276"/>
                    </a:cubicBezTo>
                    <a:close/>
                    <a:moveTo>
                      <a:pt x="394" y="7"/>
                    </a:moveTo>
                    <a:cubicBezTo>
                      <a:pt x="365" y="0"/>
                      <a:pt x="336" y="6"/>
                      <a:pt x="328" y="8"/>
                    </a:cubicBezTo>
                    <a:cubicBezTo>
                      <a:pt x="328" y="8"/>
                      <a:pt x="327" y="8"/>
                      <a:pt x="326" y="8"/>
                    </a:cubicBezTo>
                    <a:cubicBezTo>
                      <a:pt x="326" y="9"/>
                      <a:pt x="326" y="9"/>
                      <a:pt x="326" y="9"/>
                    </a:cubicBezTo>
                    <a:cubicBezTo>
                      <a:pt x="318" y="11"/>
                      <a:pt x="312" y="19"/>
                      <a:pt x="312" y="27"/>
                    </a:cubicBezTo>
                    <a:cubicBezTo>
                      <a:pt x="312" y="38"/>
                      <a:pt x="321" y="46"/>
                      <a:pt x="331" y="46"/>
                    </a:cubicBezTo>
                    <a:cubicBezTo>
                      <a:pt x="331" y="46"/>
                      <a:pt x="341" y="45"/>
                      <a:pt x="348" y="42"/>
                    </a:cubicBezTo>
                    <a:cubicBezTo>
                      <a:pt x="355" y="39"/>
                      <a:pt x="414" y="40"/>
                      <a:pt x="443" y="89"/>
                    </a:cubicBezTo>
                    <a:cubicBezTo>
                      <a:pt x="459" y="125"/>
                      <a:pt x="450" y="148"/>
                      <a:pt x="449" y="152"/>
                    </a:cubicBezTo>
                    <a:cubicBezTo>
                      <a:pt x="449" y="152"/>
                      <a:pt x="445" y="162"/>
                      <a:pt x="445" y="171"/>
                    </a:cubicBezTo>
                    <a:cubicBezTo>
                      <a:pt x="445" y="181"/>
                      <a:pt x="453" y="188"/>
                      <a:pt x="464" y="188"/>
                    </a:cubicBezTo>
                    <a:cubicBezTo>
                      <a:pt x="473" y="188"/>
                      <a:pt x="480" y="187"/>
                      <a:pt x="482" y="172"/>
                    </a:cubicBezTo>
                    <a:cubicBezTo>
                      <a:pt x="482" y="172"/>
                      <a:pt x="482" y="172"/>
                      <a:pt x="482" y="172"/>
                    </a:cubicBezTo>
                    <a:cubicBezTo>
                      <a:pt x="514" y="68"/>
                      <a:pt x="444" y="19"/>
                      <a:pt x="394" y="7"/>
                    </a:cubicBezTo>
                    <a:close/>
                    <a:moveTo>
                      <a:pt x="403" y="160"/>
                    </a:moveTo>
                    <a:cubicBezTo>
                      <a:pt x="410" y="160"/>
                      <a:pt x="415" y="156"/>
                      <a:pt x="416" y="149"/>
                    </a:cubicBezTo>
                    <a:cubicBezTo>
                      <a:pt x="416" y="149"/>
                      <a:pt x="416" y="148"/>
                      <a:pt x="416" y="148"/>
                    </a:cubicBezTo>
                    <a:cubicBezTo>
                      <a:pt x="426" y="60"/>
                      <a:pt x="344" y="75"/>
                      <a:pt x="344" y="75"/>
                    </a:cubicBezTo>
                    <a:cubicBezTo>
                      <a:pt x="337" y="75"/>
                      <a:pt x="331" y="81"/>
                      <a:pt x="331" y="88"/>
                    </a:cubicBezTo>
                    <a:cubicBezTo>
                      <a:pt x="331" y="96"/>
                      <a:pt x="337" y="101"/>
                      <a:pt x="344" y="101"/>
                    </a:cubicBezTo>
                    <a:cubicBezTo>
                      <a:pt x="403" y="89"/>
                      <a:pt x="390" y="147"/>
                      <a:pt x="390" y="147"/>
                    </a:cubicBezTo>
                    <a:cubicBezTo>
                      <a:pt x="390" y="154"/>
                      <a:pt x="396" y="160"/>
                      <a:pt x="403" y="160"/>
                    </a:cubicBezTo>
                    <a:close/>
                    <a:moveTo>
                      <a:pt x="364" y="193"/>
                    </a:moveTo>
                    <a:cubicBezTo>
                      <a:pt x="345" y="189"/>
                      <a:pt x="355" y="179"/>
                      <a:pt x="355" y="179"/>
                    </a:cubicBezTo>
                    <a:cubicBezTo>
                      <a:pt x="355" y="179"/>
                      <a:pt x="373" y="148"/>
                      <a:pt x="351" y="126"/>
                    </a:cubicBezTo>
                    <a:cubicBezTo>
                      <a:pt x="323" y="99"/>
                      <a:pt x="257" y="130"/>
                      <a:pt x="257" y="130"/>
                    </a:cubicBezTo>
                    <a:cubicBezTo>
                      <a:pt x="231" y="138"/>
                      <a:pt x="238" y="126"/>
                      <a:pt x="242" y="107"/>
                    </a:cubicBezTo>
                    <a:cubicBezTo>
                      <a:pt x="242" y="84"/>
                      <a:pt x="234" y="45"/>
                      <a:pt x="166" y="68"/>
                    </a:cubicBezTo>
                    <a:cubicBezTo>
                      <a:pt x="98" y="91"/>
                      <a:pt x="40" y="172"/>
                      <a:pt x="40" y="172"/>
                    </a:cubicBezTo>
                    <a:cubicBezTo>
                      <a:pt x="0" y="226"/>
                      <a:pt x="5" y="268"/>
                      <a:pt x="5" y="268"/>
                    </a:cubicBezTo>
                    <a:cubicBezTo>
                      <a:pt x="15" y="360"/>
                      <a:pt x="113" y="385"/>
                      <a:pt x="189" y="391"/>
                    </a:cubicBezTo>
                    <a:cubicBezTo>
                      <a:pt x="269" y="397"/>
                      <a:pt x="377" y="363"/>
                      <a:pt x="410" y="294"/>
                    </a:cubicBezTo>
                    <a:cubicBezTo>
                      <a:pt x="443" y="224"/>
                      <a:pt x="383" y="197"/>
                      <a:pt x="364" y="193"/>
                    </a:cubicBezTo>
                    <a:close/>
                    <a:moveTo>
                      <a:pt x="195" y="365"/>
                    </a:moveTo>
                    <a:cubicBezTo>
                      <a:pt x="115" y="369"/>
                      <a:pt x="51" y="329"/>
                      <a:pt x="51" y="276"/>
                    </a:cubicBezTo>
                    <a:cubicBezTo>
                      <a:pt x="51" y="223"/>
                      <a:pt x="115" y="180"/>
                      <a:pt x="195" y="177"/>
                    </a:cubicBezTo>
                    <a:cubicBezTo>
                      <a:pt x="275" y="173"/>
                      <a:pt x="339" y="206"/>
                      <a:pt x="339" y="259"/>
                    </a:cubicBezTo>
                    <a:cubicBezTo>
                      <a:pt x="339" y="312"/>
                      <a:pt x="275" y="361"/>
                      <a:pt x="195" y="365"/>
                    </a:cubicBezTo>
                    <a:close/>
                    <a:moveTo>
                      <a:pt x="195" y="365"/>
                    </a:moveTo>
                    <a:cubicBezTo>
                      <a:pt x="195" y="365"/>
                      <a:pt x="195" y="365"/>
                      <a:pt x="195" y="36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28" tIns="45714" rIns="91428" bIns="45714" numCol="1" anchor="t" anchorCtr="0" compatLnSpc="1"/>
              <a:lstStyle/>
              <a:p>
                <a:pPr defTabSz="914400" eaLnBrk="0" hangingPunct="0"/>
                <a:endParaRPr lang="zh-CN" altLang="en-US" sz="1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6" name="文本框 66"/>
          <p:cNvSpPr txBox="1">
            <a:spLocks noChangeArrowheads="1"/>
          </p:cNvSpPr>
          <p:nvPr/>
        </p:nvSpPr>
        <p:spPr bwMode="auto">
          <a:xfrm>
            <a:off x="5745864" y="1724086"/>
            <a:ext cx="2352780" cy="40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69"/>
          <p:cNvSpPr txBox="1">
            <a:spLocks noChangeArrowheads="1"/>
          </p:cNvSpPr>
          <p:nvPr/>
        </p:nvSpPr>
        <p:spPr bwMode="auto">
          <a:xfrm>
            <a:off x="5750827" y="1533658"/>
            <a:ext cx="1651846" cy="27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38" name="文本框 66"/>
          <p:cNvSpPr txBox="1">
            <a:spLocks noChangeArrowheads="1"/>
          </p:cNvSpPr>
          <p:nvPr/>
        </p:nvSpPr>
        <p:spPr bwMode="auto">
          <a:xfrm>
            <a:off x="6365013" y="2781545"/>
            <a:ext cx="2352780" cy="40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69"/>
          <p:cNvSpPr txBox="1">
            <a:spLocks noChangeArrowheads="1"/>
          </p:cNvSpPr>
          <p:nvPr/>
        </p:nvSpPr>
        <p:spPr bwMode="auto">
          <a:xfrm>
            <a:off x="6369975" y="2591116"/>
            <a:ext cx="1651846" cy="27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40" name="文本框 66"/>
          <p:cNvSpPr txBox="1">
            <a:spLocks noChangeArrowheads="1"/>
          </p:cNvSpPr>
          <p:nvPr/>
        </p:nvSpPr>
        <p:spPr bwMode="auto">
          <a:xfrm>
            <a:off x="5650609" y="4039063"/>
            <a:ext cx="2352780" cy="40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69"/>
          <p:cNvSpPr txBox="1">
            <a:spLocks noChangeArrowheads="1"/>
          </p:cNvSpPr>
          <p:nvPr/>
        </p:nvSpPr>
        <p:spPr bwMode="auto">
          <a:xfrm>
            <a:off x="5655572" y="3848634"/>
            <a:ext cx="1651846" cy="27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42" name="文本框 66"/>
          <p:cNvSpPr txBox="1">
            <a:spLocks noChangeArrowheads="1"/>
          </p:cNvSpPr>
          <p:nvPr/>
        </p:nvSpPr>
        <p:spPr bwMode="auto">
          <a:xfrm>
            <a:off x="992706" y="1724086"/>
            <a:ext cx="2352780" cy="40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69"/>
          <p:cNvSpPr txBox="1">
            <a:spLocks noChangeArrowheads="1"/>
          </p:cNvSpPr>
          <p:nvPr/>
        </p:nvSpPr>
        <p:spPr bwMode="auto">
          <a:xfrm>
            <a:off x="2272964" y="1533658"/>
            <a:ext cx="1651846" cy="27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44" name="文本框 66"/>
          <p:cNvSpPr txBox="1">
            <a:spLocks noChangeArrowheads="1"/>
          </p:cNvSpPr>
          <p:nvPr/>
        </p:nvSpPr>
        <p:spPr bwMode="auto">
          <a:xfrm>
            <a:off x="449759" y="2800597"/>
            <a:ext cx="2352780" cy="40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框 69"/>
          <p:cNvSpPr txBox="1">
            <a:spLocks noChangeArrowheads="1"/>
          </p:cNvSpPr>
          <p:nvPr/>
        </p:nvSpPr>
        <p:spPr bwMode="auto">
          <a:xfrm>
            <a:off x="1696583" y="2610170"/>
            <a:ext cx="1580242" cy="27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46" name="文本框 66"/>
          <p:cNvSpPr txBox="1">
            <a:spLocks noChangeArrowheads="1"/>
          </p:cNvSpPr>
          <p:nvPr/>
        </p:nvSpPr>
        <p:spPr bwMode="auto">
          <a:xfrm>
            <a:off x="900882" y="3972377"/>
            <a:ext cx="2352780" cy="40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69"/>
          <p:cNvSpPr txBox="1">
            <a:spLocks noChangeArrowheads="1"/>
          </p:cNvSpPr>
          <p:nvPr/>
        </p:nvSpPr>
        <p:spPr bwMode="auto">
          <a:xfrm>
            <a:off x="2128572" y="3781948"/>
            <a:ext cx="1580242" cy="27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6" tIns="45723" rIns="91446" bIns="4572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</p:spTree>
  </p:cSld>
  <p:clrMapOvr>
    <a:masterClrMapping/>
  </p:clrMapOvr>
  <p:transition spd="slow" advClick="0" advTm="6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Shape1"/>
          <p:cNvSpPr/>
          <p:nvPr/>
        </p:nvSpPr>
        <p:spPr>
          <a:xfrm>
            <a:off x="3274156" y="1653661"/>
            <a:ext cx="2586082" cy="2586082"/>
          </a:xfrm>
          <a:prstGeom prst="ellipse">
            <a:avLst/>
          </a:prstGeom>
          <a:noFill/>
          <a:ln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92" tIns="34296" rIns="68592" bIns="3429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" name="BackShape2"/>
          <p:cNvSpPr/>
          <p:nvPr/>
        </p:nvSpPr>
        <p:spPr>
          <a:xfrm>
            <a:off x="3834852" y="2214356"/>
            <a:ext cx="1464690" cy="146469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92" tIns="34296" rIns="68592" bIns="3429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" name="BackShape3"/>
          <p:cNvSpPr/>
          <p:nvPr/>
        </p:nvSpPr>
        <p:spPr>
          <a:xfrm>
            <a:off x="4085392" y="2464894"/>
            <a:ext cx="963612" cy="963611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68592" tIns="91456" rIns="68592" bIns="91456" anchor="ctr" anchorCtr="0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7" name="RelativeShape5"/>
          <p:cNvSpPr/>
          <p:nvPr/>
        </p:nvSpPr>
        <p:spPr>
          <a:xfrm>
            <a:off x="4746170" y="3604175"/>
            <a:ext cx="934390" cy="93439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92" tIns="34296" rIns="68592" bIns="3429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" name="ValueText1"/>
          <p:cNvSpPr/>
          <p:nvPr/>
        </p:nvSpPr>
        <p:spPr>
          <a:xfrm>
            <a:off x="2217696" y="2830995"/>
            <a:ext cx="424357" cy="231414"/>
          </a:xfrm>
          <a:prstGeom prst="rect">
            <a:avLst/>
          </a:prstGeom>
        </p:spPr>
        <p:txBody>
          <a:bodyPr wrap="none" lIns="0" tIns="0" rIns="0" bIns="0" numCol="1" anchor="ctr" anchorCtr="1">
            <a:prstTxWarp prst="textPlain">
              <a:avLst/>
            </a:prstTxWarp>
            <a:normAutofit fontScale="250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en-US" altLang="zh-CN" sz="7200" kern="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82%</a:t>
            </a:r>
          </a:p>
        </p:txBody>
      </p:sp>
      <p:sp>
        <p:nvSpPr>
          <p:cNvPr id="9" name="ValueText2"/>
          <p:cNvSpPr/>
          <p:nvPr/>
        </p:nvSpPr>
        <p:spPr>
          <a:xfrm>
            <a:off x="2870446" y="1645980"/>
            <a:ext cx="424357" cy="23141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numCol="1" anchor="ctr" anchorCtr="1">
            <a:prstTxWarp prst="textPlain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300" kern="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100%</a:t>
            </a:r>
          </a:p>
        </p:txBody>
      </p:sp>
      <p:sp>
        <p:nvSpPr>
          <p:cNvPr id="10" name="ValueText3"/>
          <p:cNvSpPr/>
          <p:nvPr/>
        </p:nvSpPr>
        <p:spPr>
          <a:xfrm>
            <a:off x="5838679" y="1645980"/>
            <a:ext cx="424357" cy="23141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numCol="1" anchor="ctr" anchorCtr="1">
            <a:prstTxWarp prst="textPlain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300" kern="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77%</a:t>
            </a:r>
          </a:p>
        </p:txBody>
      </p:sp>
      <p:sp>
        <p:nvSpPr>
          <p:cNvPr id="11" name="ValueText4"/>
          <p:cNvSpPr/>
          <p:nvPr/>
        </p:nvSpPr>
        <p:spPr>
          <a:xfrm>
            <a:off x="6442117" y="2830995"/>
            <a:ext cx="424357" cy="231414"/>
          </a:xfrm>
          <a:prstGeom prst="rect">
            <a:avLst/>
          </a:prstGeom>
        </p:spPr>
        <p:txBody>
          <a:bodyPr wrap="none" lIns="0" tIns="0" rIns="0" bIns="0" numCol="1" anchor="ctr" anchorCtr="1">
            <a:prstTxWarp prst="textPlain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300" kern="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70%</a:t>
            </a:r>
          </a:p>
        </p:txBody>
      </p:sp>
      <p:sp>
        <p:nvSpPr>
          <p:cNvPr id="12" name="ValueText5"/>
          <p:cNvSpPr/>
          <p:nvPr/>
        </p:nvSpPr>
        <p:spPr>
          <a:xfrm>
            <a:off x="5838679" y="3954824"/>
            <a:ext cx="424357" cy="23141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numCol="1" anchor="ctr" anchorCtr="1">
            <a:prstTxWarp prst="textPlain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300" kern="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82%</a:t>
            </a:r>
          </a:p>
        </p:txBody>
      </p:sp>
      <p:sp>
        <p:nvSpPr>
          <p:cNvPr id="13" name="ValueText6"/>
          <p:cNvSpPr/>
          <p:nvPr/>
        </p:nvSpPr>
        <p:spPr>
          <a:xfrm>
            <a:off x="2870446" y="3954824"/>
            <a:ext cx="424357" cy="23141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numCol="1" anchor="ctr" anchorCtr="1">
            <a:prstTxWarp prst="textPlain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 sz="3300" kern="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rPr>
              <a:t>58%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45235" y="2483427"/>
            <a:ext cx="934390" cy="934390"/>
            <a:chOff x="4119328" y="3304970"/>
            <a:chExt cx="1245637" cy="1245637"/>
          </a:xfrm>
        </p:grpSpPr>
        <p:sp>
          <p:nvSpPr>
            <p:cNvPr id="15" name="RelativeShape1"/>
            <p:cNvSpPr/>
            <p:nvPr/>
          </p:nvSpPr>
          <p:spPr>
            <a:xfrm>
              <a:off x="4119328" y="3304970"/>
              <a:ext cx="1245637" cy="1245637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RelativeShape12"/>
            <p:cNvSpPr/>
            <p:nvPr/>
          </p:nvSpPr>
          <p:spPr>
            <a:xfrm>
              <a:off x="4457301" y="3642942"/>
              <a:ext cx="569690" cy="56969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ValueShape1"/>
            <p:cNvSpPr/>
            <p:nvPr/>
          </p:nvSpPr>
          <p:spPr>
            <a:xfrm>
              <a:off x="4231436" y="3417077"/>
              <a:ext cx="1021422" cy="1021422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IconShape1"/>
            <p:cNvSpPr/>
            <p:nvPr/>
          </p:nvSpPr>
          <p:spPr>
            <a:xfrm>
              <a:off x="4508573" y="3694214"/>
              <a:ext cx="467146" cy="467146"/>
            </a:xfrm>
            <a:custGeom>
              <a:avLst/>
              <a:gdLst>
                <a:gd name="connsiteX0" fmla="*/ 70140 w 338138"/>
                <a:gd name="connsiteY0" fmla="*/ 285750 h 327025"/>
                <a:gd name="connsiteX1" fmla="*/ 85221 w 338138"/>
                <a:gd name="connsiteY1" fmla="*/ 285750 h 327025"/>
                <a:gd name="connsiteX2" fmla="*/ 92076 w 338138"/>
                <a:gd name="connsiteY2" fmla="*/ 293544 h 327025"/>
                <a:gd name="connsiteX3" fmla="*/ 85221 w 338138"/>
                <a:gd name="connsiteY3" fmla="*/ 300038 h 327025"/>
                <a:gd name="connsiteX4" fmla="*/ 70140 w 338138"/>
                <a:gd name="connsiteY4" fmla="*/ 300038 h 327025"/>
                <a:gd name="connsiteX5" fmla="*/ 61913 w 338138"/>
                <a:gd name="connsiteY5" fmla="*/ 293544 h 327025"/>
                <a:gd name="connsiteX6" fmla="*/ 70140 w 338138"/>
                <a:gd name="connsiteY6" fmla="*/ 285750 h 327025"/>
                <a:gd name="connsiteX7" fmla="*/ 22225 w 338138"/>
                <a:gd name="connsiteY7" fmla="*/ 277812 h 327025"/>
                <a:gd name="connsiteX8" fmla="*/ 22225 w 338138"/>
                <a:gd name="connsiteY8" fmla="*/ 304800 h 327025"/>
                <a:gd name="connsiteX9" fmla="*/ 23529 w 338138"/>
                <a:gd name="connsiteY9" fmla="*/ 304800 h 327025"/>
                <a:gd name="connsiteX10" fmla="*/ 131763 w 338138"/>
                <a:gd name="connsiteY10" fmla="*/ 304800 h 327025"/>
                <a:gd name="connsiteX11" fmla="*/ 131763 w 338138"/>
                <a:gd name="connsiteY11" fmla="*/ 277812 h 327025"/>
                <a:gd name="connsiteX12" fmla="*/ 22225 w 338138"/>
                <a:gd name="connsiteY12" fmla="*/ 277812 h 327025"/>
                <a:gd name="connsiteX13" fmla="*/ 155575 w 338138"/>
                <a:gd name="connsiteY13" fmla="*/ 244475 h 327025"/>
                <a:gd name="connsiteX14" fmla="*/ 155575 w 338138"/>
                <a:gd name="connsiteY14" fmla="*/ 266700 h 327025"/>
                <a:gd name="connsiteX15" fmla="*/ 211138 w 338138"/>
                <a:gd name="connsiteY15" fmla="*/ 266700 h 327025"/>
                <a:gd name="connsiteX16" fmla="*/ 211138 w 338138"/>
                <a:gd name="connsiteY16" fmla="*/ 244475 h 327025"/>
                <a:gd name="connsiteX17" fmla="*/ 22225 w 338138"/>
                <a:gd name="connsiteY17" fmla="*/ 120650 h 327025"/>
                <a:gd name="connsiteX18" fmla="*/ 22225 w 338138"/>
                <a:gd name="connsiteY18" fmla="*/ 263525 h 327025"/>
                <a:gd name="connsiteX19" fmla="*/ 131763 w 338138"/>
                <a:gd name="connsiteY19" fmla="*/ 263525 h 327025"/>
                <a:gd name="connsiteX20" fmla="*/ 131763 w 338138"/>
                <a:gd name="connsiteY20" fmla="*/ 120650 h 327025"/>
                <a:gd name="connsiteX21" fmla="*/ 23529 w 338138"/>
                <a:gd name="connsiteY21" fmla="*/ 120650 h 327025"/>
                <a:gd name="connsiteX22" fmla="*/ 22225 w 338138"/>
                <a:gd name="connsiteY22" fmla="*/ 120650 h 327025"/>
                <a:gd name="connsiteX23" fmla="*/ 62683 w 338138"/>
                <a:gd name="connsiteY23" fmla="*/ 22225 h 327025"/>
                <a:gd name="connsiteX24" fmla="*/ 50800 w 338138"/>
                <a:gd name="connsiteY24" fmla="*/ 32767 h 327025"/>
                <a:gd name="connsiteX25" fmla="*/ 50800 w 338138"/>
                <a:gd name="connsiteY25" fmla="*/ 97336 h 327025"/>
                <a:gd name="connsiteX26" fmla="*/ 132659 w 338138"/>
                <a:gd name="connsiteY26" fmla="*/ 97336 h 327025"/>
                <a:gd name="connsiteX27" fmla="*/ 155104 w 338138"/>
                <a:gd name="connsiteY27" fmla="*/ 119737 h 327025"/>
                <a:gd name="connsiteX28" fmla="*/ 155104 w 338138"/>
                <a:gd name="connsiteY28" fmla="*/ 223838 h 327025"/>
                <a:gd name="connsiteX29" fmla="*/ 305618 w 338138"/>
                <a:gd name="connsiteY29" fmla="*/ 223838 h 327025"/>
                <a:gd name="connsiteX30" fmla="*/ 317500 w 338138"/>
                <a:gd name="connsiteY30" fmla="*/ 213296 h 327025"/>
                <a:gd name="connsiteX31" fmla="*/ 317500 w 338138"/>
                <a:gd name="connsiteY31" fmla="*/ 32767 h 327025"/>
                <a:gd name="connsiteX32" fmla="*/ 305618 w 338138"/>
                <a:gd name="connsiteY32" fmla="*/ 22225 h 327025"/>
                <a:gd name="connsiteX33" fmla="*/ 62683 w 338138"/>
                <a:gd name="connsiteY33" fmla="*/ 22225 h 327025"/>
                <a:gd name="connsiteX34" fmla="*/ 62080 w 338138"/>
                <a:gd name="connsiteY34" fmla="*/ 0 h 327025"/>
                <a:gd name="connsiteX35" fmla="*/ 305117 w 338138"/>
                <a:gd name="connsiteY35" fmla="*/ 0 h 327025"/>
                <a:gd name="connsiteX36" fmla="*/ 338138 w 338138"/>
                <a:gd name="connsiteY36" fmla="*/ 32966 h 327025"/>
                <a:gd name="connsiteX37" fmla="*/ 338138 w 338138"/>
                <a:gd name="connsiteY37" fmla="*/ 213621 h 327025"/>
                <a:gd name="connsiteX38" fmla="*/ 305117 w 338138"/>
                <a:gd name="connsiteY38" fmla="*/ 245269 h 327025"/>
                <a:gd name="connsiteX39" fmla="*/ 233791 w 338138"/>
                <a:gd name="connsiteY39" fmla="*/ 245269 h 327025"/>
                <a:gd name="connsiteX40" fmla="*/ 233791 w 338138"/>
                <a:gd name="connsiteY40" fmla="*/ 266367 h 327025"/>
                <a:gd name="connsiteX41" fmla="*/ 265491 w 338138"/>
                <a:gd name="connsiteY41" fmla="*/ 266367 h 327025"/>
                <a:gd name="connsiteX42" fmla="*/ 276058 w 338138"/>
                <a:gd name="connsiteY42" fmla="*/ 276916 h 327025"/>
                <a:gd name="connsiteX43" fmla="*/ 265491 w 338138"/>
                <a:gd name="connsiteY43" fmla="*/ 288784 h 327025"/>
                <a:gd name="connsiteX44" fmla="*/ 154540 w 338138"/>
                <a:gd name="connsiteY44" fmla="*/ 288784 h 327025"/>
                <a:gd name="connsiteX45" fmla="*/ 154540 w 338138"/>
                <a:gd name="connsiteY45" fmla="*/ 304608 h 327025"/>
                <a:gd name="connsiteX46" fmla="*/ 132085 w 338138"/>
                <a:gd name="connsiteY46" fmla="*/ 327025 h 327025"/>
                <a:gd name="connsiteX47" fmla="*/ 22454 w 338138"/>
                <a:gd name="connsiteY47" fmla="*/ 327025 h 327025"/>
                <a:gd name="connsiteX48" fmla="*/ 0 w 338138"/>
                <a:gd name="connsiteY48" fmla="*/ 304608 h 327025"/>
                <a:gd name="connsiteX49" fmla="*/ 0 w 338138"/>
                <a:gd name="connsiteY49" fmla="*/ 119997 h 327025"/>
                <a:gd name="connsiteX50" fmla="*/ 22454 w 338138"/>
                <a:gd name="connsiteY50" fmla="*/ 97580 h 327025"/>
                <a:gd name="connsiteX51" fmla="*/ 29058 w 338138"/>
                <a:gd name="connsiteY51" fmla="*/ 97580 h 327025"/>
                <a:gd name="connsiteX52" fmla="*/ 29058 w 338138"/>
                <a:gd name="connsiteY52" fmla="*/ 32966 h 327025"/>
                <a:gd name="connsiteX53" fmla="*/ 62080 w 338138"/>
                <a:gd name="connsiteY53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38138" h="327025">
                  <a:moveTo>
                    <a:pt x="70140" y="285750"/>
                  </a:moveTo>
                  <a:cubicBezTo>
                    <a:pt x="70140" y="285750"/>
                    <a:pt x="70140" y="285750"/>
                    <a:pt x="85221" y="285750"/>
                  </a:cubicBezTo>
                  <a:cubicBezTo>
                    <a:pt x="89334" y="285750"/>
                    <a:pt x="92076" y="289647"/>
                    <a:pt x="92076" y="293544"/>
                  </a:cubicBezTo>
                  <a:cubicBezTo>
                    <a:pt x="92076" y="297440"/>
                    <a:pt x="89334" y="300038"/>
                    <a:pt x="85221" y="300038"/>
                  </a:cubicBezTo>
                  <a:cubicBezTo>
                    <a:pt x="85221" y="300038"/>
                    <a:pt x="85221" y="300038"/>
                    <a:pt x="70140" y="300038"/>
                  </a:cubicBezTo>
                  <a:cubicBezTo>
                    <a:pt x="66026" y="300038"/>
                    <a:pt x="61913" y="297440"/>
                    <a:pt x="61913" y="293544"/>
                  </a:cubicBezTo>
                  <a:cubicBezTo>
                    <a:pt x="61913" y="289647"/>
                    <a:pt x="66026" y="285750"/>
                    <a:pt x="70140" y="285750"/>
                  </a:cubicBezTo>
                  <a:close/>
                  <a:moveTo>
                    <a:pt x="22225" y="277812"/>
                  </a:moveTo>
                  <a:cubicBezTo>
                    <a:pt x="22225" y="277812"/>
                    <a:pt x="22225" y="277812"/>
                    <a:pt x="22225" y="304800"/>
                  </a:cubicBezTo>
                  <a:cubicBezTo>
                    <a:pt x="22225" y="304800"/>
                    <a:pt x="23529" y="304800"/>
                    <a:pt x="23529" y="304800"/>
                  </a:cubicBezTo>
                  <a:cubicBezTo>
                    <a:pt x="23529" y="304800"/>
                    <a:pt x="23529" y="304800"/>
                    <a:pt x="131763" y="304800"/>
                  </a:cubicBezTo>
                  <a:cubicBezTo>
                    <a:pt x="131763" y="304800"/>
                    <a:pt x="131763" y="304800"/>
                    <a:pt x="131763" y="277812"/>
                  </a:cubicBezTo>
                  <a:cubicBezTo>
                    <a:pt x="131763" y="277812"/>
                    <a:pt x="131763" y="277812"/>
                    <a:pt x="22225" y="277812"/>
                  </a:cubicBezTo>
                  <a:close/>
                  <a:moveTo>
                    <a:pt x="155575" y="244475"/>
                  </a:moveTo>
                  <a:lnTo>
                    <a:pt x="155575" y="266700"/>
                  </a:lnTo>
                  <a:lnTo>
                    <a:pt x="211138" y="266700"/>
                  </a:lnTo>
                  <a:lnTo>
                    <a:pt x="211138" y="244475"/>
                  </a:lnTo>
                  <a:close/>
                  <a:moveTo>
                    <a:pt x="22225" y="120650"/>
                  </a:moveTo>
                  <a:cubicBezTo>
                    <a:pt x="22225" y="120650"/>
                    <a:pt x="22225" y="120650"/>
                    <a:pt x="22225" y="263525"/>
                  </a:cubicBezTo>
                  <a:cubicBezTo>
                    <a:pt x="22225" y="263525"/>
                    <a:pt x="22225" y="263525"/>
                    <a:pt x="131763" y="263525"/>
                  </a:cubicBezTo>
                  <a:cubicBezTo>
                    <a:pt x="131763" y="263525"/>
                    <a:pt x="131763" y="263525"/>
                    <a:pt x="131763" y="120650"/>
                  </a:cubicBezTo>
                  <a:cubicBezTo>
                    <a:pt x="131763" y="120650"/>
                    <a:pt x="131763" y="120650"/>
                    <a:pt x="23529" y="120650"/>
                  </a:cubicBezTo>
                  <a:cubicBezTo>
                    <a:pt x="23529" y="120650"/>
                    <a:pt x="22225" y="120650"/>
                    <a:pt x="22225" y="120650"/>
                  </a:cubicBezTo>
                  <a:close/>
                  <a:moveTo>
                    <a:pt x="62683" y="22225"/>
                  </a:moveTo>
                  <a:cubicBezTo>
                    <a:pt x="56081" y="22225"/>
                    <a:pt x="50800" y="26178"/>
                    <a:pt x="50800" y="32767"/>
                  </a:cubicBezTo>
                  <a:cubicBezTo>
                    <a:pt x="50800" y="32767"/>
                    <a:pt x="50800" y="32767"/>
                    <a:pt x="50800" y="97336"/>
                  </a:cubicBezTo>
                  <a:cubicBezTo>
                    <a:pt x="50800" y="97336"/>
                    <a:pt x="50800" y="97336"/>
                    <a:pt x="132659" y="97336"/>
                  </a:cubicBezTo>
                  <a:cubicBezTo>
                    <a:pt x="144541" y="97336"/>
                    <a:pt x="155104" y="107878"/>
                    <a:pt x="155104" y="119737"/>
                  </a:cubicBezTo>
                  <a:cubicBezTo>
                    <a:pt x="155104" y="119737"/>
                    <a:pt x="155104" y="119737"/>
                    <a:pt x="155104" y="223838"/>
                  </a:cubicBezTo>
                  <a:cubicBezTo>
                    <a:pt x="155104" y="223838"/>
                    <a:pt x="155104" y="223838"/>
                    <a:pt x="305618" y="223838"/>
                  </a:cubicBezTo>
                  <a:cubicBezTo>
                    <a:pt x="312219" y="223838"/>
                    <a:pt x="317500" y="218567"/>
                    <a:pt x="317500" y="213296"/>
                  </a:cubicBezTo>
                  <a:lnTo>
                    <a:pt x="317500" y="32767"/>
                  </a:lnTo>
                  <a:cubicBezTo>
                    <a:pt x="317500" y="26178"/>
                    <a:pt x="312219" y="22225"/>
                    <a:pt x="305618" y="22225"/>
                  </a:cubicBezTo>
                  <a:cubicBezTo>
                    <a:pt x="305618" y="22225"/>
                    <a:pt x="305618" y="22225"/>
                    <a:pt x="62683" y="22225"/>
                  </a:cubicBezTo>
                  <a:close/>
                  <a:moveTo>
                    <a:pt x="62080" y="0"/>
                  </a:moveTo>
                  <a:cubicBezTo>
                    <a:pt x="62080" y="0"/>
                    <a:pt x="62080" y="0"/>
                    <a:pt x="305117" y="0"/>
                  </a:cubicBezTo>
                  <a:cubicBezTo>
                    <a:pt x="323609" y="0"/>
                    <a:pt x="338138" y="14505"/>
                    <a:pt x="338138" y="32966"/>
                  </a:cubicBezTo>
                  <a:cubicBezTo>
                    <a:pt x="338138" y="32966"/>
                    <a:pt x="338138" y="32966"/>
                    <a:pt x="338138" y="213621"/>
                  </a:cubicBezTo>
                  <a:cubicBezTo>
                    <a:pt x="338138" y="230764"/>
                    <a:pt x="323609" y="245269"/>
                    <a:pt x="305117" y="245269"/>
                  </a:cubicBezTo>
                  <a:cubicBezTo>
                    <a:pt x="305117" y="245269"/>
                    <a:pt x="305117" y="245269"/>
                    <a:pt x="233791" y="245269"/>
                  </a:cubicBezTo>
                  <a:cubicBezTo>
                    <a:pt x="233791" y="245269"/>
                    <a:pt x="233791" y="245269"/>
                    <a:pt x="233791" y="266367"/>
                  </a:cubicBezTo>
                  <a:cubicBezTo>
                    <a:pt x="233791" y="266367"/>
                    <a:pt x="233791" y="266367"/>
                    <a:pt x="265491" y="266367"/>
                  </a:cubicBezTo>
                  <a:cubicBezTo>
                    <a:pt x="270775" y="266367"/>
                    <a:pt x="276058" y="271642"/>
                    <a:pt x="276058" y="276916"/>
                  </a:cubicBezTo>
                  <a:cubicBezTo>
                    <a:pt x="276058" y="283510"/>
                    <a:pt x="270775" y="288784"/>
                    <a:pt x="265491" y="288784"/>
                  </a:cubicBezTo>
                  <a:cubicBezTo>
                    <a:pt x="265491" y="288784"/>
                    <a:pt x="265491" y="288784"/>
                    <a:pt x="154540" y="288784"/>
                  </a:cubicBezTo>
                  <a:cubicBezTo>
                    <a:pt x="154540" y="288784"/>
                    <a:pt x="154540" y="288784"/>
                    <a:pt x="154540" y="304608"/>
                  </a:cubicBezTo>
                  <a:cubicBezTo>
                    <a:pt x="154540" y="316476"/>
                    <a:pt x="143973" y="327025"/>
                    <a:pt x="132085" y="327025"/>
                  </a:cubicBezTo>
                  <a:cubicBezTo>
                    <a:pt x="132085" y="327025"/>
                    <a:pt x="132085" y="327025"/>
                    <a:pt x="22454" y="327025"/>
                  </a:cubicBezTo>
                  <a:cubicBezTo>
                    <a:pt x="10567" y="327025"/>
                    <a:pt x="0" y="316476"/>
                    <a:pt x="0" y="304608"/>
                  </a:cubicBezTo>
                  <a:cubicBezTo>
                    <a:pt x="0" y="304608"/>
                    <a:pt x="0" y="304608"/>
                    <a:pt x="0" y="119997"/>
                  </a:cubicBezTo>
                  <a:cubicBezTo>
                    <a:pt x="0" y="108129"/>
                    <a:pt x="10567" y="97580"/>
                    <a:pt x="22454" y="97580"/>
                  </a:cubicBezTo>
                  <a:cubicBezTo>
                    <a:pt x="22454" y="97580"/>
                    <a:pt x="22454" y="97580"/>
                    <a:pt x="29058" y="97580"/>
                  </a:cubicBezTo>
                  <a:cubicBezTo>
                    <a:pt x="29058" y="97580"/>
                    <a:pt x="29058" y="97580"/>
                    <a:pt x="29058" y="32966"/>
                  </a:cubicBezTo>
                  <a:cubicBezTo>
                    <a:pt x="29058" y="14505"/>
                    <a:pt x="43588" y="0"/>
                    <a:pt x="62080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PA_组合 1"/>
          <p:cNvGrpSpPr/>
          <p:nvPr>
            <p:custDataLst>
              <p:tags r:id="rId1"/>
            </p:custDataLst>
          </p:nvPr>
        </p:nvGrpSpPr>
        <p:grpSpPr>
          <a:xfrm>
            <a:off x="3485720" y="1362678"/>
            <a:ext cx="934390" cy="934390"/>
            <a:chOff x="5024183" y="1816125"/>
            <a:chExt cx="1245637" cy="1245637"/>
          </a:xfrm>
        </p:grpSpPr>
        <p:sp>
          <p:nvSpPr>
            <p:cNvPr id="20" name="RelativeShape2"/>
            <p:cNvSpPr/>
            <p:nvPr/>
          </p:nvSpPr>
          <p:spPr>
            <a:xfrm>
              <a:off x="5024183" y="1816125"/>
              <a:ext cx="1245637" cy="1245637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1" name="RelativeShape22"/>
            <p:cNvSpPr/>
            <p:nvPr/>
          </p:nvSpPr>
          <p:spPr>
            <a:xfrm>
              <a:off x="5362155" y="2154098"/>
              <a:ext cx="569690" cy="56969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ValueShape2"/>
            <p:cNvSpPr/>
            <p:nvPr/>
          </p:nvSpPr>
          <p:spPr>
            <a:xfrm>
              <a:off x="5024183" y="1816125"/>
              <a:ext cx="1245637" cy="12456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3" name="IconShape2"/>
            <p:cNvSpPr/>
            <p:nvPr/>
          </p:nvSpPr>
          <p:spPr>
            <a:xfrm>
              <a:off x="5362155" y="2154098"/>
              <a:ext cx="569690" cy="569690"/>
            </a:xfrm>
            <a:custGeom>
              <a:avLst/>
              <a:gdLst>
                <a:gd name="connsiteX0" fmla="*/ 70140 w 338138"/>
                <a:gd name="connsiteY0" fmla="*/ 285750 h 327025"/>
                <a:gd name="connsiteX1" fmla="*/ 85221 w 338138"/>
                <a:gd name="connsiteY1" fmla="*/ 285750 h 327025"/>
                <a:gd name="connsiteX2" fmla="*/ 92076 w 338138"/>
                <a:gd name="connsiteY2" fmla="*/ 293544 h 327025"/>
                <a:gd name="connsiteX3" fmla="*/ 85221 w 338138"/>
                <a:gd name="connsiteY3" fmla="*/ 300038 h 327025"/>
                <a:gd name="connsiteX4" fmla="*/ 70140 w 338138"/>
                <a:gd name="connsiteY4" fmla="*/ 300038 h 327025"/>
                <a:gd name="connsiteX5" fmla="*/ 61913 w 338138"/>
                <a:gd name="connsiteY5" fmla="*/ 293544 h 327025"/>
                <a:gd name="connsiteX6" fmla="*/ 70140 w 338138"/>
                <a:gd name="connsiteY6" fmla="*/ 285750 h 327025"/>
                <a:gd name="connsiteX7" fmla="*/ 22225 w 338138"/>
                <a:gd name="connsiteY7" fmla="*/ 277812 h 327025"/>
                <a:gd name="connsiteX8" fmla="*/ 22225 w 338138"/>
                <a:gd name="connsiteY8" fmla="*/ 304800 h 327025"/>
                <a:gd name="connsiteX9" fmla="*/ 23529 w 338138"/>
                <a:gd name="connsiteY9" fmla="*/ 304800 h 327025"/>
                <a:gd name="connsiteX10" fmla="*/ 131763 w 338138"/>
                <a:gd name="connsiteY10" fmla="*/ 304800 h 327025"/>
                <a:gd name="connsiteX11" fmla="*/ 131763 w 338138"/>
                <a:gd name="connsiteY11" fmla="*/ 277812 h 327025"/>
                <a:gd name="connsiteX12" fmla="*/ 22225 w 338138"/>
                <a:gd name="connsiteY12" fmla="*/ 277812 h 327025"/>
                <a:gd name="connsiteX13" fmla="*/ 155575 w 338138"/>
                <a:gd name="connsiteY13" fmla="*/ 244475 h 327025"/>
                <a:gd name="connsiteX14" fmla="*/ 155575 w 338138"/>
                <a:gd name="connsiteY14" fmla="*/ 266700 h 327025"/>
                <a:gd name="connsiteX15" fmla="*/ 211138 w 338138"/>
                <a:gd name="connsiteY15" fmla="*/ 266700 h 327025"/>
                <a:gd name="connsiteX16" fmla="*/ 211138 w 338138"/>
                <a:gd name="connsiteY16" fmla="*/ 244475 h 327025"/>
                <a:gd name="connsiteX17" fmla="*/ 22225 w 338138"/>
                <a:gd name="connsiteY17" fmla="*/ 120650 h 327025"/>
                <a:gd name="connsiteX18" fmla="*/ 22225 w 338138"/>
                <a:gd name="connsiteY18" fmla="*/ 263525 h 327025"/>
                <a:gd name="connsiteX19" fmla="*/ 131763 w 338138"/>
                <a:gd name="connsiteY19" fmla="*/ 263525 h 327025"/>
                <a:gd name="connsiteX20" fmla="*/ 131763 w 338138"/>
                <a:gd name="connsiteY20" fmla="*/ 120650 h 327025"/>
                <a:gd name="connsiteX21" fmla="*/ 23529 w 338138"/>
                <a:gd name="connsiteY21" fmla="*/ 120650 h 327025"/>
                <a:gd name="connsiteX22" fmla="*/ 22225 w 338138"/>
                <a:gd name="connsiteY22" fmla="*/ 120650 h 327025"/>
                <a:gd name="connsiteX23" fmla="*/ 62683 w 338138"/>
                <a:gd name="connsiteY23" fmla="*/ 22225 h 327025"/>
                <a:gd name="connsiteX24" fmla="*/ 50800 w 338138"/>
                <a:gd name="connsiteY24" fmla="*/ 32767 h 327025"/>
                <a:gd name="connsiteX25" fmla="*/ 50800 w 338138"/>
                <a:gd name="connsiteY25" fmla="*/ 97336 h 327025"/>
                <a:gd name="connsiteX26" fmla="*/ 132659 w 338138"/>
                <a:gd name="connsiteY26" fmla="*/ 97336 h 327025"/>
                <a:gd name="connsiteX27" fmla="*/ 155104 w 338138"/>
                <a:gd name="connsiteY27" fmla="*/ 119737 h 327025"/>
                <a:gd name="connsiteX28" fmla="*/ 155104 w 338138"/>
                <a:gd name="connsiteY28" fmla="*/ 223838 h 327025"/>
                <a:gd name="connsiteX29" fmla="*/ 305618 w 338138"/>
                <a:gd name="connsiteY29" fmla="*/ 223838 h 327025"/>
                <a:gd name="connsiteX30" fmla="*/ 317500 w 338138"/>
                <a:gd name="connsiteY30" fmla="*/ 213296 h 327025"/>
                <a:gd name="connsiteX31" fmla="*/ 317500 w 338138"/>
                <a:gd name="connsiteY31" fmla="*/ 32767 h 327025"/>
                <a:gd name="connsiteX32" fmla="*/ 305618 w 338138"/>
                <a:gd name="connsiteY32" fmla="*/ 22225 h 327025"/>
                <a:gd name="connsiteX33" fmla="*/ 62683 w 338138"/>
                <a:gd name="connsiteY33" fmla="*/ 22225 h 327025"/>
                <a:gd name="connsiteX34" fmla="*/ 62080 w 338138"/>
                <a:gd name="connsiteY34" fmla="*/ 0 h 327025"/>
                <a:gd name="connsiteX35" fmla="*/ 305117 w 338138"/>
                <a:gd name="connsiteY35" fmla="*/ 0 h 327025"/>
                <a:gd name="connsiteX36" fmla="*/ 338138 w 338138"/>
                <a:gd name="connsiteY36" fmla="*/ 32966 h 327025"/>
                <a:gd name="connsiteX37" fmla="*/ 338138 w 338138"/>
                <a:gd name="connsiteY37" fmla="*/ 213621 h 327025"/>
                <a:gd name="connsiteX38" fmla="*/ 305117 w 338138"/>
                <a:gd name="connsiteY38" fmla="*/ 245269 h 327025"/>
                <a:gd name="connsiteX39" fmla="*/ 233791 w 338138"/>
                <a:gd name="connsiteY39" fmla="*/ 245269 h 327025"/>
                <a:gd name="connsiteX40" fmla="*/ 233791 w 338138"/>
                <a:gd name="connsiteY40" fmla="*/ 266367 h 327025"/>
                <a:gd name="connsiteX41" fmla="*/ 265491 w 338138"/>
                <a:gd name="connsiteY41" fmla="*/ 266367 h 327025"/>
                <a:gd name="connsiteX42" fmla="*/ 276058 w 338138"/>
                <a:gd name="connsiteY42" fmla="*/ 276916 h 327025"/>
                <a:gd name="connsiteX43" fmla="*/ 265491 w 338138"/>
                <a:gd name="connsiteY43" fmla="*/ 288784 h 327025"/>
                <a:gd name="connsiteX44" fmla="*/ 154540 w 338138"/>
                <a:gd name="connsiteY44" fmla="*/ 288784 h 327025"/>
                <a:gd name="connsiteX45" fmla="*/ 154540 w 338138"/>
                <a:gd name="connsiteY45" fmla="*/ 304608 h 327025"/>
                <a:gd name="connsiteX46" fmla="*/ 132085 w 338138"/>
                <a:gd name="connsiteY46" fmla="*/ 327025 h 327025"/>
                <a:gd name="connsiteX47" fmla="*/ 22454 w 338138"/>
                <a:gd name="connsiteY47" fmla="*/ 327025 h 327025"/>
                <a:gd name="connsiteX48" fmla="*/ 0 w 338138"/>
                <a:gd name="connsiteY48" fmla="*/ 304608 h 327025"/>
                <a:gd name="connsiteX49" fmla="*/ 0 w 338138"/>
                <a:gd name="connsiteY49" fmla="*/ 119997 h 327025"/>
                <a:gd name="connsiteX50" fmla="*/ 22454 w 338138"/>
                <a:gd name="connsiteY50" fmla="*/ 97580 h 327025"/>
                <a:gd name="connsiteX51" fmla="*/ 29058 w 338138"/>
                <a:gd name="connsiteY51" fmla="*/ 97580 h 327025"/>
                <a:gd name="connsiteX52" fmla="*/ 29058 w 338138"/>
                <a:gd name="connsiteY52" fmla="*/ 32966 h 327025"/>
                <a:gd name="connsiteX53" fmla="*/ 62080 w 338138"/>
                <a:gd name="connsiteY53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38138" h="327025">
                  <a:moveTo>
                    <a:pt x="70140" y="285750"/>
                  </a:moveTo>
                  <a:cubicBezTo>
                    <a:pt x="70140" y="285750"/>
                    <a:pt x="70140" y="285750"/>
                    <a:pt x="85221" y="285750"/>
                  </a:cubicBezTo>
                  <a:cubicBezTo>
                    <a:pt x="89334" y="285750"/>
                    <a:pt x="92076" y="289647"/>
                    <a:pt x="92076" y="293544"/>
                  </a:cubicBezTo>
                  <a:cubicBezTo>
                    <a:pt x="92076" y="297440"/>
                    <a:pt x="89334" y="300038"/>
                    <a:pt x="85221" y="300038"/>
                  </a:cubicBezTo>
                  <a:cubicBezTo>
                    <a:pt x="85221" y="300038"/>
                    <a:pt x="85221" y="300038"/>
                    <a:pt x="70140" y="300038"/>
                  </a:cubicBezTo>
                  <a:cubicBezTo>
                    <a:pt x="66026" y="300038"/>
                    <a:pt x="61913" y="297440"/>
                    <a:pt x="61913" y="293544"/>
                  </a:cubicBezTo>
                  <a:cubicBezTo>
                    <a:pt x="61913" y="289647"/>
                    <a:pt x="66026" y="285750"/>
                    <a:pt x="70140" y="285750"/>
                  </a:cubicBezTo>
                  <a:close/>
                  <a:moveTo>
                    <a:pt x="22225" y="277812"/>
                  </a:moveTo>
                  <a:cubicBezTo>
                    <a:pt x="22225" y="277812"/>
                    <a:pt x="22225" y="277812"/>
                    <a:pt x="22225" y="304800"/>
                  </a:cubicBezTo>
                  <a:cubicBezTo>
                    <a:pt x="22225" y="304800"/>
                    <a:pt x="23529" y="304800"/>
                    <a:pt x="23529" y="304800"/>
                  </a:cubicBezTo>
                  <a:cubicBezTo>
                    <a:pt x="23529" y="304800"/>
                    <a:pt x="23529" y="304800"/>
                    <a:pt x="131763" y="304800"/>
                  </a:cubicBezTo>
                  <a:cubicBezTo>
                    <a:pt x="131763" y="304800"/>
                    <a:pt x="131763" y="304800"/>
                    <a:pt x="131763" y="277812"/>
                  </a:cubicBezTo>
                  <a:cubicBezTo>
                    <a:pt x="131763" y="277812"/>
                    <a:pt x="131763" y="277812"/>
                    <a:pt x="22225" y="277812"/>
                  </a:cubicBezTo>
                  <a:close/>
                  <a:moveTo>
                    <a:pt x="155575" y="244475"/>
                  </a:moveTo>
                  <a:lnTo>
                    <a:pt x="155575" y="266700"/>
                  </a:lnTo>
                  <a:lnTo>
                    <a:pt x="211138" y="266700"/>
                  </a:lnTo>
                  <a:lnTo>
                    <a:pt x="211138" y="244475"/>
                  </a:lnTo>
                  <a:close/>
                  <a:moveTo>
                    <a:pt x="22225" y="120650"/>
                  </a:moveTo>
                  <a:cubicBezTo>
                    <a:pt x="22225" y="120650"/>
                    <a:pt x="22225" y="120650"/>
                    <a:pt x="22225" y="263525"/>
                  </a:cubicBezTo>
                  <a:cubicBezTo>
                    <a:pt x="22225" y="263525"/>
                    <a:pt x="22225" y="263525"/>
                    <a:pt x="131763" y="263525"/>
                  </a:cubicBezTo>
                  <a:cubicBezTo>
                    <a:pt x="131763" y="263525"/>
                    <a:pt x="131763" y="263525"/>
                    <a:pt x="131763" y="120650"/>
                  </a:cubicBezTo>
                  <a:cubicBezTo>
                    <a:pt x="131763" y="120650"/>
                    <a:pt x="131763" y="120650"/>
                    <a:pt x="23529" y="120650"/>
                  </a:cubicBezTo>
                  <a:cubicBezTo>
                    <a:pt x="23529" y="120650"/>
                    <a:pt x="22225" y="120650"/>
                    <a:pt x="22225" y="120650"/>
                  </a:cubicBezTo>
                  <a:close/>
                  <a:moveTo>
                    <a:pt x="62683" y="22225"/>
                  </a:moveTo>
                  <a:cubicBezTo>
                    <a:pt x="56081" y="22225"/>
                    <a:pt x="50800" y="26178"/>
                    <a:pt x="50800" y="32767"/>
                  </a:cubicBezTo>
                  <a:cubicBezTo>
                    <a:pt x="50800" y="32767"/>
                    <a:pt x="50800" y="32767"/>
                    <a:pt x="50800" y="97336"/>
                  </a:cubicBezTo>
                  <a:cubicBezTo>
                    <a:pt x="50800" y="97336"/>
                    <a:pt x="50800" y="97336"/>
                    <a:pt x="132659" y="97336"/>
                  </a:cubicBezTo>
                  <a:cubicBezTo>
                    <a:pt x="144541" y="97336"/>
                    <a:pt x="155104" y="107878"/>
                    <a:pt x="155104" y="119737"/>
                  </a:cubicBezTo>
                  <a:cubicBezTo>
                    <a:pt x="155104" y="119737"/>
                    <a:pt x="155104" y="119737"/>
                    <a:pt x="155104" y="223838"/>
                  </a:cubicBezTo>
                  <a:cubicBezTo>
                    <a:pt x="155104" y="223838"/>
                    <a:pt x="155104" y="223838"/>
                    <a:pt x="305618" y="223838"/>
                  </a:cubicBezTo>
                  <a:cubicBezTo>
                    <a:pt x="312219" y="223838"/>
                    <a:pt x="317500" y="218567"/>
                    <a:pt x="317500" y="213296"/>
                  </a:cubicBezTo>
                  <a:lnTo>
                    <a:pt x="317500" y="32767"/>
                  </a:lnTo>
                  <a:cubicBezTo>
                    <a:pt x="317500" y="26178"/>
                    <a:pt x="312219" y="22225"/>
                    <a:pt x="305618" y="22225"/>
                  </a:cubicBezTo>
                  <a:cubicBezTo>
                    <a:pt x="305618" y="22225"/>
                    <a:pt x="305618" y="22225"/>
                    <a:pt x="62683" y="22225"/>
                  </a:cubicBezTo>
                  <a:close/>
                  <a:moveTo>
                    <a:pt x="62080" y="0"/>
                  </a:moveTo>
                  <a:cubicBezTo>
                    <a:pt x="62080" y="0"/>
                    <a:pt x="62080" y="0"/>
                    <a:pt x="305117" y="0"/>
                  </a:cubicBezTo>
                  <a:cubicBezTo>
                    <a:pt x="323609" y="0"/>
                    <a:pt x="338138" y="14505"/>
                    <a:pt x="338138" y="32966"/>
                  </a:cubicBezTo>
                  <a:cubicBezTo>
                    <a:pt x="338138" y="32966"/>
                    <a:pt x="338138" y="32966"/>
                    <a:pt x="338138" y="213621"/>
                  </a:cubicBezTo>
                  <a:cubicBezTo>
                    <a:pt x="338138" y="230764"/>
                    <a:pt x="323609" y="245269"/>
                    <a:pt x="305117" y="245269"/>
                  </a:cubicBezTo>
                  <a:cubicBezTo>
                    <a:pt x="305117" y="245269"/>
                    <a:pt x="305117" y="245269"/>
                    <a:pt x="233791" y="245269"/>
                  </a:cubicBezTo>
                  <a:cubicBezTo>
                    <a:pt x="233791" y="245269"/>
                    <a:pt x="233791" y="245269"/>
                    <a:pt x="233791" y="266367"/>
                  </a:cubicBezTo>
                  <a:cubicBezTo>
                    <a:pt x="233791" y="266367"/>
                    <a:pt x="233791" y="266367"/>
                    <a:pt x="265491" y="266367"/>
                  </a:cubicBezTo>
                  <a:cubicBezTo>
                    <a:pt x="270775" y="266367"/>
                    <a:pt x="276058" y="271642"/>
                    <a:pt x="276058" y="276916"/>
                  </a:cubicBezTo>
                  <a:cubicBezTo>
                    <a:pt x="276058" y="283510"/>
                    <a:pt x="270775" y="288784"/>
                    <a:pt x="265491" y="288784"/>
                  </a:cubicBezTo>
                  <a:cubicBezTo>
                    <a:pt x="265491" y="288784"/>
                    <a:pt x="265491" y="288784"/>
                    <a:pt x="154540" y="288784"/>
                  </a:cubicBezTo>
                  <a:cubicBezTo>
                    <a:pt x="154540" y="288784"/>
                    <a:pt x="154540" y="288784"/>
                    <a:pt x="154540" y="304608"/>
                  </a:cubicBezTo>
                  <a:cubicBezTo>
                    <a:pt x="154540" y="316476"/>
                    <a:pt x="143973" y="327025"/>
                    <a:pt x="132085" y="327025"/>
                  </a:cubicBezTo>
                  <a:cubicBezTo>
                    <a:pt x="132085" y="327025"/>
                    <a:pt x="132085" y="327025"/>
                    <a:pt x="22454" y="327025"/>
                  </a:cubicBezTo>
                  <a:cubicBezTo>
                    <a:pt x="10567" y="327025"/>
                    <a:pt x="0" y="316476"/>
                    <a:pt x="0" y="304608"/>
                  </a:cubicBezTo>
                  <a:cubicBezTo>
                    <a:pt x="0" y="304608"/>
                    <a:pt x="0" y="304608"/>
                    <a:pt x="0" y="119997"/>
                  </a:cubicBezTo>
                  <a:cubicBezTo>
                    <a:pt x="0" y="108129"/>
                    <a:pt x="10567" y="97580"/>
                    <a:pt x="22454" y="97580"/>
                  </a:cubicBezTo>
                  <a:cubicBezTo>
                    <a:pt x="22454" y="97580"/>
                    <a:pt x="22454" y="97580"/>
                    <a:pt x="29058" y="97580"/>
                  </a:cubicBezTo>
                  <a:cubicBezTo>
                    <a:pt x="29058" y="97580"/>
                    <a:pt x="29058" y="97580"/>
                    <a:pt x="29058" y="32966"/>
                  </a:cubicBezTo>
                  <a:cubicBezTo>
                    <a:pt x="29058" y="14505"/>
                    <a:pt x="43588" y="0"/>
                    <a:pt x="62080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46224" y="1362678"/>
            <a:ext cx="934390" cy="934390"/>
            <a:chOff x="6704564" y="1816125"/>
            <a:chExt cx="1245637" cy="1245637"/>
          </a:xfrm>
        </p:grpSpPr>
        <p:sp>
          <p:nvSpPr>
            <p:cNvPr id="25" name="RelativeShape3"/>
            <p:cNvSpPr/>
            <p:nvPr/>
          </p:nvSpPr>
          <p:spPr>
            <a:xfrm>
              <a:off x="6704564" y="1816125"/>
              <a:ext cx="1245637" cy="1245637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" name="RelativeShape32"/>
            <p:cNvSpPr/>
            <p:nvPr/>
          </p:nvSpPr>
          <p:spPr>
            <a:xfrm>
              <a:off x="7042464" y="2154098"/>
              <a:ext cx="569690" cy="56969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" name="ValueShape3"/>
            <p:cNvSpPr/>
            <p:nvPr/>
          </p:nvSpPr>
          <p:spPr>
            <a:xfrm>
              <a:off x="6847812" y="1959373"/>
              <a:ext cx="959140" cy="959140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8" name="IconShape3"/>
            <p:cNvSpPr/>
            <p:nvPr/>
          </p:nvSpPr>
          <p:spPr>
            <a:xfrm>
              <a:off x="7107979" y="2219612"/>
              <a:ext cx="438661" cy="438661"/>
            </a:xfrm>
            <a:custGeom>
              <a:avLst/>
              <a:gdLst>
                <a:gd name="connsiteX0" fmla="*/ 70140 w 338138"/>
                <a:gd name="connsiteY0" fmla="*/ 285750 h 327025"/>
                <a:gd name="connsiteX1" fmla="*/ 85221 w 338138"/>
                <a:gd name="connsiteY1" fmla="*/ 285750 h 327025"/>
                <a:gd name="connsiteX2" fmla="*/ 92076 w 338138"/>
                <a:gd name="connsiteY2" fmla="*/ 293544 h 327025"/>
                <a:gd name="connsiteX3" fmla="*/ 85221 w 338138"/>
                <a:gd name="connsiteY3" fmla="*/ 300038 h 327025"/>
                <a:gd name="connsiteX4" fmla="*/ 70140 w 338138"/>
                <a:gd name="connsiteY4" fmla="*/ 300038 h 327025"/>
                <a:gd name="connsiteX5" fmla="*/ 61913 w 338138"/>
                <a:gd name="connsiteY5" fmla="*/ 293544 h 327025"/>
                <a:gd name="connsiteX6" fmla="*/ 70140 w 338138"/>
                <a:gd name="connsiteY6" fmla="*/ 285750 h 327025"/>
                <a:gd name="connsiteX7" fmla="*/ 22225 w 338138"/>
                <a:gd name="connsiteY7" fmla="*/ 277812 h 327025"/>
                <a:gd name="connsiteX8" fmla="*/ 22225 w 338138"/>
                <a:gd name="connsiteY8" fmla="*/ 304800 h 327025"/>
                <a:gd name="connsiteX9" fmla="*/ 23529 w 338138"/>
                <a:gd name="connsiteY9" fmla="*/ 304800 h 327025"/>
                <a:gd name="connsiteX10" fmla="*/ 131763 w 338138"/>
                <a:gd name="connsiteY10" fmla="*/ 304800 h 327025"/>
                <a:gd name="connsiteX11" fmla="*/ 131763 w 338138"/>
                <a:gd name="connsiteY11" fmla="*/ 277812 h 327025"/>
                <a:gd name="connsiteX12" fmla="*/ 22225 w 338138"/>
                <a:gd name="connsiteY12" fmla="*/ 277812 h 327025"/>
                <a:gd name="connsiteX13" fmla="*/ 155575 w 338138"/>
                <a:gd name="connsiteY13" fmla="*/ 244475 h 327025"/>
                <a:gd name="connsiteX14" fmla="*/ 155575 w 338138"/>
                <a:gd name="connsiteY14" fmla="*/ 266700 h 327025"/>
                <a:gd name="connsiteX15" fmla="*/ 211138 w 338138"/>
                <a:gd name="connsiteY15" fmla="*/ 266700 h 327025"/>
                <a:gd name="connsiteX16" fmla="*/ 211138 w 338138"/>
                <a:gd name="connsiteY16" fmla="*/ 244475 h 327025"/>
                <a:gd name="connsiteX17" fmla="*/ 22225 w 338138"/>
                <a:gd name="connsiteY17" fmla="*/ 120650 h 327025"/>
                <a:gd name="connsiteX18" fmla="*/ 22225 w 338138"/>
                <a:gd name="connsiteY18" fmla="*/ 263525 h 327025"/>
                <a:gd name="connsiteX19" fmla="*/ 131763 w 338138"/>
                <a:gd name="connsiteY19" fmla="*/ 263525 h 327025"/>
                <a:gd name="connsiteX20" fmla="*/ 131763 w 338138"/>
                <a:gd name="connsiteY20" fmla="*/ 120650 h 327025"/>
                <a:gd name="connsiteX21" fmla="*/ 23529 w 338138"/>
                <a:gd name="connsiteY21" fmla="*/ 120650 h 327025"/>
                <a:gd name="connsiteX22" fmla="*/ 22225 w 338138"/>
                <a:gd name="connsiteY22" fmla="*/ 120650 h 327025"/>
                <a:gd name="connsiteX23" fmla="*/ 62683 w 338138"/>
                <a:gd name="connsiteY23" fmla="*/ 22225 h 327025"/>
                <a:gd name="connsiteX24" fmla="*/ 50800 w 338138"/>
                <a:gd name="connsiteY24" fmla="*/ 32767 h 327025"/>
                <a:gd name="connsiteX25" fmla="*/ 50800 w 338138"/>
                <a:gd name="connsiteY25" fmla="*/ 97336 h 327025"/>
                <a:gd name="connsiteX26" fmla="*/ 132659 w 338138"/>
                <a:gd name="connsiteY26" fmla="*/ 97336 h 327025"/>
                <a:gd name="connsiteX27" fmla="*/ 155104 w 338138"/>
                <a:gd name="connsiteY27" fmla="*/ 119737 h 327025"/>
                <a:gd name="connsiteX28" fmla="*/ 155104 w 338138"/>
                <a:gd name="connsiteY28" fmla="*/ 223838 h 327025"/>
                <a:gd name="connsiteX29" fmla="*/ 305618 w 338138"/>
                <a:gd name="connsiteY29" fmla="*/ 223838 h 327025"/>
                <a:gd name="connsiteX30" fmla="*/ 317500 w 338138"/>
                <a:gd name="connsiteY30" fmla="*/ 213296 h 327025"/>
                <a:gd name="connsiteX31" fmla="*/ 317500 w 338138"/>
                <a:gd name="connsiteY31" fmla="*/ 32767 h 327025"/>
                <a:gd name="connsiteX32" fmla="*/ 305618 w 338138"/>
                <a:gd name="connsiteY32" fmla="*/ 22225 h 327025"/>
                <a:gd name="connsiteX33" fmla="*/ 62683 w 338138"/>
                <a:gd name="connsiteY33" fmla="*/ 22225 h 327025"/>
                <a:gd name="connsiteX34" fmla="*/ 62080 w 338138"/>
                <a:gd name="connsiteY34" fmla="*/ 0 h 327025"/>
                <a:gd name="connsiteX35" fmla="*/ 305117 w 338138"/>
                <a:gd name="connsiteY35" fmla="*/ 0 h 327025"/>
                <a:gd name="connsiteX36" fmla="*/ 338138 w 338138"/>
                <a:gd name="connsiteY36" fmla="*/ 32966 h 327025"/>
                <a:gd name="connsiteX37" fmla="*/ 338138 w 338138"/>
                <a:gd name="connsiteY37" fmla="*/ 213621 h 327025"/>
                <a:gd name="connsiteX38" fmla="*/ 305117 w 338138"/>
                <a:gd name="connsiteY38" fmla="*/ 245269 h 327025"/>
                <a:gd name="connsiteX39" fmla="*/ 233791 w 338138"/>
                <a:gd name="connsiteY39" fmla="*/ 245269 h 327025"/>
                <a:gd name="connsiteX40" fmla="*/ 233791 w 338138"/>
                <a:gd name="connsiteY40" fmla="*/ 266367 h 327025"/>
                <a:gd name="connsiteX41" fmla="*/ 265491 w 338138"/>
                <a:gd name="connsiteY41" fmla="*/ 266367 h 327025"/>
                <a:gd name="connsiteX42" fmla="*/ 276058 w 338138"/>
                <a:gd name="connsiteY42" fmla="*/ 276916 h 327025"/>
                <a:gd name="connsiteX43" fmla="*/ 265491 w 338138"/>
                <a:gd name="connsiteY43" fmla="*/ 288784 h 327025"/>
                <a:gd name="connsiteX44" fmla="*/ 154540 w 338138"/>
                <a:gd name="connsiteY44" fmla="*/ 288784 h 327025"/>
                <a:gd name="connsiteX45" fmla="*/ 154540 w 338138"/>
                <a:gd name="connsiteY45" fmla="*/ 304608 h 327025"/>
                <a:gd name="connsiteX46" fmla="*/ 132085 w 338138"/>
                <a:gd name="connsiteY46" fmla="*/ 327025 h 327025"/>
                <a:gd name="connsiteX47" fmla="*/ 22454 w 338138"/>
                <a:gd name="connsiteY47" fmla="*/ 327025 h 327025"/>
                <a:gd name="connsiteX48" fmla="*/ 0 w 338138"/>
                <a:gd name="connsiteY48" fmla="*/ 304608 h 327025"/>
                <a:gd name="connsiteX49" fmla="*/ 0 w 338138"/>
                <a:gd name="connsiteY49" fmla="*/ 119997 h 327025"/>
                <a:gd name="connsiteX50" fmla="*/ 22454 w 338138"/>
                <a:gd name="connsiteY50" fmla="*/ 97580 h 327025"/>
                <a:gd name="connsiteX51" fmla="*/ 29058 w 338138"/>
                <a:gd name="connsiteY51" fmla="*/ 97580 h 327025"/>
                <a:gd name="connsiteX52" fmla="*/ 29058 w 338138"/>
                <a:gd name="connsiteY52" fmla="*/ 32966 h 327025"/>
                <a:gd name="connsiteX53" fmla="*/ 62080 w 338138"/>
                <a:gd name="connsiteY53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38138" h="327025">
                  <a:moveTo>
                    <a:pt x="70140" y="285750"/>
                  </a:moveTo>
                  <a:cubicBezTo>
                    <a:pt x="70140" y="285750"/>
                    <a:pt x="70140" y="285750"/>
                    <a:pt x="85221" y="285750"/>
                  </a:cubicBezTo>
                  <a:cubicBezTo>
                    <a:pt x="89334" y="285750"/>
                    <a:pt x="92076" y="289647"/>
                    <a:pt x="92076" y="293544"/>
                  </a:cubicBezTo>
                  <a:cubicBezTo>
                    <a:pt x="92076" y="297440"/>
                    <a:pt x="89334" y="300038"/>
                    <a:pt x="85221" y="300038"/>
                  </a:cubicBezTo>
                  <a:cubicBezTo>
                    <a:pt x="85221" y="300038"/>
                    <a:pt x="85221" y="300038"/>
                    <a:pt x="70140" y="300038"/>
                  </a:cubicBezTo>
                  <a:cubicBezTo>
                    <a:pt x="66026" y="300038"/>
                    <a:pt x="61913" y="297440"/>
                    <a:pt x="61913" y="293544"/>
                  </a:cubicBezTo>
                  <a:cubicBezTo>
                    <a:pt x="61913" y="289647"/>
                    <a:pt x="66026" y="285750"/>
                    <a:pt x="70140" y="285750"/>
                  </a:cubicBezTo>
                  <a:close/>
                  <a:moveTo>
                    <a:pt x="22225" y="277812"/>
                  </a:moveTo>
                  <a:cubicBezTo>
                    <a:pt x="22225" y="277812"/>
                    <a:pt x="22225" y="277812"/>
                    <a:pt x="22225" y="304800"/>
                  </a:cubicBezTo>
                  <a:cubicBezTo>
                    <a:pt x="22225" y="304800"/>
                    <a:pt x="23529" y="304800"/>
                    <a:pt x="23529" y="304800"/>
                  </a:cubicBezTo>
                  <a:cubicBezTo>
                    <a:pt x="23529" y="304800"/>
                    <a:pt x="23529" y="304800"/>
                    <a:pt x="131763" y="304800"/>
                  </a:cubicBezTo>
                  <a:cubicBezTo>
                    <a:pt x="131763" y="304800"/>
                    <a:pt x="131763" y="304800"/>
                    <a:pt x="131763" y="277812"/>
                  </a:cubicBezTo>
                  <a:cubicBezTo>
                    <a:pt x="131763" y="277812"/>
                    <a:pt x="131763" y="277812"/>
                    <a:pt x="22225" y="277812"/>
                  </a:cubicBezTo>
                  <a:close/>
                  <a:moveTo>
                    <a:pt x="155575" y="244475"/>
                  </a:moveTo>
                  <a:lnTo>
                    <a:pt x="155575" y="266700"/>
                  </a:lnTo>
                  <a:lnTo>
                    <a:pt x="211138" y="266700"/>
                  </a:lnTo>
                  <a:lnTo>
                    <a:pt x="211138" y="244475"/>
                  </a:lnTo>
                  <a:close/>
                  <a:moveTo>
                    <a:pt x="22225" y="120650"/>
                  </a:moveTo>
                  <a:cubicBezTo>
                    <a:pt x="22225" y="120650"/>
                    <a:pt x="22225" y="120650"/>
                    <a:pt x="22225" y="263525"/>
                  </a:cubicBezTo>
                  <a:cubicBezTo>
                    <a:pt x="22225" y="263525"/>
                    <a:pt x="22225" y="263525"/>
                    <a:pt x="131763" y="263525"/>
                  </a:cubicBezTo>
                  <a:cubicBezTo>
                    <a:pt x="131763" y="263525"/>
                    <a:pt x="131763" y="263525"/>
                    <a:pt x="131763" y="120650"/>
                  </a:cubicBezTo>
                  <a:cubicBezTo>
                    <a:pt x="131763" y="120650"/>
                    <a:pt x="131763" y="120650"/>
                    <a:pt x="23529" y="120650"/>
                  </a:cubicBezTo>
                  <a:cubicBezTo>
                    <a:pt x="23529" y="120650"/>
                    <a:pt x="22225" y="120650"/>
                    <a:pt x="22225" y="120650"/>
                  </a:cubicBezTo>
                  <a:close/>
                  <a:moveTo>
                    <a:pt x="62683" y="22225"/>
                  </a:moveTo>
                  <a:cubicBezTo>
                    <a:pt x="56081" y="22225"/>
                    <a:pt x="50800" y="26178"/>
                    <a:pt x="50800" y="32767"/>
                  </a:cubicBezTo>
                  <a:cubicBezTo>
                    <a:pt x="50800" y="32767"/>
                    <a:pt x="50800" y="32767"/>
                    <a:pt x="50800" y="97336"/>
                  </a:cubicBezTo>
                  <a:cubicBezTo>
                    <a:pt x="50800" y="97336"/>
                    <a:pt x="50800" y="97336"/>
                    <a:pt x="132659" y="97336"/>
                  </a:cubicBezTo>
                  <a:cubicBezTo>
                    <a:pt x="144541" y="97336"/>
                    <a:pt x="155104" y="107878"/>
                    <a:pt x="155104" y="119737"/>
                  </a:cubicBezTo>
                  <a:cubicBezTo>
                    <a:pt x="155104" y="119737"/>
                    <a:pt x="155104" y="119737"/>
                    <a:pt x="155104" y="223838"/>
                  </a:cubicBezTo>
                  <a:cubicBezTo>
                    <a:pt x="155104" y="223838"/>
                    <a:pt x="155104" y="223838"/>
                    <a:pt x="305618" y="223838"/>
                  </a:cubicBezTo>
                  <a:cubicBezTo>
                    <a:pt x="312219" y="223838"/>
                    <a:pt x="317500" y="218567"/>
                    <a:pt x="317500" y="213296"/>
                  </a:cubicBezTo>
                  <a:lnTo>
                    <a:pt x="317500" y="32767"/>
                  </a:lnTo>
                  <a:cubicBezTo>
                    <a:pt x="317500" y="26178"/>
                    <a:pt x="312219" y="22225"/>
                    <a:pt x="305618" y="22225"/>
                  </a:cubicBezTo>
                  <a:cubicBezTo>
                    <a:pt x="305618" y="22225"/>
                    <a:pt x="305618" y="22225"/>
                    <a:pt x="62683" y="22225"/>
                  </a:cubicBezTo>
                  <a:close/>
                  <a:moveTo>
                    <a:pt x="62080" y="0"/>
                  </a:moveTo>
                  <a:cubicBezTo>
                    <a:pt x="62080" y="0"/>
                    <a:pt x="62080" y="0"/>
                    <a:pt x="305117" y="0"/>
                  </a:cubicBezTo>
                  <a:cubicBezTo>
                    <a:pt x="323609" y="0"/>
                    <a:pt x="338138" y="14505"/>
                    <a:pt x="338138" y="32966"/>
                  </a:cubicBezTo>
                  <a:cubicBezTo>
                    <a:pt x="338138" y="32966"/>
                    <a:pt x="338138" y="32966"/>
                    <a:pt x="338138" y="213621"/>
                  </a:cubicBezTo>
                  <a:cubicBezTo>
                    <a:pt x="338138" y="230764"/>
                    <a:pt x="323609" y="245269"/>
                    <a:pt x="305117" y="245269"/>
                  </a:cubicBezTo>
                  <a:cubicBezTo>
                    <a:pt x="305117" y="245269"/>
                    <a:pt x="305117" y="245269"/>
                    <a:pt x="233791" y="245269"/>
                  </a:cubicBezTo>
                  <a:cubicBezTo>
                    <a:pt x="233791" y="245269"/>
                    <a:pt x="233791" y="245269"/>
                    <a:pt x="233791" y="266367"/>
                  </a:cubicBezTo>
                  <a:cubicBezTo>
                    <a:pt x="233791" y="266367"/>
                    <a:pt x="233791" y="266367"/>
                    <a:pt x="265491" y="266367"/>
                  </a:cubicBezTo>
                  <a:cubicBezTo>
                    <a:pt x="270775" y="266367"/>
                    <a:pt x="276058" y="271642"/>
                    <a:pt x="276058" y="276916"/>
                  </a:cubicBezTo>
                  <a:cubicBezTo>
                    <a:pt x="276058" y="283510"/>
                    <a:pt x="270775" y="288784"/>
                    <a:pt x="265491" y="288784"/>
                  </a:cubicBezTo>
                  <a:cubicBezTo>
                    <a:pt x="265491" y="288784"/>
                    <a:pt x="265491" y="288784"/>
                    <a:pt x="154540" y="288784"/>
                  </a:cubicBezTo>
                  <a:cubicBezTo>
                    <a:pt x="154540" y="288784"/>
                    <a:pt x="154540" y="288784"/>
                    <a:pt x="154540" y="304608"/>
                  </a:cubicBezTo>
                  <a:cubicBezTo>
                    <a:pt x="154540" y="316476"/>
                    <a:pt x="143973" y="327025"/>
                    <a:pt x="132085" y="327025"/>
                  </a:cubicBezTo>
                  <a:cubicBezTo>
                    <a:pt x="132085" y="327025"/>
                    <a:pt x="132085" y="327025"/>
                    <a:pt x="22454" y="327025"/>
                  </a:cubicBezTo>
                  <a:cubicBezTo>
                    <a:pt x="10567" y="327025"/>
                    <a:pt x="0" y="316476"/>
                    <a:pt x="0" y="304608"/>
                  </a:cubicBezTo>
                  <a:cubicBezTo>
                    <a:pt x="0" y="304608"/>
                    <a:pt x="0" y="304608"/>
                    <a:pt x="0" y="119997"/>
                  </a:cubicBezTo>
                  <a:cubicBezTo>
                    <a:pt x="0" y="108129"/>
                    <a:pt x="10567" y="97580"/>
                    <a:pt x="22454" y="97580"/>
                  </a:cubicBezTo>
                  <a:cubicBezTo>
                    <a:pt x="22454" y="97580"/>
                    <a:pt x="22454" y="97580"/>
                    <a:pt x="29058" y="97580"/>
                  </a:cubicBezTo>
                  <a:cubicBezTo>
                    <a:pt x="29058" y="97580"/>
                    <a:pt x="29058" y="97580"/>
                    <a:pt x="29058" y="32966"/>
                  </a:cubicBezTo>
                  <a:cubicBezTo>
                    <a:pt x="29058" y="14505"/>
                    <a:pt x="43588" y="0"/>
                    <a:pt x="62080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92997" y="2483427"/>
            <a:ext cx="934390" cy="934390"/>
            <a:chOff x="7566778" y="3310197"/>
            <a:chExt cx="1245637" cy="1245637"/>
          </a:xfrm>
        </p:grpSpPr>
        <p:sp>
          <p:nvSpPr>
            <p:cNvPr id="30" name="RelativeShape4"/>
            <p:cNvSpPr/>
            <p:nvPr/>
          </p:nvSpPr>
          <p:spPr>
            <a:xfrm>
              <a:off x="7566778" y="3310197"/>
              <a:ext cx="1245637" cy="1245637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RelativeShape42"/>
            <p:cNvSpPr/>
            <p:nvPr/>
          </p:nvSpPr>
          <p:spPr>
            <a:xfrm>
              <a:off x="7904751" y="3648170"/>
              <a:ext cx="569690" cy="56969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ValueShape4"/>
            <p:cNvSpPr/>
            <p:nvPr/>
          </p:nvSpPr>
          <p:spPr>
            <a:xfrm>
              <a:off x="7753625" y="3497042"/>
              <a:ext cx="871946" cy="871946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IconShape4"/>
            <p:cNvSpPr/>
            <p:nvPr/>
          </p:nvSpPr>
          <p:spPr>
            <a:xfrm>
              <a:off x="7990204" y="3733623"/>
              <a:ext cx="398783" cy="398783"/>
            </a:xfrm>
            <a:custGeom>
              <a:avLst/>
              <a:gdLst>
                <a:gd name="connsiteX0" fmla="*/ 70140 w 338138"/>
                <a:gd name="connsiteY0" fmla="*/ 285750 h 327025"/>
                <a:gd name="connsiteX1" fmla="*/ 85221 w 338138"/>
                <a:gd name="connsiteY1" fmla="*/ 285750 h 327025"/>
                <a:gd name="connsiteX2" fmla="*/ 92076 w 338138"/>
                <a:gd name="connsiteY2" fmla="*/ 293544 h 327025"/>
                <a:gd name="connsiteX3" fmla="*/ 85221 w 338138"/>
                <a:gd name="connsiteY3" fmla="*/ 300038 h 327025"/>
                <a:gd name="connsiteX4" fmla="*/ 70140 w 338138"/>
                <a:gd name="connsiteY4" fmla="*/ 300038 h 327025"/>
                <a:gd name="connsiteX5" fmla="*/ 61913 w 338138"/>
                <a:gd name="connsiteY5" fmla="*/ 293544 h 327025"/>
                <a:gd name="connsiteX6" fmla="*/ 70140 w 338138"/>
                <a:gd name="connsiteY6" fmla="*/ 285750 h 327025"/>
                <a:gd name="connsiteX7" fmla="*/ 22225 w 338138"/>
                <a:gd name="connsiteY7" fmla="*/ 277812 h 327025"/>
                <a:gd name="connsiteX8" fmla="*/ 22225 w 338138"/>
                <a:gd name="connsiteY8" fmla="*/ 304800 h 327025"/>
                <a:gd name="connsiteX9" fmla="*/ 23529 w 338138"/>
                <a:gd name="connsiteY9" fmla="*/ 304800 h 327025"/>
                <a:gd name="connsiteX10" fmla="*/ 131763 w 338138"/>
                <a:gd name="connsiteY10" fmla="*/ 304800 h 327025"/>
                <a:gd name="connsiteX11" fmla="*/ 131763 w 338138"/>
                <a:gd name="connsiteY11" fmla="*/ 277812 h 327025"/>
                <a:gd name="connsiteX12" fmla="*/ 22225 w 338138"/>
                <a:gd name="connsiteY12" fmla="*/ 277812 h 327025"/>
                <a:gd name="connsiteX13" fmla="*/ 155575 w 338138"/>
                <a:gd name="connsiteY13" fmla="*/ 244475 h 327025"/>
                <a:gd name="connsiteX14" fmla="*/ 155575 w 338138"/>
                <a:gd name="connsiteY14" fmla="*/ 266700 h 327025"/>
                <a:gd name="connsiteX15" fmla="*/ 211138 w 338138"/>
                <a:gd name="connsiteY15" fmla="*/ 266700 h 327025"/>
                <a:gd name="connsiteX16" fmla="*/ 211138 w 338138"/>
                <a:gd name="connsiteY16" fmla="*/ 244475 h 327025"/>
                <a:gd name="connsiteX17" fmla="*/ 22225 w 338138"/>
                <a:gd name="connsiteY17" fmla="*/ 120650 h 327025"/>
                <a:gd name="connsiteX18" fmla="*/ 22225 w 338138"/>
                <a:gd name="connsiteY18" fmla="*/ 263525 h 327025"/>
                <a:gd name="connsiteX19" fmla="*/ 131763 w 338138"/>
                <a:gd name="connsiteY19" fmla="*/ 263525 h 327025"/>
                <a:gd name="connsiteX20" fmla="*/ 131763 w 338138"/>
                <a:gd name="connsiteY20" fmla="*/ 120650 h 327025"/>
                <a:gd name="connsiteX21" fmla="*/ 23529 w 338138"/>
                <a:gd name="connsiteY21" fmla="*/ 120650 h 327025"/>
                <a:gd name="connsiteX22" fmla="*/ 22225 w 338138"/>
                <a:gd name="connsiteY22" fmla="*/ 120650 h 327025"/>
                <a:gd name="connsiteX23" fmla="*/ 62683 w 338138"/>
                <a:gd name="connsiteY23" fmla="*/ 22225 h 327025"/>
                <a:gd name="connsiteX24" fmla="*/ 50800 w 338138"/>
                <a:gd name="connsiteY24" fmla="*/ 32767 h 327025"/>
                <a:gd name="connsiteX25" fmla="*/ 50800 w 338138"/>
                <a:gd name="connsiteY25" fmla="*/ 97336 h 327025"/>
                <a:gd name="connsiteX26" fmla="*/ 132659 w 338138"/>
                <a:gd name="connsiteY26" fmla="*/ 97336 h 327025"/>
                <a:gd name="connsiteX27" fmla="*/ 155104 w 338138"/>
                <a:gd name="connsiteY27" fmla="*/ 119737 h 327025"/>
                <a:gd name="connsiteX28" fmla="*/ 155104 w 338138"/>
                <a:gd name="connsiteY28" fmla="*/ 223838 h 327025"/>
                <a:gd name="connsiteX29" fmla="*/ 305618 w 338138"/>
                <a:gd name="connsiteY29" fmla="*/ 223838 h 327025"/>
                <a:gd name="connsiteX30" fmla="*/ 317500 w 338138"/>
                <a:gd name="connsiteY30" fmla="*/ 213296 h 327025"/>
                <a:gd name="connsiteX31" fmla="*/ 317500 w 338138"/>
                <a:gd name="connsiteY31" fmla="*/ 32767 h 327025"/>
                <a:gd name="connsiteX32" fmla="*/ 305618 w 338138"/>
                <a:gd name="connsiteY32" fmla="*/ 22225 h 327025"/>
                <a:gd name="connsiteX33" fmla="*/ 62683 w 338138"/>
                <a:gd name="connsiteY33" fmla="*/ 22225 h 327025"/>
                <a:gd name="connsiteX34" fmla="*/ 62080 w 338138"/>
                <a:gd name="connsiteY34" fmla="*/ 0 h 327025"/>
                <a:gd name="connsiteX35" fmla="*/ 305117 w 338138"/>
                <a:gd name="connsiteY35" fmla="*/ 0 h 327025"/>
                <a:gd name="connsiteX36" fmla="*/ 338138 w 338138"/>
                <a:gd name="connsiteY36" fmla="*/ 32966 h 327025"/>
                <a:gd name="connsiteX37" fmla="*/ 338138 w 338138"/>
                <a:gd name="connsiteY37" fmla="*/ 213621 h 327025"/>
                <a:gd name="connsiteX38" fmla="*/ 305117 w 338138"/>
                <a:gd name="connsiteY38" fmla="*/ 245269 h 327025"/>
                <a:gd name="connsiteX39" fmla="*/ 233791 w 338138"/>
                <a:gd name="connsiteY39" fmla="*/ 245269 h 327025"/>
                <a:gd name="connsiteX40" fmla="*/ 233791 w 338138"/>
                <a:gd name="connsiteY40" fmla="*/ 266367 h 327025"/>
                <a:gd name="connsiteX41" fmla="*/ 265491 w 338138"/>
                <a:gd name="connsiteY41" fmla="*/ 266367 h 327025"/>
                <a:gd name="connsiteX42" fmla="*/ 276058 w 338138"/>
                <a:gd name="connsiteY42" fmla="*/ 276916 h 327025"/>
                <a:gd name="connsiteX43" fmla="*/ 265491 w 338138"/>
                <a:gd name="connsiteY43" fmla="*/ 288784 h 327025"/>
                <a:gd name="connsiteX44" fmla="*/ 154540 w 338138"/>
                <a:gd name="connsiteY44" fmla="*/ 288784 h 327025"/>
                <a:gd name="connsiteX45" fmla="*/ 154540 w 338138"/>
                <a:gd name="connsiteY45" fmla="*/ 304608 h 327025"/>
                <a:gd name="connsiteX46" fmla="*/ 132085 w 338138"/>
                <a:gd name="connsiteY46" fmla="*/ 327025 h 327025"/>
                <a:gd name="connsiteX47" fmla="*/ 22454 w 338138"/>
                <a:gd name="connsiteY47" fmla="*/ 327025 h 327025"/>
                <a:gd name="connsiteX48" fmla="*/ 0 w 338138"/>
                <a:gd name="connsiteY48" fmla="*/ 304608 h 327025"/>
                <a:gd name="connsiteX49" fmla="*/ 0 w 338138"/>
                <a:gd name="connsiteY49" fmla="*/ 119997 h 327025"/>
                <a:gd name="connsiteX50" fmla="*/ 22454 w 338138"/>
                <a:gd name="connsiteY50" fmla="*/ 97580 h 327025"/>
                <a:gd name="connsiteX51" fmla="*/ 29058 w 338138"/>
                <a:gd name="connsiteY51" fmla="*/ 97580 h 327025"/>
                <a:gd name="connsiteX52" fmla="*/ 29058 w 338138"/>
                <a:gd name="connsiteY52" fmla="*/ 32966 h 327025"/>
                <a:gd name="connsiteX53" fmla="*/ 62080 w 338138"/>
                <a:gd name="connsiteY53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38138" h="327025">
                  <a:moveTo>
                    <a:pt x="70140" y="285750"/>
                  </a:moveTo>
                  <a:cubicBezTo>
                    <a:pt x="70140" y="285750"/>
                    <a:pt x="70140" y="285750"/>
                    <a:pt x="85221" y="285750"/>
                  </a:cubicBezTo>
                  <a:cubicBezTo>
                    <a:pt x="89334" y="285750"/>
                    <a:pt x="92076" y="289647"/>
                    <a:pt x="92076" y="293544"/>
                  </a:cubicBezTo>
                  <a:cubicBezTo>
                    <a:pt x="92076" y="297440"/>
                    <a:pt x="89334" y="300038"/>
                    <a:pt x="85221" y="300038"/>
                  </a:cubicBezTo>
                  <a:cubicBezTo>
                    <a:pt x="85221" y="300038"/>
                    <a:pt x="85221" y="300038"/>
                    <a:pt x="70140" y="300038"/>
                  </a:cubicBezTo>
                  <a:cubicBezTo>
                    <a:pt x="66026" y="300038"/>
                    <a:pt x="61913" y="297440"/>
                    <a:pt x="61913" y="293544"/>
                  </a:cubicBezTo>
                  <a:cubicBezTo>
                    <a:pt x="61913" y="289647"/>
                    <a:pt x="66026" y="285750"/>
                    <a:pt x="70140" y="285750"/>
                  </a:cubicBezTo>
                  <a:close/>
                  <a:moveTo>
                    <a:pt x="22225" y="277812"/>
                  </a:moveTo>
                  <a:cubicBezTo>
                    <a:pt x="22225" y="277812"/>
                    <a:pt x="22225" y="277812"/>
                    <a:pt x="22225" y="304800"/>
                  </a:cubicBezTo>
                  <a:cubicBezTo>
                    <a:pt x="22225" y="304800"/>
                    <a:pt x="23529" y="304800"/>
                    <a:pt x="23529" y="304800"/>
                  </a:cubicBezTo>
                  <a:cubicBezTo>
                    <a:pt x="23529" y="304800"/>
                    <a:pt x="23529" y="304800"/>
                    <a:pt x="131763" y="304800"/>
                  </a:cubicBezTo>
                  <a:cubicBezTo>
                    <a:pt x="131763" y="304800"/>
                    <a:pt x="131763" y="304800"/>
                    <a:pt x="131763" y="277812"/>
                  </a:cubicBezTo>
                  <a:cubicBezTo>
                    <a:pt x="131763" y="277812"/>
                    <a:pt x="131763" y="277812"/>
                    <a:pt x="22225" y="277812"/>
                  </a:cubicBezTo>
                  <a:close/>
                  <a:moveTo>
                    <a:pt x="155575" y="244475"/>
                  </a:moveTo>
                  <a:lnTo>
                    <a:pt x="155575" y="266700"/>
                  </a:lnTo>
                  <a:lnTo>
                    <a:pt x="211138" y="266700"/>
                  </a:lnTo>
                  <a:lnTo>
                    <a:pt x="211138" y="244475"/>
                  </a:lnTo>
                  <a:close/>
                  <a:moveTo>
                    <a:pt x="22225" y="120650"/>
                  </a:moveTo>
                  <a:cubicBezTo>
                    <a:pt x="22225" y="120650"/>
                    <a:pt x="22225" y="120650"/>
                    <a:pt x="22225" y="263525"/>
                  </a:cubicBezTo>
                  <a:cubicBezTo>
                    <a:pt x="22225" y="263525"/>
                    <a:pt x="22225" y="263525"/>
                    <a:pt x="131763" y="263525"/>
                  </a:cubicBezTo>
                  <a:cubicBezTo>
                    <a:pt x="131763" y="263525"/>
                    <a:pt x="131763" y="263525"/>
                    <a:pt x="131763" y="120650"/>
                  </a:cubicBezTo>
                  <a:cubicBezTo>
                    <a:pt x="131763" y="120650"/>
                    <a:pt x="131763" y="120650"/>
                    <a:pt x="23529" y="120650"/>
                  </a:cubicBezTo>
                  <a:cubicBezTo>
                    <a:pt x="23529" y="120650"/>
                    <a:pt x="22225" y="120650"/>
                    <a:pt x="22225" y="120650"/>
                  </a:cubicBezTo>
                  <a:close/>
                  <a:moveTo>
                    <a:pt x="62683" y="22225"/>
                  </a:moveTo>
                  <a:cubicBezTo>
                    <a:pt x="56081" y="22225"/>
                    <a:pt x="50800" y="26178"/>
                    <a:pt x="50800" y="32767"/>
                  </a:cubicBezTo>
                  <a:cubicBezTo>
                    <a:pt x="50800" y="32767"/>
                    <a:pt x="50800" y="32767"/>
                    <a:pt x="50800" y="97336"/>
                  </a:cubicBezTo>
                  <a:cubicBezTo>
                    <a:pt x="50800" y="97336"/>
                    <a:pt x="50800" y="97336"/>
                    <a:pt x="132659" y="97336"/>
                  </a:cubicBezTo>
                  <a:cubicBezTo>
                    <a:pt x="144541" y="97336"/>
                    <a:pt x="155104" y="107878"/>
                    <a:pt x="155104" y="119737"/>
                  </a:cubicBezTo>
                  <a:cubicBezTo>
                    <a:pt x="155104" y="119737"/>
                    <a:pt x="155104" y="119737"/>
                    <a:pt x="155104" y="223838"/>
                  </a:cubicBezTo>
                  <a:cubicBezTo>
                    <a:pt x="155104" y="223838"/>
                    <a:pt x="155104" y="223838"/>
                    <a:pt x="305618" y="223838"/>
                  </a:cubicBezTo>
                  <a:cubicBezTo>
                    <a:pt x="312219" y="223838"/>
                    <a:pt x="317500" y="218567"/>
                    <a:pt x="317500" y="213296"/>
                  </a:cubicBezTo>
                  <a:lnTo>
                    <a:pt x="317500" y="32767"/>
                  </a:lnTo>
                  <a:cubicBezTo>
                    <a:pt x="317500" y="26178"/>
                    <a:pt x="312219" y="22225"/>
                    <a:pt x="305618" y="22225"/>
                  </a:cubicBezTo>
                  <a:cubicBezTo>
                    <a:pt x="305618" y="22225"/>
                    <a:pt x="305618" y="22225"/>
                    <a:pt x="62683" y="22225"/>
                  </a:cubicBezTo>
                  <a:close/>
                  <a:moveTo>
                    <a:pt x="62080" y="0"/>
                  </a:moveTo>
                  <a:cubicBezTo>
                    <a:pt x="62080" y="0"/>
                    <a:pt x="62080" y="0"/>
                    <a:pt x="305117" y="0"/>
                  </a:cubicBezTo>
                  <a:cubicBezTo>
                    <a:pt x="323609" y="0"/>
                    <a:pt x="338138" y="14505"/>
                    <a:pt x="338138" y="32966"/>
                  </a:cubicBezTo>
                  <a:cubicBezTo>
                    <a:pt x="338138" y="32966"/>
                    <a:pt x="338138" y="32966"/>
                    <a:pt x="338138" y="213621"/>
                  </a:cubicBezTo>
                  <a:cubicBezTo>
                    <a:pt x="338138" y="230764"/>
                    <a:pt x="323609" y="245269"/>
                    <a:pt x="305117" y="245269"/>
                  </a:cubicBezTo>
                  <a:cubicBezTo>
                    <a:pt x="305117" y="245269"/>
                    <a:pt x="305117" y="245269"/>
                    <a:pt x="233791" y="245269"/>
                  </a:cubicBezTo>
                  <a:cubicBezTo>
                    <a:pt x="233791" y="245269"/>
                    <a:pt x="233791" y="245269"/>
                    <a:pt x="233791" y="266367"/>
                  </a:cubicBezTo>
                  <a:cubicBezTo>
                    <a:pt x="233791" y="266367"/>
                    <a:pt x="233791" y="266367"/>
                    <a:pt x="265491" y="266367"/>
                  </a:cubicBezTo>
                  <a:cubicBezTo>
                    <a:pt x="270775" y="266367"/>
                    <a:pt x="276058" y="271642"/>
                    <a:pt x="276058" y="276916"/>
                  </a:cubicBezTo>
                  <a:cubicBezTo>
                    <a:pt x="276058" y="283510"/>
                    <a:pt x="270775" y="288784"/>
                    <a:pt x="265491" y="288784"/>
                  </a:cubicBezTo>
                  <a:cubicBezTo>
                    <a:pt x="265491" y="288784"/>
                    <a:pt x="265491" y="288784"/>
                    <a:pt x="154540" y="288784"/>
                  </a:cubicBezTo>
                  <a:cubicBezTo>
                    <a:pt x="154540" y="288784"/>
                    <a:pt x="154540" y="288784"/>
                    <a:pt x="154540" y="304608"/>
                  </a:cubicBezTo>
                  <a:cubicBezTo>
                    <a:pt x="154540" y="316476"/>
                    <a:pt x="143973" y="327025"/>
                    <a:pt x="132085" y="327025"/>
                  </a:cubicBezTo>
                  <a:cubicBezTo>
                    <a:pt x="132085" y="327025"/>
                    <a:pt x="132085" y="327025"/>
                    <a:pt x="22454" y="327025"/>
                  </a:cubicBezTo>
                  <a:cubicBezTo>
                    <a:pt x="10567" y="327025"/>
                    <a:pt x="0" y="316476"/>
                    <a:pt x="0" y="304608"/>
                  </a:cubicBezTo>
                  <a:cubicBezTo>
                    <a:pt x="0" y="304608"/>
                    <a:pt x="0" y="304608"/>
                    <a:pt x="0" y="119997"/>
                  </a:cubicBezTo>
                  <a:cubicBezTo>
                    <a:pt x="0" y="108129"/>
                    <a:pt x="10567" y="97580"/>
                    <a:pt x="22454" y="97580"/>
                  </a:cubicBezTo>
                  <a:cubicBezTo>
                    <a:pt x="22454" y="97580"/>
                    <a:pt x="22454" y="97580"/>
                    <a:pt x="29058" y="97580"/>
                  </a:cubicBezTo>
                  <a:cubicBezTo>
                    <a:pt x="29058" y="97580"/>
                    <a:pt x="29058" y="97580"/>
                    <a:pt x="29058" y="32966"/>
                  </a:cubicBezTo>
                  <a:cubicBezTo>
                    <a:pt x="29058" y="14505"/>
                    <a:pt x="43588" y="0"/>
                    <a:pt x="62080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830265" y="3688270"/>
            <a:ext cx="766200" cy="766200"/>
            <a:chOff x="6816599" y="4916376"/>
            <a:chExt cx="1021422" cy="1021422"/>
          </a:xfrm>
        </p:grpSpPr>
        <p:sp>
          <p:nvSpPr>
            <p:cNvPr id="35" name="RelativeShape52"/>
            <p:cNvSpPr/>
            <p:nvPr/>
          </p:nvSpPr>
          <p:spPr>
            <a:xfrm>
              <a:off x="7042464" y="5173755"/>
              <a:ext cx="569690" cy="56969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ValueShape5"/>
            <p:cNvSpPr/>
            <p:nvPr/>
          </p:nvSpPr>
          <p:spPr>
            <a:xfrm>
              <a:off x="6816599" y="4916376"/>
              <a:ext cx="1021422" cy="1021422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7" name="IconShape5"/>
            <p:cNvSpPr/>
            <p:nvPr/>
          </p:nvSpPr>
          <p:spPr>
            <a:xfrm>
              <a:off x="7093736" y="5225027"/>
              <a:ext cx="467146" cy="467146"/>
            </a:xfrm>
            <a:custGeom>
              <a:avLst/>
              <a:gdLst>
                <a:gd name="connsiteX0" fmla="*/ 70140 w 338138"/>
                <a:gd name="connsiteY0" fmla="*/ 285750 h 327025"/>
                <a:gd name="connsiteX1" fmla="*/ 85221 w 338138"/>
                <a:gd name="connsiteY1" fmla="*/ 285750 h 327025"/>
                <a:gd name="connsiteX2" fmla="*/ 92076 w 338138"/>
                <a:gd name="connsiteY2" fmla="*/ 293544 h 327025"/>
                <a:gd name="connsiteX3" fmla="*/ 85221 w 338138"/>
                <a:gd name="connsiteY3" fmla="*/ 300038 h 327025"/>
                <a:gd name="connsiteX4" fmla="*/ 70140 w 338138"/>
                <a:gd name="connsiteY4" fmla="*/ 300038 h 327025"/>
                <a:gd name="connsiteX5" fmla="*/ 61913 w 338138"/>
                <a:gd name="connsiteY5" fmla="*/ 293544 h 327025"/>
                <a:gd name="connsiteX6" fmla="*/ 70140 w 338138"/>
                <a:gd name="connsiteY6" fmla="*/ 285750 h 327025"/>
                <a:gd name="connsiteX7" fmla="*/ 22225 w 338138"/>
                <a:gd name="connsiteY7" fmla="*/ 277812 h 327025"/>
                <a:gd name="connsiteX8" fmla="*/ 22225 w 338138"/>
                <a:gd name="connsiteY8" fmla="*/ 304800 h 327025"/>
                <a:gd name="connsiteX9" fmla="*/ 23529 w 338138"/>
                <a:gd name="connsiteY9" fmla="*/ 304800 h 327025"/>
                <a:gd name="connsiteX10" fmla="*/ 131763 w 338138"/>
                <a:gd name="connsiteY10" fmla="*/ 304800 h 327025"/>
                <a:gd name="connsiteX11" fmla="*/ 131763 w 338138"/>
                <a:gd name="connsiteY11" fmla="*/ 277812 h 327025"/>
                <a:gd name="connsiteX12" fmla="*/ 22225 w 338138"/>
                <a:gd name="connsiteY12" fmla="*/ 277812 h 327025"/>
                <a:gd name="connsiteX13" fmla="*/ 155575 w 338138"/>
                <a:gd name="connsiteY13" fmla="*/ 244475 h 327025"/>
                <a:gd name="connsiteX14" fmla="*/ 155575 w 338138"/>
                <a:gd name="connsiteY14" fmla="*/ 266700 h 327025"/>
                <a:gd name="connsiteX15" fmla="*/ 211138 w 338138"/>
                <a:gd name="connsiteY15" fmla="*/ 266700 h 327025"/>
                <a:gd name="connsiteX16" fmla="*/ 211138 w 338138"/>
                <a:gd name="connsiteY16" fmla="*/ 244475 h 327025"/>
                <a:gd name="connsiteX17" fmla="*/ 22225 w 338138"/>
                <a:gd name="connsiteY17" fmla="*/ 120650 h 327025"/>
                <a:gd name="connsiteX18" fmla="*/ 22225 w 338138"/>
                <a:gd name="connsiteY18" fmla="*/ 263525 h 327025"/>
                <a:gd name="connsiteX19" fmla="*/ 131763 w 338138"/>
                <a:gd name="connsiteY19" fmla="*/ 263525 h 327025"/>
                <a:gd name="connsiteX20" fmla="*/ 131763 w 338138"/>
                <a:gd name="connsiteY20" fmla="*/ 120650 h 327025"/>
                <a:gd name="connsiteX21" fmla="*/ 23529 w 338138"/>
                <a:gd name="connsiteY21" fmla="*/ 120650 h 327025"/>
                <a:gd name="connsiteX22" fmla="*/ 22225 w 338138"/>
                <a:gd name="connsiteY22" fmla="*/ 120650 h 327025"/>
                <a:gd name="connsiteX23" fmla="*/ 62683 w 338138"/>
                <a:gd name="connsiteY23" fmla="*/ 22225 h 327025"/>
                <a:gd name="connsiteX24" fmla="*/ 50800 w 338138"/>
                <a:gd name="connsiteY24" fmla="*/ 32767 h 327025"/>
                <a:gd name="connsiteX25" fmla="*/ 50800 w 338138"/>
                <a:gd name="connsiteY25" fmla="*/ 97336 h 327025"/>
                <a:gd name="connsiteX26" fmla="*/ 132659 w 338138"/>
                <a:gd name="connsiteY26" fmla="*/ 97336 h 327025"/>
                <a:gd name="connsiteX27" fmla="*/ 155104 w 338138"/>
                <a:gd name="connsiteY27" fmla="*/ 119737 h 327025"/>
                <a:gd name="connsiteX28" fmla="*/ 155104 w 338138"/>
                <a:gd name="connsiteY28" fmla="*/ 223838 h 327025"/>
                <a:gd name="connsiteX29" fmla="*/ 305618 w 338138"/>
                <a:gd name="connsiteY29" fmla="*/ 223838 h 327025"/>
                <a:gd name="connsiteX30" fmla="*/ 317500 w 338138"/>
                <a:gd name="connsiteY30" fmla="*/ 213296 h 327025"/>
                <a:gd name="connsiteX31" fmla="*/ 317500 w 338138"/>
                <a:gd name="connsiteY31" fmla="*/ 32767 h 327025"/>
                <a:gd name="connsiteX32" fmla="*/ 305618 w 338138"/>
                <a:gd name="connsiteY32" fmla="*/ 22225 h 327025"/>
                <a:gd name="connsiteX33" fmla="*/ 62683 w 338138"/>
                <a:gd name="connsiteY33" fmla="*/ 22225 h 327025"/>
                <a:gd name="connsiteX34" fmla="*/ 62080 w 338138"/>
                <a:gd name="connsiteY34" fmla="*/ 0 h 327025"/>
                <a:gd name="connsiteX35" fmla="*/ 305117 w 338138"/>
                <a:gd name="connsiteY35" fmla="*/ 0 h 327025"/>
                <a:gd name="connsiteX36" fmla="*/ 338138 w 338138"/>
                <a:gd name="connsiteY36" fmla="*/ 32966 h 327025"/>
                <a:gd name="connsiteX37" fmla="*/ 338138 w 338138"/>
                <a:gd name="connsiteY37" fmla="*/ 213621 h 327025"/>
                <a:gd name="connsiteX38" fmla="*/ 305117 w 338138"/>
                <a:gd name="connsiteY38" fmla="*/ 245269 h 327025"/>
                <a:gd name="connsiteX39" fmla="*/ 233791 w 338138"/>
                <a:gd name="connsiteY39" fmla="*/ 245269 h 327025"/>
                <a:gd name="connsiteX40" fmla="*/ 233791 w 338138"/>
                <a:gd name="connsiteY40" fmla="*/ 266367 h 327025"/>
                <a:gd name="connsiteX41" fmla="*/ 265491 w 338138"/>
                <a:gd name="connsiteY41" fmla="*/ 266367 h 327025"/>
                <a:gd name="connsiteX42" fmla="*/ 276058 w 338138"/>
                <a:gd name="connsiteY42" fmla="*/ 276916 h 327025"/>
                <a:gd name="connsiteX43" fmla="*/ 265491 w 338138"/>
                <a:gd name="connsiteY43" fmla="*/ 288784 h 327025"/>
                <a:gd name="connsiteX44" fmla="*/ 154540 w 338138"/>
                <a:gd name="connsiteY44" fmla="*/ 288784 h 327025"/>
                <a:gd name="connsiteX45" fmla="*/ 154540 w 338138"/>
                <a:gd name="connsiteY45" fmla="*/ 304608 h 327025"/>
                <a:gd name="connsiteX46" fmla="*/ 132085 w 338138"/>
                <a:gd name="connsiteY46" fmla="*/ 327025 h 327025"/>
                <a:gd name="connsiteX47" fmla="*/ 22454 w 338138"/>
                <a:gd name="connsiteY47" fmla="*/ 327025 h 327025"/>
                <a:gd name="connsiteX48" fmla="*/ 0 w 338138"/>
                <a:gd name="connsiteY48" fmla="*/ 304608 h 327025"/>
                <a:gd name="connsiteX49" fmla="*/ 0 w 338138"/>
                <a:gd name="connsiteY49" fmla="*/ 119997 h 327025"/>
                <a:gd name="connsiteX50" fmla="*/ 22454 w 338138"/>
                <a:gd name="connsiteY50" fmla="*/ 97580 h 327025"/>
                <a:gd name="connsiteX51" fmla="*/ 29058 w 338138"/>
                <a:gd name="connsiteY51" fmla="*/ 97580 h 327025"/>
                <a:gd name="connsiteX52" fmla="*/ 29058 w 338138"/>
                <a:gd name="connsiteY52" fmla="*/ 32966 h 327025"/>
                <a:gd name="connsiteX53" fmla="*/ 62080 w 338138"/>
                <a:gd name="connsiteY53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38138" h="327025">
                  <a:moveTo>
                    <a:pt x="70140" y="285750"/>
                  </a:moveTo>
                  <a:cubicBezTo>
                    <a:pt x="70140" y="285750"/>
                    <a:pt x="70140" y="285750"/>
                    <a:pt x="85221" y="285750"/>
                  </a:cubicBezTo>
                  <a:cubicBezTo>
                    <a:pt x="89334" y="285750"/>
                    <a:pt x="92076" y="289647"/>
                    <a:pt x="92076" y="293544"/>
                  </a:cubicBezTo>
                  <a:cubicBezTo>
                    <a:pt x="92076" y="297440"/>
                    <a:pt x="89334" y="300038"/>
                    <a:pt x="85221" y="300038"/>
                  </a:cubicBezTo>
                  <a:cubicBezTo>
                    <a:pt x="85221" y="300038"/>
                    <a:pt x="85221" y="300038"/>
                    <a:pt x="70140" y="300038"/>
                  </a:cubicBezTo>
                  <a:cubicBezTo>
                    <a:pt x="66026" y="300038"/>
                    <a:pt x="61913" y="297440"/>
                    <a:pt x="61913" y="293544"/>
                  </a:cubicBezTo>
                  <a:cubicBezTo>
                    <a:pt x="61913" y="289647"/>
                    <a:pt x="66026" y="285750"/>
                    <a:pt x="70140" y="285750"/>
                  </a:cubicBezTo>
                  <a:close/>
                  <a:moveTo>
                    <a:pt x="22225" y="277812"/>
                  </a:moveTo>
                  <a:cubicBezTo>
                    <a:pt x="22225" y="277812"/>
                    <a:pt x="22225" y="277812"/>
                    <a:pt x="22225" y="304800"/>
                  </a:cubicBezTo>
                  <a:cubicBezTo>
                    <a:pt x="22225" y="304800"/>
                    <a:pt x="23529" y="304800"/>
                    <a:pt x="23529" y="304800"/>
                  </a:cubicBezTo>
                  <a:cubicBezTo>
                    <a:pt x="23529" y="304800"/>
                    <a:pt x="23529" y="304800"/>
                    <a:pt x="131763" y="304800"/>
                  </a:cubicBezTo>
                  <a:cubicBezTo>
                    <a:pt x="131763" y="304800"/>
                    <a:pt x="131763" y="304800"/>
                    <a:pt x="131763" y="277812"/>
                  </a:cubicBezTo>
                  <a:cubicBezTo>
                    <a:pt x="131763" y="277812"/>
                    <a:pt x="131763" y="277812"/>
                    <a:pt x="22225" y="277812"/>
                  </a:cubicBezTo>
                  <a:close/>
                  <a:moveTo>
                    <a:pt x="155575" y="244475"/>
                  </a:moveTo>
                  <a:lnTo>
                    <a:pt x="155575" y="266700"/>
                  </a:lnTo>
                  <a:lnTo>
                    <a:pt x="211138" y="266700"/>
                  </a:lnTo>
                  <a:lnTo>
                    <a:pt x="211138" y="244475"/>
                  </a:lnTo>
                  <a:close/>
                  <a:moveTo>
                    <a:pt x="22225" y="120650"/>
                  </a:moveTo>
                  <a:cubicBezTo>
                    <a:pt x="22225" y="120650"/>
                    <a:pt x="22225" y="120650"/>
                    <a:pt x="22225" y="263525"/>
                  </a:cubicBezTo>
                  <a:cubicBezTo>
                    <a:pt x="22225" y="263525"/>
                    <a:pt x="22225" y="263525"/>
                    <a:pt x="131763" y="263525"/>
                  </a:cubicBezTo>
                  <a:cubicBezTo>
                    <a:pt x="131763" y="263525"/>
                    <a:pt x="131763" y="263525"/>
                    <a:pt x="131763" y="120650"/>
                  </a:cubicBezTo>
                  <a:cubicBezTo>
                    <a:pt x="131763" y="120650"/>
                    <a:pt x="131763" y="120650"/>
                    <a:pt x="23529" y="120650"/>
                  </a:cubicBezTo>
                  <a:cubicBezTo>
                    <a:pt x="23529" y="120650"/>
                    <a:pt x="22225" y="120650"/>
                    <a:pt x="22225" y="120650"/>
                  </a:cubicBezTo>
                  <a:close/>
                  <a:moveTo>
                    <a:pt x="62683" y="22225"/>
                  </a:moveTo>
                  <a:cubicBezTo>
                    <a:pt x="56081" y="22225"/>
                    <a:pt x="50800" y="26178"/>
                    <a:pt x="50800" y="32767"/>
                  </a:cubicBezTo>
                  <a:cubicBezTo>
                    <a:pt x="50800" y="32767"/>
                    <a:pt x="50800" y="32767"/>
                    <a:pt x="50800" y="97336"/>
                  </a:cubicBezTo>
                  <a:cubicBezTo>
                    <a:pt x="50800" y="97336"/>
                    <a:pt x="50800" y="97336"/>
                    <a:pt x="132659" y="97336"/>
                  </a:cubicBezTo>
                  <a:cubicBezTo>
                    <a:pt x="144541" y="97336"/>
                    <a:pt x="155104" y="107878"/>
                    <a:pt x="155104" y="119737"/>
                  </a:cubicBezTo>
                  <a:cubicBezTo>
                    <a:pt x="155104" y="119737"/>
                    <a:pt x="155104" y="119737"/>
                    <a:pt x="155104" y="223838"/>
                  </a:cubicBezTo>
                  <a:cubicBezTo>
                    <a:pt x="155104" y="223838"/>
                    <a:pt x="155104" y="223838"/>
                    <a:pt x="305618" y="223838"/>
                  </a:cubicBezTo>
                  <a:cubicBezTo>
                    <a:pt x="312219" y="223838"/>
                    <a:pt x="317500" y="218567"/>
                    <a:pt x="317500" y="213296"/>
                  </a:cubicBezTo>
                  <a:lnTo>
                    <a:pt x="317500" y="32767"/>
                  </a:lnTo>
                  <a:cubicBezTo>
                    <a:pt x="317500" y="26178"/>
                    <a:pt x="312219" y="22225"/>
                    <a:pt x="305618" y="22225"/>
                  </a:cubicBezTo>
                  <a:cubicBezTo>
                    <a:pt x="305618" y="22225"/>
                    <a:pt x="305618" y="22225"/>
                    <a:pt x="62683" y="22225"/>
                  </a:cubicBezTo>
                  <a:close/>
                  <a:moveTo>
                    <a:pt x="62080" y="0"/>
                  </a:moveTo>
                  <a:cubicBezTo>
                    <a:pt x="62080" y="0"/>
                    <a:pt x="62080" y="0"/>
                    <a:pt x="305117" y="0"/>
                  </a:cubicBezTo>
                  <a:cubicBezTo>
                    <a:pt x="323609" y="0"/>
                    <a:pt x="338138" y="14505"/>
                    <a:pt x="338138" y="32966"/>
                  </a:cubicBezTo>
                  <a:cubicBezTo>
                    <a:pt x="338138" y="32966"/>
                    <a:pt x="338138" y="32966"/>
                    <a:pt x="338138" y="213621"/>
                  </a:cubicBezTo>
                  <a:cubicBezTo>
                    <a:pt x="338138" y="230764"/>
                    <a:pt x="323609" y="245269"/>
                    <a:pt x="305117" y="245269"/>
                  </a:cubicBezTo>
                  <a:cubicBezTo>
                    <a:pt x="305117" y="245269"/>
                    <a:pt x="305117" y="245269"/>
                    <a:pt x="233791" y="245269"/>
                  </a:cubicBezTo>
                  <a:cubicBezTo>
                    <a:pt x="233791" y="245269"/>
                    <a:pt x="233791" y="245269"/>
                    <a:pt x="233791" y="266367"/>
                  </a:cubicBezTo>
                  <a:cubicBezTo>
                    <a:pt x="233791" y="266367"/>
                    <a:pt x="233791" y="266367"/>
                    <a:pt x="265491" y="266367"/>
                  </a:cubicBezTo>
                  <a:cubicBezTo>
                    <a:pt x="270775" y="266367"/>
                    <a:pt x="276058" y="271642"/>
                    <a:pt x="276058" y="276916"/>
                  </a:cubicBezTo>
                  <a:cubicBezTo>
                    <a:pt x="276058" y="283510"/>
                    <a:pt x="270775" y="288784"/>
                    <a:pt x="265491" y="288784"/>
                  </a:cubicBezTo>
                  <a:cubicBezTo>
                    <a:pt x="265491" y="288784"/>
                    <a:pt x="265491" y="288784"/>
                    <a:pt x="154540" y="288784"/>
                  </a:cubicBezTo>
                  <a:cubicBezTo>
                    <a:pt x="154540" y="288784"/>
                    <a:pt x="154540" y="288784"/>
                    <a:pt x="154540" y="304608"/>
                  </a:cubicBezTo>
                  <a:cubicBezTo>
                    <a:pt x="154540" y="316476"/>
                    <a:pt x="143973" y="327025"/>
                    <a:pt x="132085" y="327025"/>
                  </a:cubicBezTo>
                  <a:cubicBezTo>
                    <a:pt x="132085" y="327025"/>
                    <a:pt x="132085" y="327025"/>
                    <a:pt x="22454" y="327025"/>
                  </a:cubicBezTo>
                  <a:cubicBezTo>
                    <a:pt x="10567" y="327025"/>
                    <a:pt x="0" y="316476"/>
                    <a:pt x="0" y="304608"/>
                  </a:cubicBezTo>
                  <a:cubicBezTo>
                    <a:pt x="0" y="304608"/>
                    <a:pt x="0" y="304608"/>
                    <a:pt x="0" y="119997"/>
                  </a:cubicBezTo>
                  <a:cubicBezTo>
                    <a:pt x="0" y="108129"/>
                    <a:pt x="10567" y="97580"/>
                    <a:pt x="22454" y="97580"/>
                  </a:cubicBezTo>
                  <a:cubicBezTo>
                    <a:pt x="22454" y="97580"/>
                    <a:pt x="22454" y="97580"/>
                    <a:pt x="29058" y="97580"/>
                  </a:cubicBezTo>
                  <a:cubicBezTo>
                    <a:pt x="29058" y="97580"/>
                    <a:pt x="29058" y="97580"/>
                    <a:pt x="29058" y="32966"/>
                  </a:cubicBezTo>
                  <a:cubicBezTo>
                    <a:pt x="29058" y="14505"/>
                    <a:pt x="43588" y="0"/>
                    <a:pt x="62080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85720" y="3624863"/>
            <a:ext cx="934390" cy="934390"/>
            <a:chOff x="5024183" y="4831848"/>
            <a:chExt cx="1245637" cy="1245637"/>
          </a:xfrm>
        </p:grpSpPr>
        <p:sp>
          <p:nvSpPr>
            <p:cNvPr id="39" name="RelativeShape6"/>
            <p:cNvSpPr/>
            <p:nvPr/>
          </p:nvSpPr>
          <p:spPr>
            <a:xfrm>
              <a:off x="5024183" y="4831848"/>
              <a:ext cx="1245637" cy="1245637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RelativeShape62"/>
            <p:cNvSpPr/>
            <p:nvPr/>
          </p:nvSpPr>
          <p:spPr>
            <a:xfrm>
              <a:off x="5362155" y="5173755"/>
              <a:ext cx="569690" cy="56969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ValueShape6"/>
            <p:cNvSpPr/>
            <p:nvPr/>
          </p:nvSpPr>
          <p:spPr>
            <a:xfrm>
              <a:off x="5285767" y="5093432"/>
              <a:ext cx="722469" cy="722469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IconShape6"/>
            <p:cNvSpPr/>
            <p:nvPr/>
          </p:nvSpPr>
          <p:spPr>
            <a:xfrm>
              <a:off x="5481791" y="5293391"/>
              <a:ext cx="330420" cy="330420"/>
            </a:xfrm>
            <a:custGeom>
              <a:avLst/>
              <a:gdLst>
                <a:gd name="connsiteX0" fmla="*/ 70140 w 338138"/>
                <a:gd name="connsiteY0" fmla="*/ 285750 h 327025"/>
                <a:gd name="connsiteX1" fmla="*/ 85221 w 338138"/>
                <a:gd name="connsiteY1" fmla="*/ 285750 h 327025"/>
                <a:gd name="connsiteX2" fmla="*/ 92076 w 338138"/>
                <a:gd name="connsiteY2" fmla="*/ 293544 h 327025"/>
                <a:gd name="connsiteX3" fmla="*/ 85221 w 338138"/>
                <a:gd name="connsiteY3" fmla="*/ 300038 h 327025"/>
                <a:gd name="connsiteX4" fmla="*/ 70140 w 338138"/>
                <a:gd name="connsiteY4" fmla="*/ 300038 h 327025"/>
                <a:gd name="connsiteX5" fmla="*/ 61913 w 338138"/>
                <a:gd name="connsiteY5" fmla="*/ 293544 h 327025"/>
                <a:gd name="connsiteX6" fmla="*/ 70140 w 338138"/>
                <a:gd name="connsiteY6" fmla="*/ 285750 h 327025"/>
                <a:gd name="connsiteX7" fmla="*/ 22225 w 338138"/>
                <a:gd name="connsiteY7" fmla="*/ 277812 h 327025"/>
                <a:gd name="connsiteX8" fmla="*/ 22225 w 338138"/>
                <a:gd name="connsiteY8" fmla="*/ 304800 h 327025"/>
                <a:gd name="connsiteX9" fmla="*/ 23529 w 338138"/>
                <a:gd name="connsiteY9" fmla="*/ 304800 h 327025"/>
                <a:gd name="connsiteX10" fmla="*/ 131763 w 338138"/>
                <a:gd name="connsiteY10" fmla="*/ 304800 h 327025"/>
                <a:gd name="connsiteX11" fmla="*/ 131763 w 338138"/>
                <a:gd name="connsiteY11" fmla="*/ 277812 h 327025"/>
                <a:gd name="connsiteX12" fmla="*/ 22225 w 338138"/>
                <a:gd name="connsiteY12" fmla="*/ 277812 h 327025"/>
                <a:gd name="connsiteX13" fmla="*/ 155575 w 338138"/>
                <a:gd name="connsiteY13" fmla="*/ 244475 h 327025"/>
                <a:gd name="connsiteX14" fmla="*/ 155575 w 338138"/>
                <a:gd name="connsiteY14" fmla="*/ 266700 h 327025"/>
                <a:gd name="connsiteX15" fmla="*/ 211138 w 338138"/>
                <a:gd name="connsiteY15" fmla="*/ 266700 h 327025"/>
                <a:gd name="connsiteX16" fmla="*/ 211138 w 338138"/>
                <a:gd name="connsiteY16" fmla="*/ 244475 h 327025"/>
                <a:gd name="connsiteX17" fmla="*/ 22225 w 338138"/>
                <a:gd name="connsiteY17" fmla="*/ 120650 h 327025"/>
                <a:gd name="connsiteX18" fmla="*/ 22225 w 338138"/>
                <a:gd name="connsiteY18" fmla="*/ 263525 h 327025"/>
                <a:gd name="connsiteX19" fmla="*/ 131763 w 338138"/>
                <a:gd name="connsiteY19" fmla="*/ 263525 h 327025"/>
                <a:gd name="connsiteX20" fmla="*/ 131763 w 338138"/>
                <a:gd name="connsiteY20" fmla="*/ 120650 h 327025"/>
                <a:gd name="connsiteX21" fmla="*/ 23529 w 338138"/>
                <a:gd name="connsiteY21" fmla="*/ 120650 h 327025"/>
                <a:gd name="connsiteX22" fmla="*/ 22225 w 338138"/>
                <a:gd name="connsiteY22" fmla="*/ 120650 h 327025"/>
                <a:gd name="connsiteX23" fmla="*/ 62683 w 338138"/>
                <a:gd name="connsiteY23" fmla="*/ 22225 h 327025"/>
                <a:gd name="connsiteX24" fmla="*/ 50800 w 338138"/>
                <a:gd name="connsiteY24" fmla="*/ 32767 h 327025"/>
                <a:gd name="connsiteX25" fmla="*/ 50800 w 338138"/>
                <a:gd name="connsiteY25" fmla="*/ 97336 h 327025"/>
                <a:gd name="connsiteX26" fmla="*/ 132659 w 338138"/>
                <a:gd name="connsiteY26" fmla="*/ 97336 h 327025"/>
                <a:gd name="connsiteX27" fmla="*/ 155104 w 338138"/>
                <a:gd name="connsiteY27" fmla="*/ 119737 h 327025"/>
                <a:gd name="connsiteX28" fmla="*/ 155104 w 338138"/>
                <a:gd name="connsiteY28" fmla="*/ 223838 h 327025"/>
                <a:gd name="connsiteX29" fmla="*/ 305618 w 338138"/>
                <a:gd name="connsiteY29" fmla="*/ 223838 h 327025"/>
                <a:gd name="connsiteX30" fmla="*/ 317500 w 338138"/>
                <a:gd name="connsiteY30" fmla="*/ 213296 h 327025"/>
                <a:gd name="connsiteX31" fmla="*/ 317500 w 338138"/>
                <a:gd name="connsiteY31" fmla="*/ 32767 h 327025"/>
                <a:gd name="connsiteX32" fmla="*/ 305618 w 338138"/>
                <a:gd name="connsiteY32" fmla="*/ 22225 h 327025"/>
                <a:gd name="connsiteX33" fmla="*/ 62683 w 338138"/>
                <a:gd name="connsiteY33" fmla="*/ 22225 h 327025"/>
                <a:gd name="connsiteX34" fmla="*/ 62080 w 338138"/>
                <a:gd name="connsiteY34" fmla="*/ 0 h 327025"/>
                <a:gd name="connsiteX35" fmla="*/ 305117 w 338138"/>
                <a:gd name="connsiteY35" fmla="*/ 0 h 327025"/>
                <a:gd name="connsiteX36" fmla="*/ 338138 w 338138"/>
                <a:gd name="connsiteY36" fmla="*/ 32966 h 327025"/>
                <a:gd name="connsiteX37" fmla="*/ 338138 w 338138"/>
                <a:gd name="connsiteY37" fmla="*/ 213621 h 327025"/>
                <a:gd name="connsiteX38" fmla="*/ 305117 w 338138"/>
                <a:gd name="connsiteY38" fmla="*/ 245269 h 327025"/>
                <a:gd name="connsiteX39" fmla="*/ 233791 w 338138"/>
                <a:gd name="connsiteY39" fmla="*/ 245269 h 327025"/>
                <a:gd name="connsiteX40" fmla="*/ 233791 w 338138"/>
                <a:gd name="connsiteY40" fmla="*/ 266367 h 327025"/>
                <a:gd name="connsiteX41" fmla="*/ 265491 w 338138"/>
                <a:gd name="connsiteY41" fmla="*/ 266367 h 327025"/>
                <a:gd name="connsiteX42" fmla="*/ 276058 w 338138"/>
                <a:gd name="connsiteY42" fmla="*/ 276916 h 327025"/>
                <a:gd name="connsiteX43" fmla="*/ 265491 w 338138"/>
                <a:gd name="connsiteY43" fmla="*/ 288784 h 327025"/>
                <a:gd name="connsiteX44" fmla="*/ 154540 w 338138"/>
                <a:gd name="connsiteY44" fmla="*/ 288784 h 327025"/>
                <a:gd name="connsiteX45" fmla="*/ 154540 w 338138"/>
                <a:gd name="connsiteY45" fmla="*/ 304608 h 327025"/>
                <a:gd name="connsiteX46" fmla="*/ 132085 w 338138"/>
                <a:gd name="connsiteY46" fmla="*/ 327025 h 327025"/>
                <a:gd name="connsiteX47" fmla="*/ 22454 w 338138"/>
                <a:gd name="connsiteY47" fmla="*/ 327025 h 327025"/>
                <a:gd name="connsiteX48" fmla="*/ 0 w 338138"/>
                <a:gd name="connsiteY48" fmla="*/ 304608 h 327025"/>
                <a:gd name="connsiteX49" fmla="*/ 0 w 338138"/>
                <a:gd name="connsiteY49" fmla="*/ 119997 h 327025"/>
                <a:gd name="connsiteX50" fmla="*/ 22454 w 338138"/>
                <a:gd name="connsiteY50" fmla="*/ 97580 h 327025"/>
                <a:gd name="connsiteX51" fmla="*/ 29058 w 338138"/>
                <a:gd name="connsiteY51" fmla="*/ 97580 h 327025"/>
                <a:gd name="connsiteX52" fmla="*/ 29058 w 338138"/>
                <a:gd name="connsiteY52" fmla="*/ 32966 h 327025"/>
                <a:gd name="connsiteX53" fmla="*/ 62080 w 338138"/>
                <a:gd name="connsiteY53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38138" h="327025">
                  <a:moveTo>
                    <a:pt x="70140" y="285750"/>
                  </a:moveTo>
                  <a:cubicBezTo>
                    <a:pt x="70140" y="285750"/>
                    <a:pt x="70140" y="285750"/>
                    <a:pt x="85221" y="285750"/>
                  </a:cubicBezTo>
                  <a:cubicBezTo>
                    <a:pt x="89334" y="285750"/>
                    <a:pt x="92076" y="289647"/>
                    <a:pt x="92076" y="293544"/>
                  </a:cubicBezTo>
                  <a:cubicBezTo>
                    <a:pt x="92076" y="297440"/>
                    <a:pt x="89334" y="300038"/>
                    <a:pt x="85221" y="300038"/>
                  </a:cubicBezTo>
                  <a:cubicBezTo>
                    <a:pt x="85221" y="300038"/>
                    <a:pt x="85221" y="300038"/>
                    <a:pt x="70140" y="300038"/>
                  </a:cubicBezTo>
                  <a:cubicBezTo>
                    <a:pt x="66026" y="300038"/>
                    <a:pt x="61913" y="297440"/>
                    <a:pt x="61913" y="293544"/>
                  </a:cubicBezTo>
                  <a:cubicBezTo>
                    <a:pt x="61913" y="289647"/>
                    <a:pt x="66026" y="285750"/>
                    <a:pt x="70140" y="285750"/>
                  </a:cubicBezTo>
                  <a:close/>
                  <a:moveTo>
                    <a:pt x="22225" y="277812"/>
                  </a:moveTo>
                  <a:cubicBezTo>
                    <a:pt x="22225" y="277812"/>
                    <a:pt x="22225" y="277812"/>
                    <a:pt x="22225" y="304800"/>
                  </a:cubicBezTo>
                  <a:cubicBezTo>
                    <a:pt x="22225" y="304800"/>
                    <a:pt x="23529" y="304800"/>
                    <a:pt x="23529" y="304800"/>
                  </a:cubicBezTo>
                  <a:cubicBezTo>
                    <a:pt x="23529" y="304800"/>
                    <a:pt x="23529" y="304800"/>
                    <a:pt x="131763" y="304800"/>
                  </a:cubicBezTo>
                  <a:cubicBezTo>
                    <a:pt x="131763" y="304800"/>
                    <a:pt x="131763" y="304800"/>
                    <a:pt x="131763" y="277812"/>
                  </a:cubicBezTo>
                  <a:cubicBezTo>
                    <a:pt x="131763" y="277812"/>
                    <a:pt x="131763" y="277812"/>
                    <a:pt x="22225" y="277812"/>
                  </a:cubicBezTo>
                  <a:close/>
                  <a:moveTo>
                    <a:pt x="155575" y="244475"/>
                  </a:moveTo>
                  <a:lnTo>
                    <a:pt x="155575" y="266700"/>
                  </a:lnTo>
                  <a:lnTo>
                    <a:pt x="211138" y="266700"/>
                  </a:lnTo>
                  <a:lnTo>
                    <a:pt x="211138" y="244475"/>
                  </a:lnTo>
                  <a:close/>
                  <a:moveTo>
                    <a:pt x="22225" y="120650"/>
                  </a:moveTo>
                  <a:cubicBezTo>
                    <a:pt x="22225" y="120650"/>
                    <a:pt x="22225" y="120650"/>
                    <a:pt x="22225" y="263525"/>
                  </a:cubicBezTo>
                  <a:cubicBezTo>
                    <a:pt x="22225" y="263525"/>
                    <a:pt x="22225" y="263525"/>
                    <a:pt x="131763" y="263525"/>
                  </a:cubicBezTo>
                  <a:cubicBezTo>
                    <a:pt x="131763" y="263525"/>
                    <a:pt x="131763" y="263525"/>
                    <a:pt x="131763" y="120650"/>
                  </a:cubicBezTo>
                  <a:cubicBezTo>
                    <a:pt x="131763" y="120650"/>
                    <a:pt x="131763" y="120650"/>
                    <a:pt x="23529" y="120650"/>
                  </a:cubicBezTo>
                  <a:cubicBezTo>
                    <a:pt x="23529" y="120650"/>
                    <a:pt x="22225" y="120650"/>
                    <a:pt x="22225" y="120650"/>
                  </a:cubicBezTo>
                  <a:close/>
                  <a:moveTo>
                    <a:pt x="62683" y="22225"/>
                  </a:moveTo>
                  <a:cubicBezTo>
                    <a:pt x="56081" y="22225"/>
                    <a:pt x="50800" y="26178"/>
                    <a:pt x="50800" y="32767"/>
                  </a:cubicBezTo>
                  <a:cubicBezTo>
                    <a:pt x="50800" y="32767"/>
                    <a:pt x="50800" y="32767"/>
                    <a:pt x="50800" y="97336"/>
                  </a:cubicBezTo>
                  <a:cubicBezTo>
                    <a:pt x="50800" y="97336"/>
                    <a:pt x="50800" y="97336"/>
                    <a:pt x="132659" y="97336"/>
                  </a:cubicBezTo>
                  <a:cubicBezTo>
                    <a:pt x="144541" y="97336"/>
                    <a:pt x="155104" y="107878"/>
                    <a:pt x="155104" y="119737"/>
                  </a:cubicBezTo>
                  <a:cubicBezTo>
                    <a:pt x="155104" y="119737"/>
                    <a:pt x="155104" y="119737"/>
                    <a:pt x="155104" y="223838"/>
                  </a:cubicBezTo>
                  <a:cubicBezTo>
                    <a:pt x="155104" y="223838"/>
                    <a:pt x="155104" y="223838"/>
                    <a:pt x="305618" y="223838"/>
                  </a:cubicBezTo>
                  <a:cubicBezTo>
                    <a:pt x="312219" y="223838"/>
                    <a:pt x="317500" y="218567"/>
                    <a:pt x="317500" y="213296"/>
                  </a:cubicBezTo>
                  <a:lnTo>
                    <a:pt x="317500" y="32767"/>
                  </a:lnTo>
                  <a:cubicBezTo>
                    <a:pt x="317500" y="26178"/>
                    <a:pt x="312219" y="22225"/>
                    <a:pt x="305618" y="22225"/>
                  </a:cubicBezTo>
                  <a:cubicBezTo>
                    <a:pt x="305618" y="22225"/>
                    <a:pt x="305618" y="22225"/>
                    <a:pt x="62683" y="22225"/>
                  </a:cubicBezTo>
                  <a:close/>
                  <a:moveTo>
                    <a:pt x="62080" y="0"/>
                  </a:moveTo>
                  <a:cubicBezTo>
                    <a:pt x="62080" y="0"/>
                    <a:pt x="62080" y="0"/>
                    <a:pt x="305117" y="0"/>
                  </a:cubicBezTo>
                  <a:cubicBezTo>
                    <a:pt x="323609" y="0"/>
                    <a:pt x="338138" y="14505"/>
                    <a:pt x="338138" y="32966"/>
                  </a:cubicBezTo>
                  <a:cubicBezTo>
                    <a:pt x="338138" y="32966"/>
                    <a:pt x="338138" y="32966"/>
                    <a:pt x="338138" y="213621"/>
                  </a:cubicBezTo>
                  <a:cubicBezTo>
                    <a:pt x="338138" y="230764"/>
                    <a:pt x="323609" y="245269"/>
                    <a:pt x="305117" y="245269"/>
                  </a:cubicBezTo>
                  <a:cubicBezTo>
                    <a:pt x="305117" y="245269"/>
                    <a:pt x="305117" y="245269"/>
                    <a:pt x="233791" y="245269"/>
                  </a:cubicBezTo>
                  <a:cubicBezTo>
                    <a:pt x="233791" y="245269"/>
                    <a:pt x="233791" y="245269"/>
                    <a:pt x="233791" y="266367"/>
                  </a:cubicBezTo>
                  <a:cubicBezTo>
                    <a:pt x="233791" y="266367"/>
                    <a:pt x="233791" y="266367"/>
                    <a:pt x="265491" y="266367"/>
                  </a:cubicBezTo>
                  <a:cubicBezTo>
                    <a:pt x="270775" y="266367"/>
                    <a:pt x="276058" y="271642"/>
                    <a:pt x="276058" y="276916"/>
                  </a:cubicBezTo>
                  <a:cubicBezTo>
                    <a:pt x="276058" y="283510"/>
                    <a:pt x="270775" y="288784"/>
                    <a:pt x="265491" y="288784"/>
                  </a:cubicBezTo>
                  <a:cubicBezTo>
                    <a:pt x="265491" y="288784"/>
                    <a:pt x="265491" y="288784"/>
                    <a:pt x="154540" y="288784"/>
                  </a:cubicBezTo>
                  <a:cubicBezTo>
                    <a:pt x="154540" y="288784"/>
                    <a:pt x="154540" y="288784"/>
                    <a:pt x="154540" y="304608"/>
                  </a:cubicBezTo>
                  <a:cubicBezTo>
                    <a:pt x="154540" y="316476"/>
                    <a:pt x="143973" y="327025"/>
                    <a:pt x="132085" y="327025"/>
                  </a:cubicBezTo>
                  <a:cubicBezTo>
                    <a:pt x="132085" y="327025"/>
                    <a:pt x="132085" y="327025"/>
                    <a:pt x="22454" y="327025"/>
                  </a:cubicBezTo>
                  <a:cubicBezTo>
                    <a:pt x="10567" y="327025"/>
                    <a:pt x="0" y="316476"/>
                    <a:pt x="0" y="304608"/>
                  </a:cubicBezTo>
                  <a:cubicBezTo>
                    <a:pt x="0" y="304608"/>
                    <a:pt x="0" y="304608"/>
                    <a:pt x="0" y="119997"/>
                  </a:cubicBezTo>
                  <a:cubicBezTo>
                    <a:pt x="0" y="108129"/>
                    <a:pt x="10567" y="97580"/>
                    <a:pt x="22454" y="97580"/>
                  </a:cubicBezTo>
                  <a:cubicBezTo>
                    <a:pt x="22454" y="97580"/>
                    <a:pt x="22454" y="97580"/>
                    <a:pt x="29058" y="97580"/>
                  </a:cubicBezTo>
                  <a:cubicBezTo>
                    <a:pt x="29058" y="97580"/>
                    <a:pt x="29058" y="97580"/>
                    <a:pt x="29058" y="32966"/>
                  </a:cubicBezTo>
                  <a:cubicBezTo>
                    <a:pt x="29058" y="14505"/>
                    <a:pt x="43588" y="0"/>
                    <a:pt x="62080" y="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40080" indent="-18288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82700" indent="-3683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925955" indent="-55435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568575" indent="-73977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43" name="CustomText1"/>
          <p:cNvSpPr txBox="1"/>
          <p:nvPr/>
        </p:nvSpPr>
        <p:spPr>
          <a:xfrm flipH="1">
            <a:off x="2049974" y="3124174"/>
            <a:ext cx="750649" cy="27724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850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CustomText2"/>
          <p:cNvSpPr txBox="1"/>
          <p:nvPr/>
        </p:nvSpPr>
        <p:spPr>
          <a:xfrm flipH="1">
            <a:off x="2706845" y="1938196"/>
            <a:ext cx="750649" cy="27724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850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CustomText3"/>
          <p:cNvSpPr txBox="1"/>
          <p:nvPr/>
        </p:nvSpPr>
        <p:spPr>
          <a:xfrm flipH="1">
            <a:off x="5675533" y="1938196"/>
            <a:ext cx="750649" cy="27724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850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CustomText4"/>
          <p:cNvSpPr txBox="1"/>
          <p:nvPr/>
        </p:nvSpPr>
        <p:spPr>
          <a:xfrm flipH="1">
            <a:off x="6278971" y="3129793"/>
            <a:ext cx="750649" cy="27724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850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CustomText5"/>
          <p:cNvSpPr txBox="1"/>
          <p:nvPr/>
        </p:nvSpPr>
        <p:spPr>
          <a:xfrm flipH="1">
            <a:off x="5675533" y="4247760"/>
            <a:ext cx="750649" cy="27724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850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CustomText6"/>
          <p:cNvSpPr txBox="1"/>
          <p:nvPr/>
        </p:nvSpPr>
        <p:spPr>
          <a:xfrm flipH="1">
            <a:off x="2706845" y="4247760"/>
            <a:ext cx="750649" cy="27724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850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Text here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35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1223" y="1471453"/>
            <a:ext cx="3907943" cy="2209435"/>
            <a:chOff x="2410804" y="1470850"/>
            <a:chExt cx="3907265" cy="2209051"/>
          </a:xfrm>
        </p:grpSpPr>
        <p:sp>
          <p:nvSpPr>
            <p:cNvPr id="12" name="Arrow: Chevron 63"/>
            <p:cNvSpPr/>
            <p:nvPr/>
          </p:nvSpPr>
          <p:spPr>
            <a:xfrm>
              <a:off x="4209078" y="1470850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Chevron 64"/>
            <p:cNvSpPr/>
            <p:nvPr/>
          </p:nvSpPr>
          <p:spPr>
            <a:xfrm flipH="1">
              <a:off x="4209078" y="3390467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Arrow: Chevron 65"/>
            <p:cNvSpPr/>
            <p:nvPr/>
          </p:nvSpPr>
          <p:spPr>
            <a:xfrm rot="16200000" flipH="1" flipV="1">
              <a:off x="6028634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Arrow: Chevron 66"/>
            <p:cNvSpPr/>
            <p:nvPr/>
          </p:nvSpPr>
          <p:spPr>
            <a:xfrm rot="5400000" flipH="1">
              <a:off x="2410803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74940" y="2854786"/>
            <a:ext cx="1949570" cy="1362719"/>
            <a:chOff x="1574666" y="2853943"/>
            <a:chExt cx="1949232" cy="1362482"/>
          </a:xfrm>
        </p:grpSpPr>
        <p:sp>
          <p:nvSpPr>
            <p:cNvPr id="8" name="Freeform: Shape 59"/>
            <p:cNvSpPr/>
            <p:nvPr/>
          </p:nvSpPr>
          <p:spPr>
            <a:xfrm>
              <a:off x="1574667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25" tIns="144025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6"/>
                  </a:solidFill>
                </a:rPr>
                <a:t>04</a:t>
              </a:r>
            </a:p>
          </p:txBody>
        </p:sp>
        <p:grpSp>
          <p:nvGrpSpPr>
            <p:cNvPr id="9" name="Group 60"/>
            <p:cNvGrpSpPr/>
            <p:nvPr/>
          </p:nvGrpSpPr>
          <p:grpSpPr>
            <a:xfrm>
              <a:off x="1574667" y="3019743"/>
              <a:ext cx="1949231" cy="1196682"/>
              <a:chOff x="4131798" y="2120910"/>
              <a:chExt cx="5867141" cy="4109008"/>
            </a:xfrm>
            <a:solidFill>
              <a:schemeClr val="accent6"/>
            </a:solidFill>
          </p:grpSpPr>
          <p:sp>
            <p:nvSpPr>
              <p:cNvPr id="30" name="Freeform: Shape 81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82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TextBox 67"/>
            <p:cNvSpPr txBox="1"/>
            <p:nvPr/>
          </p:nvSpPr>
          <p:spPr>
            <a:xfrm>
              <a:off x="1574666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13" tIns="0" rIns="72013" bIns="0" anchor="ctr" anchorCtr="0">
              <a:normAutofit fontScale="85000" lnSpcReduction="10000"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7" name="Rectangle 68"/>
            <p:cNvSpPr/>
            <p:nvPr/>
          </p:nvSpPr>
          <p:spPr>
            <a:xfrm>
              <a:off x="1780303" y="3534337"/>
              <a:ext cx="1537957" cy="236389"/>
            </a:xfrm>
            <a:prstGeom prst="rect">
              <a:avLst/>
            </a:prstGeom>
          </p:spPr>
          <p:txBody>
            <a:bodyPr wrap="none" lIns="72013" tIns="0" rIns="72013" bIns="0" anchor="ctr" anchorCtr="1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Freeform: Shape 75"/>
            <p:cNvSpPr/>
            <p:nvPr/>
          </p:nvSpPr>
          <p:spPr bwMode="auto">
            <a:xfrm>
              <a:off x="2468895" y="3131266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574940" y="919560"/>
            <a:ext cx="1949570" cy="1362719"/>
            <a:chOff x="1574666" y="919053"/>
            <a:chExt cx="1949232" cy="1362482"/>
          </a:xfrm>
        </p:grpSpPr>
        <p:sp>
          <p:nvSpPr>
            <p:cNvPr id="4" name="Freeform: Shape 55"/>
            <p:cNvSpPr/>
            <p:nvPr/>
          </p:nvSpPr>
          <p:spPr>
            <a:xfrm>
              <a:off x="1574667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25" tIns="144025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1"/>
                  </a:solidFill>
                </a:rPr>
                <a:t>01</a:t>
              </a:r>
              <a:br>
                <a:rPr lang="en-US" altLang="zh-CN" b="1">
                  <a:solidFill>
                    <a:schemeClr val="accent1"/>
                  </a:solidFill>
                </a:rPr>
              </a:br>
              <a:endParaRPr lang="en-US" altLang="zh-CN" b="1">
                <a:solidFill>
                  <a:schemeClr val="accent1"/>
                </a:solidFill>
              </a:endParaRPr>
            </a:p>
          </p:txBody>
        </p:sp>
        <p:grpSp>
          <p:nvGrpSpPr>
            <p:cNvPr id="5" name="Group 56"/>
            <p:cNvGrpSpPr/>
            <p:nvPr/>
          </p:nvGrpSpPr>
          <p:grpSpPr>
            <a:xfrm>
              <a:off x="1574667" y="1084852"/>
              <a:ext cx="1949231" cy="1196682"/>
              <a:chOff x="4131798" y="2120910"/>
              <a:chExt cx="5867141" cy="4109008"/>
            </a:xfrm>
          </p:grpSpPr>
          <p:sp>
            <p:nvSpPr>
              <p:cNvPr id="34" name="Freeform: Shape 85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6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TextBox 71"/>
            <p:cNvSpPr txBox="1"/>
            <p:nvPr/>
          </p:nvSpPr>
          <p:spPr>
            <a:xfrm>
              <a:off x="1574666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13" tIns="0" rIns="72013" bIns="0" anchor="ctr" anchorCtr="0">
              <a:normAutofit fontScale="85000" lnSpcReduction="10000"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r>
                <a:rPr lang="zh-CN" altLang="en-US" sz="105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1" name="Rectangle 72"/>
            <p:cNvSpPr/>
            <p:nvPr/>
          </p:nvSpPr>
          <p:spPr>
            <a:xfrm>
              <a:off x="1780303" y="1602489"/>
              <a:ext cx="1537957" cy="236389"/>
            </a:xfrm>
            <a:prstGeom prst="rect">
              <a:avLst/>
            </a:prstGeom>
          </p:spPr>
          <p:txBody>
            <a:bodyPr wrap="none" lIns="72013" tIns="0" rIns="72013" bIns="0" anchor="ctr" anchorCtr="1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Freeform: Shape 76"/>
            <p:cNvSpPr/>
            <p:nvPr/>
          </p:nvSpPr>
          <p:spPr bwMode="auto">
            <a:xfrm>
              <a:off x="2468896" y="1191913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63586" y="2854786"/>
            <a:ext cx="1949570" cy="1362719"/>
            <a:chOff x="5162689" y="2853943"/>
            <a:chExt cx="1949232" cy="1362482"/>
          </a:xfrm>
        </p:grpSpPr>
        <p:sp>
          <p:nvSpPr>
            <p:cNvPr id="10" name="Freeform: Shape 61"/>
            <p:cNvSpPr/>
            <p:nvPr/>
          </p:nvSpPr>
          <p:spPr>
            <a:xfrm>
              <a:off x="5162690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25" tIns="144025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4"/>
                  </a:solidFill>
                </a:rPr>
                <a:t>03</a:t>
              </a:r>
            </a:p>
          </p:txBody>
        </p:sp>
        <p:grpSp>
          <p:nvGrpSpPr>
            <p:cNvPr id="11" name="Group 62"/>
            <p:cNvGrpSpPr/>
            <p:nvPr/>
          </p:nvGrpSpPr>
          <p:grpSpPr>
            <a:xfrm>
              <a:off x="5162690" y="3019743"/>
              <a:ext cx="1949231" cy="1196682"/>
              <a:chOff x="4131798" y="2120910"/>
              <a:chExt cx="5867141" cy="4109008"/>
            </a:xfrm>
            <a:solidFill>
              <a:schemeClr val="accent4"/>
            </a:solidFill>
          </p:grpSpPr>
          <p:sp>
            <p:nvSpPr>
              <p:cNvPr id="28" name="Freeform: Shape 79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80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TextBox 69"/>
            <p:cNvSpPr txBox="1"/>
            <p:nvPr/>
          </p:nvSpPr>
          <p:spPr>
            <a:xfrm>
              <a:off x="5162689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13" tIns="0" rIns="72013" bIns="0" anchor="ctr" anchorCtr="0">
              <a:normAutofit fontScale="85000" lnSpcReduction="10000"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9" name="Rectangle 70"/>
            <p:cNvSpPr/>
            <p:nvPr/>
          </p:nvSpPr>
          <p:spPr>
            <a:xfrm>
              <a:off x="5368326" y="3534337"/>
              <a:ext cx="1537957" cy="236389"/>
            </a:xfrm>
            <a:prstGeom prst="rect">
              <a:avLst/>
            </a:prstGeom>
          </p:spPr>
          <p:txBody>
            <a:bodyPr wrap="none" lIns="72013" tIns="0" rIns="72013" bIns="0" anchor="ctr" anchorCtr="1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Freeform: Shape 77"/>
            <p:cNvSpPr/>
            <p:nvPr/>
          </p:nvSpPr>
          <p:spPr bwMode="auto">
            <a:xfrm>
              <a:off x="6087205" y="3158031"/>
              <a:ext cx="205380" cy="322522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63586" y="919560"/>
            <a:ext cx="1949570" cy="1362719"/>
            <a:chOff x="5162689" y="919053"/>
            <a:chExt cx="1949232" cy="1362482"/>
          </a:xfrm>
        </p:grpSpPr>
        <p:sp>
          <p:nvSpPr>
            <p:cNvPr id="6" name="Freeform: Shape 57"/>
            <p:cNvSpPr/>
            <p:nvPr/>
          </p:nvSpPr>
          <p:spPr>
            <a:xfrm>
              <a:off x="5162690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25" tIns="144025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7" name="Group 58"/>
            <p:cNvGrpSpPr/>
            <p:nvPr/>
          </p:nvGrpSpPr>
          <p:grpSpPr>
            <a:xfrm>
              <a:off x="5162690" y="1084852"/>
              <a:ext cx="1949231" cy="1196682"/>
              <a:chOff x="4131798" y="2120910"/>
              <a:chExt cx="5867141" cy="4109008"/>
            </a:xfrm>
            <a:solidFill>
              <a:schemeClr val="accent2"/>
            </a:solidFill>
          </p:grpSpPr>
          <p:sp>
            <p:nvSpPr>
              <p:cNvPr id="32" name="Freeform: Shape 83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84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TextBox 73"/>
            <p:cNvSpPr txBox="1"/>
            <p:nvPr/>
          </p:nvSpPr>
          <p:spPr>
            <a:xfrm>
              <a:off x="5162689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13" tIns="0" rIns="72013" bIns="0" anchor="ctr" anchorCtr="0">
              <a:normAutofit fontScale="85000" lnSpcReduction="10000"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r>
                <a:rPr lang="zh-CN" altLang="en-US" sz="105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3" name="Rectangle 74"/>
            <p:cNvSpPr/>
            <p:nvPr/>
          </p:nvSpPr>
          <p:spPr>
            <a:xfrm>
              <a:off x="5368326" y="1602489"/>
              <a:ext cx="1537957" cy="236389"/>
            </a:xfrm>
            <a:prstGeom prst="rect">
              <a:avLst/>
            </a:prstGeom>
          </p:spPr>
          <p:txBody>
            <a:bodyPr wrap="none" lIns="72013" tIns="0" rIns="72013" bIns="0" anchor="ctr" anchorCtr="1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7" name="Freeform: Shape 78"/>
            <p:cNvSpPr/>
            <p:nvPr/>
          </p:nvSpPr>
          <p:spPr bwMode="auto">
            <a:xfrm>
              <a:off x="6086609" y="1181968"/>
              <a:ext cx="223609" cy="351149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ransition spd="slow" advClick="0" advTm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" y="6236"/>
            <a:ext cx="9242026" cy="51388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822505" y="2085844"/>
            <a:ext cx="1569660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199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4687754" y="1987718"/>
            <a:ext cx="0" cy="1420588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3433753" y="3162104"/>
            <a:ext cx="902731" cy="2462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04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277715" y="1984477"/>
            <a:ext cx="1004396" cy="10043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5000411" y="3071080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6052947" y="3071080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415517" y="2126486"/>
            <a:ext cx="902731" cy="769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5000411" y="3277081"/>
            <a:ext cx="1064596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6052947" y="3277081"/>
            <a:ext cx="1112135" cy="159559"/>
          </a:xfrm>
          <a:prstGeom prst="rect">
            <a:avLst/>
          </a:prstGeom>
          <a:noFill/>
        </p:spPr>
        <p:txBody>
          <a:bodyPr wrap="square" lIns="60462" tIns="30231" rIns="60462" bIns="30231" rtlCol="0">
            <a:spAutoFit/>
          </a:bodyPr>
          <a:lstStyle/>
          <a:p>
            <a:r>
              <a:rPr lang="en-US" altLang="zh-CN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bb89024-4c12-4ada-be55-8ab8ed807542"/>
          <p:cNvGrpSpPr>
            <a:grpSpLocks noChangeAspect="1"/>
          </p:cNvGrpSpPr>
          <p:nvPr/>
        </p:nvGrpSpPr>
        <p:grpSpPr>
          <a:xfrm>
            <a:off x="613509" y="1303183"/>
            <a:ext cx="7728993" cy="2833922"/>
            <a:chOff x="817869" y="1736812"/>
            <a:chExt cx="10303534" cy="3777906"/>
          </a:xfrm>
        </p:grpSpPr>
        <p:sp>
          <p:nvSpPr>
            <p:cNvPr id="4" name="Freeform: Shape 1"/>
            <p:cNvSpPr/>
            <p:nvPr/>
          </p:nvSpPr>
          <p:spPr>
            <a:xfrm>
              <a:off x="6743448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/>
            <p:nvPr/>
          </p:nvSpPr>
          <p:spPr>
            <a:xfrm>
              <a:off x="279957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39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39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"/>
            <p:cNvSpPr/>
            <p:nvPr/>
          </p:nvSpPr>
          <p:spPr>
            <a:xfrm>
              <a:off x="4774671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81786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672" y="2532"/>
                  </a:cubicBezTo>
                  <a:cubicBezTo>
                    <a:pt x="4231" y="4696"/>
                    <a:pt x="5085" y="7636"/>
                    <a:pt x="5085" y="10780"/>
                  </a:cubicBezTo>
                  <a:cubicBezTo>
                    <a:pt x="5085" y="13964"/>
                    <a:pt x="4231" y="16904"/>
                    <a:pt x="2672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769" y="21600"/>
                    <a:pt x="13769" y="21600"/>
                    <a:pt x="13769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76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5"/>
            <p:cNvSpPr/>
            <p:nvPr/>
          </p:nvSpPr>
          <p:spPr>
            <a:xfrm>
              <a:off x="158465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25" tIns="35725" rIns="35725" bIns="35725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9" name="Rectangle 6"/>
            <p:cNvSpPr/>
            <p:nvPr/>
          </p:nvSpPr>
          <p:spPr>
            <a:xfrm>
              <a:off x="3606190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25" tIns="35725" rIns="35725" bIns="35725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0" name="Rectangle 7"/>
            <p:cNvSpPr/>
            <p:nvPr/>
          </p:nvSpPr>
          <p:spPr>
            <a:xfrm>
              <a:off x="545969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25" tIns="35725" rIns="35725" bIns="35725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1" name="Rectangle 8"/>
            <p:cNvSpPr/>
            <p:nvPr/>
          </p:nvSpPr>
          <p:spPr>
            <a:xfrm>
              <a:off x="7522870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25" tIns="35725" rIns="35725" bIns="35725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8700970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 10"/>
            <p:cNvSpPr/>
            <p:nvPr/>
          </p:nvSpPr>
          <p:spPr>
            <a:xfrm>
              <a:off x="938599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25" tIns="35725" rIns="35725" bIns="35725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" name="Rectangle 11"/>
            <p:cNvSpPr/>
            <p:nvPr/>
          </p:nvSpPr>
          <p:spPr>
            <a:xfrm>
              <a:off x="965726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25" tIns="35725" rIns="35725" bIns="35725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5" name="Rectangle 12"/>
            <p:cNvSpPr/>
            <p:nvPr/>
          </p:nvSpPr>
          <p:spPr>
            <a:xfrm>
              <a:off x="2932370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25" tIns="35725" rIns="35725" bIns="35725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Rectangle 13"/>
            <p:cNvSpPr/>
            <p:nvPr/>
          </p:nvSpPr>
          <p:spPr>
            <a:xfrm>
              <a:off x="4899015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25" tIns="35725" rIns="35725" bIns="35725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Rectangle 14"/>
            <p:cNvSpPr/>
            <p:nvPr/>
          </p:nvSpPr>
          <p:spPr>
            <a:xfrm>
              <a:off x="6865659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25" tIns="35725" rIns="35725" bIns="35725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Rectangle 15"/>
            <p:cNvSpPr/>
            <p:nvPr/>
          </p:nvSpPr>
          <p:spPr>
            <a:xfrm>
              <a:off x="8832304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25" tIns="35725" rIns="35725" bIns="35725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891753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TextBox 17"/>
            <p:cNvSpPr txBox="1"/>
            <p:nvPr/>
          </p:nvSpPr>
          <p:spPr>
            <a:xfrm>
              <a:off x="2858396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4825039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6791682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TextBox 20"/>
            <p:cNvSpPr txBox="1"/>
            <p:nvPr/>
          </p:nvSpPr>
          <p:spPr>
            <a:xfrm>
              <a:off x="8758325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Freeform: Shape 21"/>
            <p:cNvSpPr>
              <a:spLocks noChangeAspect="1"/>
            </p:cNvSpPr>
            <p:nvPr/>
          </p:nvSpPr>
          <p:spPr bwMode="auto">
            <a:xfrm>
              <a:off x="5772932" y="2357132"/>
              <a:ext cx="609685" cy="555432"/>
            </a:xfrm>
            <a:custGeom>
              <a:avLst/>
              <a:gdLst>
                <a:gd name="connsiteX0" fmla="*/ 260506 w 331788"/>
                <a:gd name="connsiteY0" fmla="*/ 76839 h 302264"/>
                <a:gd name="connsiteX1" fmla="*/ 326604 w 331788"/>
                <a:gd name="connsiteY1" fmla="*/ 76839 h 302264"/>
                <a:gd name="connsiteX2" fmla="*/ 326604 w 331788"/>
                <a:gd name="connsiteY2" fmla="*/ 291959 h 302264"/>
                <a:gd name="connsiteX3" fmla="*/ 331788 w 331788"/>
                <a:gd name="connsiteY3" fmla="*/ 297111 h 302264"/>
                <a:gd name="connsiteX4" fmla="*/ 326604 w 331788"/>
                <a:gd name="connsiteY4" fmla="*/ 302264 h 302264"/>
                <a:gd name="connsiteX5" fmla="*/ 5184 w 331788"/>
                <a:gd name="connsiteY5" fmla="*/ 302264 h 302264"/>
                <a:gd name="connsiteX6" fmla="*/ 0 w 331788"/>
                <a:gd name="connsiteY6" fmla="*/ 297111 h 302264"/>
                <a:gd name="connsiteX7" fmla="*/ 5184 w 331788"/>
                <a:gd name="connsiteY7" fmla="*/ 291959 h 302264"/>
                <a:gd name="connsiteX8" fmla="*/ 11664 w 331788"/>
                <a:gd name="connsiteY8" fmla="*/ 291959 h 302264"/>
                <a:gd name="connsiteX9" fmla="*/ 11664 w 331788"/>
                <a:gd name="connsiteY9" fmla="*/ 214670 h 302264"/>
                <a:gd name="connsiteX10" fmla="*/ 77763 w 331788"/>
                <a:gd name="connsiteY10" fmla="*/ 214670 h 302264"/>
                <a:gd name="connsiteX11" fmla="*/ 77763 w 331788"/>
                <a:gd name="connsiteY11" fmla="*/ 291959 h 302264"/>
                <a:gd name="connsiteX12" fmla="*/ 94612 w 331788"/>
                <a:gd name="connsiteY12" fmla="*/ 291959 h 302264"/>
                <a:gd name="connsiteX13" fmla="*/ 94612 w 331788"/>
                <a:gd name="connsiteY13" fmla="*/ 165721 h 302264"/>
                <a:gd name="connsiteX14" fmla="*/ 160710 w 331788"/>
                <a:gd name="connsiteY14" fmla="*/ 165721 h 302264"/>
                <a:gd name="connsiteX15" fmla="*/ 160710 w 331788"/>
                <a:gd name="connsiteY15" fmla="*/ 291959 h 302264"/>
                <a:gd name="connsiteX16" fmla="*/ 177559 w 331788"/>
                <a:gd name="connsiteY16" fmla="*/ 291959 h 302264"/>
                <a:gd name="connsiteX17" fmla="*/ 177559 w 331788"/>
                <a:gd name="connsiteY17" fmla="*/ 121924 h 302264"/>
                <a:gd name="connsiteX18" fmla="*/ 243657 w 331788"/>
                <a:gd name="connsiteY18" fmla="*/ 121924 h 302264"/>
                <a:gd name="connsiteX19" fmla="*/ 243657 w 331788"/>
                <a:gd name="connsiteY19" fmla="*/ 291959 h 302264"/>
                <a:gd name="connsiteX20" fmla="*/ 260506 w 331788"/>
                <a:gd name="connsiteY20" fmla="*/ 291959 h 302264"/>
                <a:gd name="connsiteX21" fmla="*/ 260506 w 331788"/>
                <a:gd name="connsiteY21" fmla="*/ 76839 h 302264"/>
                <a:gd name="connsiteX22" fmla="*/ 212230 w 331788"/>
                <a:gd name="connsiteY22" fmla="*/ 334 h 302264"/>
                <a:gd name="connsiteX23" fmla="*/ 259954 w 331788"/>
                <a:gd name="connsiteY23" fmla="*/ 4179 h 302264"/>
                <a:gd name="connsiteX24" fmla="*/ 261244 w 331788"/>
                <a:gd name="connsiteY24" fmla="*/ 5460 h 302264"/>
                <a:gd name="connsiteX25" fmla="*/ 262534 w 331788"/>
                <a:gd name="connsiteY25" fmla="*/ 5460 h 302264"/>
                <a:gd name="connsiteX26" fmla="*/ 263823 w 331788"/>
                <a:gd name="connsiteY26" fmla="*/ 6742 h 302264"/>
                <a:gd name="connsiteX27" fmla="*/ 263823 w 331788"/>
                <a:gd name="connsiteY27" fmla="*/ 8024 h 302264"/>
                <a:gd name="connsiteX28" fmla="*/ 265113 w 331788"/>
                <a:gd name="connsiteY28" fmla="*/ 8024 h 302264"/>
                <a:gd name="connsiteX29" fmla="*/ 265113 w 331788"/>
                <a:gd name="connsiteY29" fmla="*/ 9305 h 302264"/>
                <a:gd name="connsiteX30" fmla="*/ 265113 w 331788"/>
                <a:gd name="connsiteY30" fmla="*/ 10587 h 302264"/>
                <a:gd name="connsiteX31" fmla="*/ 265113 w 331788"/>
                <a:gd name="connsiteY31" fmla="*/ 11869 h 302264"/>
                <a:gd name="connsiteX32" fmla="*/ 263823 w 331788"/>
                <a:gd name="connsiteY32" fmla="*/ 11869 h 302264"/>
                <a:gd name="connsiteX33" fmla="*/ 244476 w 331788"/>
                <a:gd name="connsiteY33" fmla="*/ 55445 h 302264"/>
                <a:gd name="connsiteX34" fmla="*/ 239316 w 331788"/>
                <a:gd name="connsiteY34" fmla="*/ 58008 h 302264"/>
                <a:gd name="connsiteX35" fmla="*/ 238026 w 331788"/>
                <a:gd name="connsiteY35" fmla="*/ 58008 h 302264"/>
                <a:gd name="connsiteX36" fmla="*/ 234157 w 331788"/>
                <a:gd name="connsiteY36" fmla="*/ 50318 h 302264"/>
                <a:gd name="connsiteX37" fmla="*/ 247055 w 331788"/>
                <a:gd name="connsiteY37" fmla="*/ 23403 h 302264"/>
                <a:gd name="connsiteX38" fmla="*/ 47129 w 331788"/>
                <a:gd name="connsiteY38" fmla="*/ 137470 h 302264"/>
                <a:gd name="connsiteX39" fmla="*/ 44549 w 331788"/>
                <a:gd name="connsiteY39" fmla="*/ 138752 h 302264"/>
                <a:gd name="connsiteX40" fmla="*/ 40680 w 331788"/>
                <a:gd name="connsiteY40" fmla="*/ 136189 h 302264"/>
                <a:gd name="connsiteX41" fmla="*/ 41970 w 331788"/>
                <a:gd name="connsiteY41" fmla="*/ 128499 h 302264"/>
                <a:gd name="connsiteX42" fmla="*/ 241896 w 331788"/>
                <a:gd name="connsiteY42" fmla="*/ 13150 h 302264"/>
                <a:gd name="connsiteX43" fmla="*/ 212230 w 331788"/>
                <a:gd name="connsiteY43" fmla="*/ 10587 h 302264"/>
                <a:gd name="connsiteX44" fmla="*/ 207070 w 331788"/>
                <a:gd name="connsiteY44" fmla="*/ 5460 h 302264"/>
                <a:gd name="connsiteX45" fmla="*/ 212230 w 331788"/>
                <a:gd name="connsiteY45" fmla="*/ 334 h 30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1788" h="302264">
                  <a:moveTo>
                    <a:pt x="260506" y="76839"/>
                  </a:moveTo>
                  <a:cubicBezTo>
                    <a:pt x="260506" y="76839"/>
                    <a:pt x="260506" y="76839"/>
                    <a:pt x="326604" y="76839"/>
                  </a:cubicBezTo>
                  <a:cubicBezTo>
                    <a:pt x="326604" y="76839"/>
                    <a:pt x="326604" y="76839"/>
                    <a:pt x="326604" y="291959"/>
                  </a:cubicBezTo>
                  <a:cubicBezTo>
                    <a:pt x="329196" y="291959"/>
                    <a:pt x="331788" y="294535"/>
                    <a:pt x="331788" y="297111"/>
                  </a:cubicBezTo>
                  <a:cubicBezTo>
                    <a:pt x="331788" y="299688"/>
                    <a:pt x="329196" y="302264"/>
                    <a:pt x="326604" y="302264"/>
                  </a:cubicBezTo>
                  <a:cubicBezTo>
                    <a:pt x="326604" y="302264"/>
                    <a:pt x="326604" y="302264"/>
                    <a:pt x="5184" y="302264"/>
                  </a:cubicBezTo>
                  <a:cubicBezTo>
                    <a:pt x="2592" y="302264"/>
                    <a:pt x="0" y="299688"/>
                    <a:pt x="0" y="297111"/>
                  </a:cubicBezTo>
                  <a:cubicBezTo>
                    <a:pt x="0" y="294535"/>
                    <a:pt x="2592" y="291959"/>
                    <a:pt x="5184" y="291959"/>
                  </a:cubicBezTo>
                  <a:cubicBezTo>
                    <a:pt x="5184" y="291959"/>
                    <a:pt x="5184" y="291959"/>
                    <a:pt x="11664" y="291959"/>
                  </a:cubicBezTo>
                  <a:cubicBezTo>
                    <a:pt x="11664" y="291959"/>
                    <a:pt x="11664" y="291959"/>
                    <a:pt x="11664" y="214670"/>
                  </a:cubicBezTo>
                  <a:cubicBezTo>
                    <a:pt x="11664" y="214670"/>
                    <a:pt x="11664" y="214670"/>
                    <a:pt x="77763" y="214670"/>
                  </a:cubicBezTo>
                  <a:cubicBezTo>
                    <a:pt x="77763" y="214670"/>
                    <a:pt x="77763" y="214670"/>
                    <a:pt x="77763" y="291959"/>
                  </a:cubicBezTo>
                  <a:cubicBezTo>
                    <a:pt x="77763" y="291959"/>
                    <a:pt x="77763" y="291959"/>
                    <a:pt x="94612" y="291959"/>
                  </a:cubicBezTo>
                  <a:cubicBezTo>
                    <a:pt x="94612" y="291959"/>
                    <a:pt x="94612" y="291959"/>
                    <a:pt x="94612" y="165721"/>
                  </a:cubicBezTo>
                  <a:cubicBezTo>
                    <a:pt x="94612" y="165721"/>
                    <a:pt x="94612" y="165721"/>
                    <a:pt x="160710" y="165721"/>
                  </a:cubicBezTo>
                  <a:cubicBezTo>
                    <a:pt x="160710" y="165721"/>
                    <a:pt x="160710" y="165721"/>
                    <a:pt x="160710" y="291959"/>
                  </a:cubicBezTo>
                  <a:cubicBezTo>
                    <a:pt x="160710" y="291959"/>
                    <a:pt x="160710" y="291959"/>
                    <a:pt x="177559" y="291959"/>
                  </a:cubicBezTo>
                  <a:cubicBezTo>
                    <a:pt x="177559" y="291959"/>
                    <a:pt x="177559" y="291959"/>
                    <a:pt x="177559" y="121924"/>
                  </a:cubicBezTo>
                  <a:cubicBezTo>
                    <a:pt x="177559" y="121924"/>
                    <a:pt x="177559" y="121924"/>
                    <a:pt x="243657" y="121924"/>
                  </a:cubicBezTo>
                  <a:cubicBezTo>
                    <a:pt x="243657" y="121924"/>
                    <a:pt x="243657" y="121924"/>
                    <a:pt x="243657" y="291959"/>
                  </a:cubicBezTo>
                  <a:cubicBezTo>
                    <a:pt x="243657" y="291959"/>
                    <a:pt x="243657" y="291959"/>
                    <a:pt x="260506" y="291959"/>
                  </a:cubicBezTo>
                  <a:cubicBezTo>
                    <a:pt x="260506" y="291959"/>
                    <a:pt x="260506" y="291959"/>
                    <a:pt x="260506" y="76839"/>
                  </a:cubicBezTo>
                  <a:close/>
                  <a:moveTo>
                    <a:pt x="212230" y="334"/>
                  </a:moveTo>
                  <a:cubicBezTo>
                    <a:pt x="212230" y="334"/>
                    <a:pt x="212230" y="334"/>
                    <a:pt x="259954" y="4179"/>
                  </a:cubicBezTo>
                  <a:cubicBezTo>
                    <a:pt x="259954" y="4179"/>
                    <a:pt x="261244" y="4179"/>
                    <a:pt x="261244" y="5460"/>
                  </a:cubicBezTo>
                  <a:cubicBezTo>
                    <a:pt x="262534" y="5460"/>
                    <a:pt x="262534" y="5460"/>
                    <a:pt x="262534" y="5460"/>
                  </a:cubicBezTo>
                  <a:cubicBezTo>
                    <a:pt x="262534" y="5460"/>
                    <a:pt x="263823" y="6742"/>
                    <a:pt x="263823" y="6742"/>
                  </a:cubicBezTo>
                  <a:cubicBezTo>
                    <a:pt x="263823" y="6742"/>
                    <a:pt x="263823" y="8024"/>
                    <a:pt x="263823" y="8024"/>
                  </a:cubicBezTo>
                  <a:cubicBezTo>
                    <a:pt x="263823" y="8024"/>
                    <a:pt x="265113" y="8024"/>
                    <a:pt x="265113" y="8024"/>
                  </a:cubicBezTo>
                  <a:cubicBezTo>
                    <a:pt x="265113" y="8024"/>
                    <a:pt x="265113" y="8024"/>
                    <a:pt x="265113" y="9305"/>
                  </a:cubicBezTo>
                  <a:cubicBezTo>
                    <a:pt x="265113" y="9305"/>
                    <a:pt x="265113" y="10587"/>
                    <a:pt x="265113" y="10587"/>
                  </a:cubicBezTo>
                  <a:cubicBezTo>
                    <a:pt x="265113" y="10587"/>
                    <a:pt x="265113" y="11869"/>
                    <a:pt x="265113" y="11869"/>
                  </a:cubicBezTo>
                  <a:cubicBezTo>
                    <a:pt x="263823" y="11869"/>
                    <a:pt x="263823" y="11869"/>
                    <a:pt x="263823" y="11869"/>
                  </a:cubicBezTo>
                  <a:cubicBezTo>
                    <a:pt x="263823" y="11869"/>
                    <a:pt x="263823" y="11869"/>
                    <a:pt x="244476" y="55445"/>
                  </a:cubicBezTo>
                  <a:cubicBezTo>
                    <a:pt x="244476" y="56726"/>
                    <a:pt x="241896" y="58008"/>
                    <a:pt x="239316" y="58008"/>
                  </a:cubicBezTo>
                  <a:cubicBezTo>
                    <a:pt x="239316" y="58008"/>
                    <a:pt x="238026" y="58008"/>
                    <a:pt x="238026" y="58008"/>
                  </a:cubicBezTo>
                  <a:cubicBezTo>
                    <a:pt x="234157" y="56726"/>
                    <a:pt x="232867" y="52881"/>
                    <a:pt x="234157" y="50318"/>
                  </a:cubicBezTo>
                  <a:cubicBezTo>
                    <a:pt x="234157" y="50318"/>
                    <a:pt x="234157" y="50318"/>
                    <a:pt x="247055" y="23403"/>
                  </a:cubicBezTo>
                  <a:cubicBezTo>
                    <a:pt x="247055" y="23403"/>
                    <a:pt x="247055" y="23403"/>
                    <a:pt x="47129" y="137470"/>
                  </a:cubicBezTo>
                  <a:cubicBezTo>
                    <a:pt x="47129" y="138752"/>
                    <a:pt x="45839" y="138752"/>
                    <a:pt x="44549" y="138752"/>
                  </a:cubicBezTo>
                  <a:cubicBezTo>
                    <a:pt x="43260" y="138752"/>
                    <a:pt x="40680" y="137470"/>
                    <a:pt x="40680" y="136189"/>
                  </a:cubicBezTo>
                  <a:cubicBezTo>
                    <a:pt x="38100" y="133625"/>
                    <a:pt x="39390" y="129780"/>
                    <a:pt x="41970" y="128499"/>
                  </a:cubicBezTo>
                  <a:cubicBezTo>
                    <a:pt x="41970" y="128499"/>
                    <a:pt x="41970" y="128499"/>
                    <a:pt x="241896" y="13150"/>
                  </a:cubicBezTo>
                  <a:cubicBezTo>
                    <a:pt x="241896" y="13150"/>
                    <a:pt x="241896" y="13150"/>
                    <a:pt x="212230" y="10587"/>
                  </a:cubicBezTo>
                  <a:cubicBezTo>
                    <a:pt x="208360" y="10587"/>
                    <a:pt x="207070" y="8024"/>
                    <a:pt x="207070" y="5460"/>
                  </a:cubicBezTo>
                  <a:cubicBezTo>
                    <a:pt x="207070" y="1615"/>
                    <a:pt x="209650" y="-948"/>
                    <a:pt x="212230" y="3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2"/>
            <p:cNvSpPr>
              <a:spLocks noChangeAspect="1"/>
            </p:cNvSpPr>
            <p:nvPr/>
          </p:nvSpPr>
          <p:spPr bwMode="auto">
            <a:xfrm>
              <a:off x="3992872" y="2330006"/>
              <a:ext cx="364653" cy="609685"/>
            </a:xfrm>
            <a:custGeom>
              <a:avLst/>
              <a:gdLst>
                <a:gd name="connsiteX0" fmla="*/ 67491 w 201291"/>
                <a:gd name="connsiteY0" fmla="*/ 292100 h 336550"/>
                <a:gd name="connsiteX1" fmla="*/ 134027 w 201291"/>
                <a:gd name="connsiteY1" fmla="*/ 292100 h 336550"/>
                <a:gd name="connsiteX2" fmla="*/ 146003 w 201291"/>
                <a:gd name="connsiteY2" fmla="*/ 302559 h 336550"/>
                <a:gd name="connsiteX3" fmla="*/ 134027 w 201291"/>
                <a:gd name="connsiteY3" fmla="*/ 314325 h 336550"/>
                <a:gd name="connsiteX4" fmla="*/ 123381 w 201291"/>
                <a:gd name="connsiteY4" fmla="*/ 314325 h 336550"/>
                <a:gd name="connsiteX5" fmla="*/ 100759 w 201291"/>
                <a:gd name="connsiteY5" fmla="*/ 336550 h 336550"/>
                <a:gd name="connsiteX6" fmla="*/ 78137 w 201291"/>
                <a:gd name="connsiteY6" fmla="*/ 314325 h 336550"/>
                <a:gd name="connsiteX7" fmla="*/ 67491 w 201291"/>
                <a:gd name="connsiteY7" fmla="*/ 314325 h 336550"/>
                <a:gd name="connsiteX8" fmla="*/ 55515 w 201291"/>
                <a:gd name="connsiteY8" fmla="*/ 302559 h 336550"/>
                <a:gd name="connsiteX9" fmla="*/ 67491 w 201291"/>
                <a:gd name="connsiteY9" fmla="*/ 292100 h 336550"/>
                <a:gd name="connsiteX10" fmla="*/ 67491 w 201291"/>
                <a:gd name="connsiteY10" fmla="*/ 254000 h 336550"/>
                <a:gd name="connsiteX11" fmla="*/ 134027 w 201291"/>
                <a:gd name="connsiteY11" fmla="*/ 254000 h 336550"/>
                <a:gd name="connsiteX12" fmla="*/ 146003 w 201291"/>
                <a:gd name="connsiteY12" fmla="*/ 265766 h 336550"/>
                <a:gd name="connsiteX13" fmla="*/ 134027 w 201291"/>
                <a:gd name="connsiteY13" fmla="*/ 276225 h 336550"/>
                <a:gd name="connsiteX14" fmla="*/ 67491 w 201291"/>
                <a:gd name="connsiteY14" fmla="*/ 276225 h 336550"/>
                <a:gd name="connsiteX15" fmla="*/ 55515 w 201291"/>
                <a:gd name="connsiteY15" fmla="*/ 265766 h 336550"/>
                <a:gd name="connsiteX16" fmla="*/ 67491 w 201291"/>
                <a:gd name="connsiteY16" fmla="*/ 254000 h 336550"/>
                <a:gd name="connsiteX17" fmla="*/ 64632 w 201291"/>
                <a:gd name="connsiteY17" fmla="*/ 110583 h 336550"/>
                <a:gd name="connsiteX18" fmla="*/ 56604 w 201291"/>
                <a:gd name="connsiteY18" fmla="*/ 123748 h 336550"/>
                <a:gd name="connsiteX19" fmla="*/ 83365 w 201291"/>
                <a:gd name="connsiteY19" fmla="*/ 215900 h 336550"/>
                <a:gd name="connsiteX20" fmla="*/ 118154 w 201291"/>
                <a:gd name="connsiteY20" fmla="*/ 215900 h 336550"/>
                <a:gd name="connsiteX21" fmla="*/ 144915 w 201291"/>
                <a:gd name="connsiteY21" fmla="*/ 123748 h 336550"/>
                <a:gd name="connsiteX22" fmla="*/ 136887 w 201291"/>
                <a:gd name="connsiteY22" fmla="*/ 110583 h 336550"/>
                <a:gd name="connsiteX23" fmla="*/ 123506 w 201291"/>
                <a:gd name="connsiteY23" fmla="*/ 118482 h 336550"/>
                <a:gd name="connsiteX24" fmla="*/ 100760 w 201291"/>
                <a:gd name="connsiteY24" fmla="*/ 193520 h 336550"/>
                <a:gd name="connsiteX25" fmla="*/ 78013 w 201291"/>
                <a:gd name="connsiteY25" fmla="*/ 118482 h 336550"/>
                <a:gd name="connsiteX26" fmla="*/ 64632 w 201291"/>
                <a:gd name="connsiteY26" fmla="*/ 110583 h 336550"/>
                <a:gd name="connsiteX27" fmla="*/ 100507 w 201291"/>
                <a:gd name="connsiteY27" fmla="*/ 0 h 336550"/>
                <a:gd name="connsiteX28" fmla="*/ 195324 w 201291"/>
                <a:gd name="connsiteY28" fmla="*/ 123667 h 336550"/>
                <a:gd name="connsiteX29" fmla="*/ 158451 w 201291"/>
                <a:gd name="connsiteY29" fmla="*/ 177607 h 336550"/>
                <a:gd name="connsiteX30" fmla="*/ 145281 w 201291"/>
                <a:gd name="connsiteY30" fmla="*/ 224969 h 336550"/>
                <a:gd name="connsiteX31" fmla="*/ 130796 w 201291"/>
                <a:gd name="connsiteY31" fmla="*/ 238125 h 336550"/>
                <a:gd name="connsiteX32" fmla="*/ 70218 w 201291"/>
                <a:gd name="connsiteY32" fmla="*/ 238125 h 336550"/>
                <a:gd name="connsiteX33" fmla="*/ 55732 w 201291"/>
                <a:gd name="connsiteY33" fmla="*/ 224969 h 336550"/>
                <a:gd name="connsiteX34" fmla="*/ 41246 w 201291"/>
                <a:gd name="connsiteY34" fmla="*/ 174976 h 336550"/>
                <a:gd name="connsiteX35" fmla="*/ 3056 w 201291"/>
                <a:gd name="connsiteY35" fmla="*/ 115774 h 336550"/>
                <a:gd name="connsiteX36" fmla="*/ 100507 w 201291"/>
                <a:gd name="connsiteY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1291" h="336550">
                  <a:moveTo>
                    <a:pt x="67491" y="292100"/>
                  </a:moveTo>
                  <a:cubicBezTo>
                    <a:pt x="67491" y="292100"/>
                    <a:pt x="67491" y="292100"/>
                    <a:pt x="134027" y="292100"/>
                  </a:cubicBezTo>
                  <a:cubicBezTo>
                    <a:pt x="140680" y="292100"/>
                    <a:pt x="146003" y="297330"/>
                    <a:pt x="146003" y="302559"/>
                  </a:cubicBezTo>
                  <a:cubicBezTo>
                    <a:pt x="146003" y="309096"/>
                    <a:pt x="140680" y="314325"/>
                    <a:pt x="134027" y="314325"/>
                  </a:cubicBezTo>
                  <a:cubicBezTo>
                    <a:pt x="134027" y="314325"/>
                    <a:pt x="134027" y="314325"/>
                    <a:pt x="123381" y="314325"/>
                  </a:cubicBezTo>
                  <a:cubicBezTo>
                    <a:pt x="123381" y="326091"/>
                    <a:pt x="112735" y="336550"/>
                    <a:pt x="100759" y="336550"/>
                  </a:cubicBezTo>
                  <a:cubicBezTo>
                    <a:pt x="88783" y="336550"/>
                    <a:pt x="78137" y="326091"/>
                    <a:pt x="78137" y="314325"/>
                  </a:cubicBezTo>
                  <a:cubicBezTo>
                    <a:pt x="78137" y="314325"/>
                    <a:pt x="78137" y="314325"/>
                    <a:pt x="67491" y="314325"/>
                  </a:cubicBezTo>
                  <a:cubicBezTo>
                    <a:pt x="60838" y="314325"/>
                    <a:pt x="55515" y="309096"/>
                    <a:pt x="55515" y="302559"/>
                  </a:cubicBezTo>
                  <a:cubicBezTo>
                    <a:pt x="55515" y="297330"/>
                    <a:pt x="60838" y="292100"/>
                    <a:pt x="67491" y="292100"/>
                  </a:cubicBezTo>
                  <a:close/>
                  <a:moveTo>
                    <a:pt x="67491" y="254000"/>
                  </a:moveTo>
                  <a:cubicBezTo>
                    <a:pt x="67491" y="254000"/>
                    <a:pt x="67491" y="254000"/>
                    <a:pt x="134027" y="254000"/>
                  </a:cubicBezTo>
                  <a:cubicBezTo>
                    <a:pt x="140680" y="254000"/>
                    <a:pt x="146003" y="259230"/>
                    <a:pt x="146003" y="265766"/>
                  </a:cubicBezTo>
                  <a:cubicBezTo>
                    <a:pt x="146003" y="270996"/>
                    <a:pt x="140680" y="276225"/>
                    <a:pt x="134027" y="276225"/>
                  </a:cubicBezTo>
                  <a:cubicBezTo>
                    <a:pt x="134027" y="276225"/>
                    <a:pt x="134027" y="276225"/>
                    <a:pt x="67491" y="276225"/>
                  </a:cubicBezTo>
                  <a:cubicBezTo>
                    <a:pt x="60838" y="276225"/>
                    <a:pt x="55515" y="270996"/>
                    <a:pt x="55515" y="265766"/>
                  </a:cubicBezTo>
                  <a:cubicBezTo>
                    <a:pt x="55515" y="259230"/>
                    <a:pt x="60838" y="254000"/>
                    <a:pt x="67491" y="254000"/>
                  </a:cubicBezTo>
                  <a:close/>
                  <a:moveTo>
                    <a:pt x="64632" y="110583"/>
                  </a:moveTo>
                  <a:cubicBezTo>
                    <a:pt x="57942" y="111900"/>
                    <a:pt x="53928" y="118482"/>
                    <a:pt x="56604" y="123748"/>
                  </a:cubicBezTo>
                  <a:cubicBezTo>
                    <a:pt x="56604" y="123748"/>
                    <a:pt x="56604" y="123748"/>
                    <a:pt x="83365" y="215900"/>
                  </a:cubicBezTo>
                  <a:lnTo>
                    <a:pt x="118154" y="215900"/>
                  </a:lnTo>
                  <a:cubicBezTo>
                    <a:pt x="118154" y="215900"/>
                    <a:pt x="118154" y="215900"/>
                    <a:pt x="144915" y="123748"/>
                  </a:cubicBezTo>
                  <a:cubicBezTo>
                    <a:pt x="147591" y="118482"/>
                    <a:pt x="143577" y="111900"/>
                    <a:pt x="136887" y="110583"/>
                  </a:cubicBezTo>
                  <a:cubicBezTo>
                    <a:pt x="131535" y="107950"/>
                    <a:pt x="124844" y="111900"/>
                    <a:pt x="123506" y="118482"/>
                  </a:cubicBezTo>
                  <a:cubicBezTo>
                    <a:pt x="123506" y="118482"/>
                    <a:pt x="123506" y="118482"/>
                    <a:pt x="100760" y="193520"/>
                  </a:cubicBezTo>
                  <a:cubicBezTo>
                    <a:pt x="100760" y="193520"/>
                    <a:pt x="100760" y="193520"/>
                    <a:pt x="78013" y="118482"/>
                  </a:cubicBezTo>
                  <a:cubicBezTo>
                    <a:pt x="76675" y="111900"/>
                    <a:pt x="69985" y="107950"/>
                    <a:pt x="64632" y="110583"/>
                  </a:cubicBezTo>
                  <a:close/>
                  <a:moveTo>
                    <a:pt x="100507" y="0"/>
                  </a:moveTo>
                  <a:cubicBezTo>
                    <a:pt x="168986" y="0"/>
                    <a:pt x="219028" y="63149"/>
                    <a:pt x="195324" y="123667"/>
                  </a:cubicBezTo>
                  <a:cubicBezTo>
                    <a:pt x="184789" y="152611"/>
                    <a:pt x="171620" y="153926"/>
                    <a:pt x="158451" y="177607"/>
                  </a:cubicBezTo>
                  <a:cubicBezTo>
                    <a:pt x="149232" y="192079"/>
                    <a:pt x="145281" y="207866"/>
                    <a:pt x="145281" y="224969"/>
                  </a:cubicBezTo>
                  <a:cubicBezTo>
                    <a:pt x="145281" y="232863"/>
                    <a:pt x="138697" y="238125"/>
                    <a:pt x="130796" y="238125"/>
                  </a:cubicBezTo>
                  <a:cubicBezTo>
                    <a:pt x="130796" y="238125"/>
                    <a:pt x="130796" y="238125"/>
                    <a:pt x="70218" y="238125"/>
                  </a:cubicBezTo>
                  <a:cubicBezTo>
                    <a:pt x="62317" y="238125"/>
                    <a:pt x="55732" y="232863"/>
                    <a:pt x="55732" y="224969"/>
                  </a:cubicBezTo>
                  <a:cubicBezTo>
                    <a:pt x="55732" y="206551"/>
                    <a:pt x="50464" y="189448"/>
                    <a:pt x="41246" y="174976"/>
                  </a:cubicBezTo>
                  <a:cubicBezTo>
                    <a:pt x="29394" y="155242"/>
                    <a:pt x="10957" y="147348"/>
                    <a:pt x="3056" y="115774"/>
                  </a:cubicBezTo>
                  <a:cubicBezTo>
                    <a:pt x="-12747" y="56571"/>
                    <a:pt x="34661" y="0"/>
                    <a:pt x="1005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23"/>
            <p:cNvSpPr>
              <a:spLocks noChangeAspect="1"/>
            </p:cNvSpPr>
            <p:nvPr/>
          </p:nvSpPr>
          <p:spPr bwMode="auto">
            <a:xfrm>
              <a:off x="1987910" y="2330006"/>
              <a:ext cx="589555" cy="609685"/>
            </a:xfrm>
            <a:custGeom>
              <a:avLst/>
              <a:gdLst>
                <a:gd name="connsiteX0" fmla="*/ 216580 w 325438"/>
                <a:gd name="connsiteY0" fmla="*/ 198438 h 336550"/>
                <a:gd name="connsiteX1" fmla="*/ 208416 w 325438"/>
                <a:gd name="connsiteY1" fmla="*/ 201069 h 336550"/>
                <a:gd name="connsiteX2" fmla="*/ 204333 w 325438"/>
                <a:gd name="connsiteY2" fmla="*/ 205015 h 336550"/>
                <a:gd name="connsiteX3" fmla="*/ 202973 w 325438"/>
                <a:gd name="connsiteY3" fmla="*/ 212907 h 336550"/>
                <a:gd name="connsiteX4" fmla="*/ 201612 w 325438"/>
                <a:gd name="connsiteY4" fmla="*/ 222115 h 336550"/>
                <a:gd name="connsiteX5" fmla="*/ 202973 w 325438"/>
                <a:gd name="connsiteY5" fmla="*/ 231323 h 336550"/>
                <a:gd name="connsiteX6" fmla="*/ 204333 w 325438"/>
                <a:gd name="connsiteY6" fmla="*/ 237899 h 336550"/>
                <a:gd name="connsiteX7" fmla="*/ 208416 w 325438"/>
                <a:gd name="connsiteY7" fmla="*/ 243161 h 336550"/>
                <a:gd name="connsiteX8" fmla="*/ 216580 w 325438"/>
                <a:gd name="connsiteY8" fmla="*/ 244476 h 336550"/>
                <a:gd name="connsiteX9" fmla="*/ 223383 w 325438"/>
                <a:gd name="connsiteY9" fmla="*/ 243161 h 336550"/>
                <a:gd name="connsiteX10" fmla="*/ 227466 w 325438"/>
                <a:gd name="connsiteY10" fmla="*/ 237899 h 336550"/>
                <a:gd name="connsiteX11" fmla="*/ 230187 w 325438"/>
                <a:gd name="connsiteY11" fmla="*/ 231323 h 336550"/>
                <a:gd name="connsiteX12" fmla="*/ 230187 w 325438"/>
                <a:gd name="connsiteY12" fmla="*/ 222115 h 336550"/>
                <a:gd name="connsiteX13" fmla="*/ 230187 w 325438"/>
                <a:gd name="connsiteY13" fmla="*/ 212907 h 336550"/>
                <a:gd name="connsiteX14" fmla="*/ 227466 w 325438"/>
                <a:gd name="connsiteY14" fmla="*/ 205015 h 336550"/>
                <a:gd name="connsiteX15" fmla="*/ 223383 w 325438"/>
                <a:gd name="connsiteY15" fmla="*/ 201069 h 336550"/>
                <a:gd name="connsiteX16" fmla="*/ 216580 w 325438"/>
                <a:gd name="connsiteY16" fmla="*/ 198438 h 336550"/>
                <a:gd name="connsiteX17" fmla="*/ 216568 w 325438"/>
                <a:gd name="connsiteY17" fmla="*/ 139700 h 336550"/>
                <a:gd name="connsiteX18" fmla="*/ 205874 w 325438"/>
                <a:gd name="connsiteY18" fmla="*/ 146269 h 336550"/>
                <a:gd name="connsiteX19" fmla="*/ 203200 w 325438"/>
                <a:gd name="connsiteY19" fmla="*/ 158093 h 336550"/>
                <a:gd name="connsiteX20" fmla="*/ 207211 w 325438"/>
                <a:gd name="connsiteY20" fmla="*/ 173859 h 336550"/>
                <a:gd name="connsiteX21" fmla="*/ 216568 w 325438"/>
                <a:gd name="connsiteY21" fmla="*/ 177800 h 336550"/>
                <a:gd name="connsiteX22" fmla="*/ 225926 w 325438"/>
                <a:gd name="connsiteY22" fmla="*/ 173859 h 336550"/>
                <a:gd name="connsiteX23" fmla="*/ 228600 w 325438"/>
                <a:gd name="connsiteY23" fmla="*/ 158093 h 336550"/>
                <a:gd name="connsiteX24" fmla="*/ 225926 w 325438"/>
                <a:gd name="connsiteY24" fmla="*/ 146269 h 336550"/>
                <a:gd name="connsiteX25" fmla="*/ 216568 w 325438"/>
                <a:gd name="connsiteY25" fmla="*/ 139700 h 336550"/>
                <a:gd name="connsiteX26" fmla="*/ 216552 w 325438"/>
                <a:gd name="connsiteY26" fmla="*/ 119063 h 336550"/>
                <a:gd name="connsiteX27" fmla="*/ 236124 w 325438"/>
                <a:gd name="connsiteY27" fmla="*/ 121676 h 336550"/>
                <a:gd name="connsiteX28" fmla="*/ 250477 w 325438"/>
                <a:gd name="connsiteY28" fmla="*/ 129515 h 336550"/>
                <a:gd name="connsiteX29" fmla="*/ 257001 w 325438"/>
                <a:gd name="connsiteY29" fmla="*/ 141274 h 336550"/>
                <a:gd name="connsiteX30" fmla="*/ 259611 w 325438"/>
                <a:gd name="connsiteY30" fmla="*/ 156953 h 336550"/>
                <a:gd name="connsiteX31" fmla="*/ 254391 w 325438"/>
                <a:gd name="connsiteY31" fmla="*/ 176551 h 336550"/>
                <a:gd name="connsiteX32" fmla="*/ 240039 w 325438"/>
                <a:gd name="connsiteY32" fmla="*/ 187003 h 336550"/>
                <a:gd name="connsiteX33" fmla="*/ 257001 w 325438"/>
                <a:gd name="connsiteY33" fmla="*/ 197455 h 336550"/>
                <a:gd name="connsiteX34" fmla="*/ 263525 w 325438"/>
                <a:gd name="connsiteY34" fmla="*/ 220973 h 336550"/>
                <a:gd name="connsiteX35" fmla="*/ 262220 w 325438"/>
                <a:gd name="connsiteY35" fmla="*/ 239264 h 336550"/>
                <a:gd name="connsiteX36" fmla="*/ 254391 w 325438"/>
                <a:gd name="connsiteY36" fmla="*/ 253636 h 336550"/>
                <a:gd name="connsiteX37" fmla="*/ 240039 w 325438"/>
                <a:gd name="connsiteY37" fmla="*/ 262782 h 336550"/>
                <a:gd name="connsiteX38" fmla="*/ 216552 w 325438"/>
                <a:gd name="connsiteY38" fmla="*/ 266701 h 336550"/>
                <a:gd name="connsiteX39" fmla="*/ 191761 w 325438"/>
                <a:gd name="connsiteY39" fmla="*/ 262782 h 336550"/>
                <a:gd name="connsiteX40" fmla="*/ 177409 w 325438"/>
                <a:gd name="connsiteY40" fmla="*/ 253636 h 336550"/>
                <a:gd name="connsiteX41" fmla="*/ 169580 w 325438"/>
                <a:gd name="connsiteY41" fmla="*/ 239264 h 336550"/>
                <a:gd name="connsiteX42" fmla="*/ 168275 w 325438"/>
                <a:gd name="connsiteY42" fmla="*/ 220973 h 336550"/>
                <a:gd name="connsiteX43" fmla="*/ 169580 w 325438"/>
                <a:gd name="connsiteY43" fmla="*/ 209214 h 336550"/>
                <a:gd name="connsiteX44" fmla="*/ 173494 w 325438"/>
                <a:gd name="connsiteY44" fmla="*/ 198762 h 336550"/>
                <a:gd name="connsiteX45" fmla="*/ 181323 w 325438"/>
                <a:gd name="connsiteY45" fmla="*/ 190922 h 336550"/>
                <a:gd name="connsiteX46" fmla="*/ 191761 w 325438"/>
                <a:gd name="connsiteY46" fmla="*/ 187003 h 336550"/>
                <a:gd name="connsiteX47" fmla="*/ 177409 w 325438"/>
                <a:gd name="connsiteY47" fmla="*/ 176551 h 336550"/>
                <a:gd name="connsiteX48" fmla="*/ 172189 w 325438"/>
                <a:gd name="connsiteY48" fmla="*/ 156953 h 336550"/>
                <a:gd name="connsiteX49" fmla="*/ 174799 w 325438"/>
                <a:gd name="connsiteY49" fmla="*/ 141274 h 336550"/>
                <a:gd name="connsiteX50" fmla="*/ 182628 w 325438"/>
                <a:gd name="connsiteY50" fmla="*/ 129515 h 336550"/>
                <a:gd name="connsiteX51" fmla="*/ 195676 w 325438"/>
                <a:gd name="connsiteY51" fmla="*/ 121676 h 336550"/>
                <a:gd name="connsiteX52" fmla="*/ 216552 w 325438"/>
                <a:gd name="connsiteY52" fmla="*/ 119063 h 336550"/>
                <a:gd name="connsiteX53" fmla="*/ 106627 w 325438"/>
                <a:gd name="connsiteY53" fmla="*/ 119063 h 336550"/>
                <a:gd name="connsiteX54" fmla="*/ 131762 w 325438"/>
                <a:gd name="connsiteY54" fmla="*/ 119063 h 336550"/>
                <a:gd name="connsiteX55" fmla="*/ 131762 w 325438"/>
                <a:gd name="connsiteY55" fmla="*/ 265113 h 336550"/>
                <a:gd name="connsiteX56" fmla="*/ 97366 w 325438"/>
                <a:gd name="connsiteY56" fmla="*/ 265113 h 336550"/>
                <a:gd name="connsiteX57" fmla="*/ 97366 w 325438"/>
                <a:gd name="connsiteY57" fmla="*/ 163799 h 336550"/>
                <a:gd name="connsiteX58" fmla="*/ 68262 w 325438"/>
                <a:gd name="connsiteY58" fmla="*/ 163799 h 336550"/>
                <a:gd name="connsiteX59" fmla="*/ 68262 w 325438"/>
                <a:gd name="connsiteY59" fmla="*/ 141431 h 336550"/>
                <a:gd name="connsiteX60" fmla="*/ 73554 w 325438"/>
                <a:gd name="connsiteY60" fmla="*/ 141431 h 336550"/>
                <a:gd name="connsiteX61" fmla="*/ 89429 w 325438"/>
                <a:gd name="connsiteY61" fmla="*/ 140116 h 336550"/>
                <a:gd name="connsiteX62" fmla="*/ 98689 w 325438"/>
                <a:gd name="connsiteY62" fmla="*/ 133537 h 336550"/>
                <a:gd name="connsiteX63" fmla="*/ 105304 w 325438"/>
                <a:gd name="connsiteY63" fmla="*/ 126958 h 336550"/>
                <a:gd name="connsiteX64" fmla="*/ 106627 w 325438"/>
                <a:gd name="connsiteY64" fmla="*/ 119063 h 336550"/>
                <a:gd name="connsiteX65" fmla="*/ 15875 w 325438"/>
                <a:gd name="connsiteY65" fmla="*/ 92075 h 336550"/>
                <a:gd name="connsiteX66" fmla="*/ 15875 w 325438"/>
                <a:gd name="connsiteY66" fmla="*/ 308851 h 336550"/>
                <a:gd name="connsiteX67" fmla="*/ 27781 w 325438"/>
                <a:gd name="connsiteY67" fmla="*/ 320675 h 336550"/>
                <a:gd name="connsiteX68" fmla="*/ 259292 w 325438"/>
                <a:gd name="connsiteY68" fmla="*/ 320675 h 336550"/>
                <a:gd name="connsiteX69" fmla="*/ 261938 w 325438"/>
                <a:gd name="connsiteY69" fmla="*/ 318048 h 336550"/>
                <a:gd name="connsiteX70" fmla="*/ 261938 w 325438"/>
                <a:gd name="connsiteY70" fmla="*/ 293086 h 336550"/>
                <a:gd name="connsiteX71" fmla="*/ 283105 w 325438"/>
                <a:gd name="connsiteY71" fmla="*/ 273379 h 336550"/>
                <a:gd name="connsiteX72" fmla="*/ 306917 w 325438"/>
                <a:gd name="connsiteY72" fmla="*/ 273379 h 336550"/>
                <a:gd name="connsiteX73" fmla="*/ 309563 w 325438"/>
                <a:gd name="connsiteY73" fmla="*/ 269437 h 336550"/>
                <a:gd name="connsiteX74" fmla="*/ 309563 w 325438"/>
                <a:gd name="connsiteY74" fmla="*/ 92075 h 336550"/>
                <a:gd name="connsiteX75" fmla="*/ 15875 w 325438"/>
                <a:gd name="connsiteY75" fmla="*/ 92075 h 336550"/>
                <a:gd name="connsiteX76" fmla="*/ 157797 w 325438"/>
                <a:gd name="connsiteY76" fmla="*/ 44450 h 336550"/>
                <a:gd name="connsiteX77" fmla="*/ 155257 w 325438"/>
                <a:gd name="connsiteY77" fmla="*/ 45794 h 336550"/>
                <a:gd name="connsiteX78" fmla="*/ 153987 w 325438"/>
                <a:gd name="connsiteY78" fmla="*/ 47137 h 336550"/>
                <a:gd name="connsiteX79" fmla="*/ 153987 w 325438"/>
                <a:gd name="connsiteY79" fmla="*/ 49823 h 336550"/>
                <a:gd name="connsiteX80" fmla="*/ 153987 w 325438"/>
                <a:gd name="connsiteY80" fmla="*/ 53853 h 336550"/>
                <a:gd name="connsiteX81" fmla="*/ 153987 w 325438"/>
                <a:gd name="connsiteY81" fmla="*/ 57883 h 336550"/>
                <a:gd name="connsiteX82" fmla="*/ 155257 w 325438"/>
                <a:gd name="connsiteY82" fmla="*/ 60570 h 336550"/>
                <a:gd name="connsiteX83" fmla="*/ 155257 w 325438"/>
                <a:gd name="connsiteY83" fmla="*/ 61913 h 336550"/>
                <a:gd name="connsiteX84" fmla="*/ 157797 w 325438"/>
                <a:gd name="connsiteY84" fmla="*/ 61913 h 336550"/>
                <a:gd name="connsiteX85" fmla="*/ 159067 w 325438"/>
                <a:gd name="connsiteY85" fmla="*/ 61913 h 336550"/>
                <a:gd name="connsiteX86" fmla="*/ 160337 w 325438"/>
                <a:gd name="connsiteY86" fmla="*/ 60570 h 336550"/>
                <a:gd name="connsiteX87" fmla="*/ 160337 w 325438"/>
                <a:gd name="connsiteY87" fmla="*/ 57883 h 336550"/>
                <a:gd name="connsiteX88" fmla="*/ 160337 w 325438"/>
                <a:gd name="connsiteY88" fmla="*/ 53853 h 336550"/>
                <a:gd name="connsiteX89" fmla="*/ 160337 w 325438"/>
                <a:gd name="connsiteY89" fmla="*/ 47137 h 336550"/>
                <a:gd name="connsiteX90" fmla="*/ 157797 w 325438"/>
                <a:gd name="connsiteY90" fmla="*/ 44450 h 336550"/>
                <a:gd name="connsiteX91" fmla="*/ 174625 w 325438"/>
                <a:gd name="connsiteY91" fmla="*/ 39688 h 336550"/>
                <a:gd name="connsiteX92" fmla="*/ 183886 w 325438"/>
                <a:gd name="connsiteY92" fmla="*/ 39688 h 336550"/>
                <a:gd name="connsiteX93" fmla="*/ 183886 w 325438"/>
                <a:gd name="connsiteY93" fmla="*/ 59360 h 336550"/>
                <a:gd name="connsiteX94" fmla="*/ 183886 w 325438"/>
                <a:gd name="connsiteY94" fmla="*/ 61983 h 336550"/>
                <a:gd name="connsiteX95" fmla="*/ 186531 w 325438"/>
                <a:gd name="connsiteY95" fmla="*/ 63294 h 336550"/>
                <a:gd name="connsiteX96" fmla="*/ 187854 w 325438"/>
                <a:gd name="connsiteY96" fmla="*/ 61983 h 336550"/>
                <a:gd name="connsiteX97" fmla="*/ 189177 w 325438"/>
                <a:gd name="connsiteY97" fmla="*/ 59360 h 336550"/>
                <a:gd name="connsiteX98" fmla="*/ 189177 w 325438"/>
                <a:gd name="connsiteY98" fmla="*/ 39688 h 336550"/>
                <a:gd name="connsiteX99" fmla="*/ 198438 w 325438"/>
                <a:gd name="connsiteY99" fmla="*/ 39688 h 336550"/>
                <a:gd name="connsiteX100" fmla="*/ 198438 w 325438"/>
                <a:gd name="connsiteY100" fmla="*/ 69851 h 336550"/>
                <a:gd name="connsiteX101" fmla="*/ 189177 w 325438"/>
                <a:gd name="connsiteY101" fmla="*/ 69851 h 336550"/>
                <a:gd name="connsiteX102" fmla="*/ 189177 w 325438"/>
                <a:gd name="connsiteY102" fmla="*/ 65917 h 336550"/>
                <a:gd name="connsiteX103" fmla="*/ 186531 w 325438"/>
                <a:gd name="connsiteY103" fmla="*/ 68540 h 336550"/>
                <a:gd name="connsiteX104" fmla="*/ 182563 w 325438"/>
                <a:gd name="connsiteY104" fmla="*/ 69851 h 336550"/>
                <a:gd name="connsiteX105" fmla="*/ 175948 w 325438"/>
                <a:gd name="connsiteY105" fmla="*/ 68540 h 336550"/>
                <a:gd name="connsiteX106" fmla="*/ 174625 w 325438"/>
                <a:gd name="connsiteY106" fmla="*/ 61983 h 336550"/>
                <a:gd name="connsiteX107" fmla="*/ 174625 w 325438"/>
                <a:gd name="connsiteY107" fmla="*/ 39688 h 336550"/>
                <a:gd name="connsiteX108" fmla="*/ 115887 w 325438"/>
                <a:gd name="connsiteY108" fmla="*/ 39688 h 336550"/>
                <a:gd name="connsiteX109" fmla="*/ 124660 w 325438"/>
                <a:gd name="connsiteY109" fmla="*/ 39688 h 336550"/>
                <a:gd name="connsiteX110" fmla="*/ 124660 w 325438"/>
                <a:gd name="connsiteY110" fmla="*/ 59360 h 336550"/>
                <a:gd name="connsiteX111" fmla="*/ 125914 w 325438"/>
                <a:gd name="connsiteY111" fmla="*/ 61983 h 336550"/>
                <a:gd name="connsiteX112" fmla="*/ 127167 w 325438"/>
                <a:gd name="connsiteY112" fmla="*/ 63294 h 336550"/>
                <a:gd name="connsiteX113" fmla="*/ 129673 w 325438"/>
                <a:gd name="connsiteY113" fmla="*/ 61983 h 336550"/>
                <a:gd name="connsiteX114" fmla="*/ 130927 w 325438"/>
                <a:gd name="connsiteY114" fmla="*/ 59360 h 336550"/>
                <a:gd name="connsiteX115" fmla="*/ 130927 w 325438"/>
                <a:gd name="connsiteY115" fmla="*/ 39688 h 336550"/>
                <a:gd name="connsiteX116" fmla="*/ 139700 w 325438"/>
                <a:gd name="connsiteY116" fmla="*/ 39688 h 336550"/>
                <a:gd name="connsiteX117" fmla="*/ 139700 w 325438"/>
                <a:gd name="connsiteY117" fmla="*/ 69851 h 336550"/>
                <a:gd name="connsiteX118" fmla="*/ 130927 w 325438"/>
                <a:gd name="connsiteY118" fmla="*/ 69851 h 336550"/>
                <a:gd name="connsiteX119" fmla="*/ 130927 w 325438"/>
                <a:gd name="connsiteY119" fmla="*/ 65917 h 336550"/>
                <a:gd name="connsiteX120" fmla="*/ 128420 w 325438"/>
                <a:gd name="connsiteY120" fmla="*/ 68540 h 336550"/>
                <a:gd name="connsiteX121" fmla="*/ 123407 w 325438"/>
                <a:gd name="connsiteY121" fmla="*/ 69851 h 336550"/>
                <a:gd name="connsiteX122" fmla="*/ 118394 w 325438"/>
                <a:gd name="connsiteY122" fmla="*/ 68540 h 336550"/>
                <a:gd name="connsiteX123" fmla="*/ 115887 w 325438"/>
                <a:gd name="connsiteY123" fmla="*/ 61983 h 336550"/>
                <a:gd name="connsiteX124" fmla="*/ 115887 w 325438"/>
                <a:gd name="connsiteY124" fmla="*/ 39688 h 336550"/>
                <a:gd name="connsiteX125" fmla="*/ 213518 w 325438"/>
                <a:gd name="connsiteY125" fmla="*/ 38100 h 336550"/>
                <a:gd name="connsiteX126" fmla="*/ 218810 w 325438"/>
                <a:gd name="connsiteY126" fmla="*/ 38100 h 336550"/>
                <a:gd name="connsiteX127" fmla="*/ 222779 w 325438"/>
                <a:gd name="connsiteY127" fmla="*/ 40746 h 336550"/>
                <a:gd name="connsiteX128" fmla="*/ 224102 w 325438"/>
                <a:gd name="connsiteY128" fmla="*/ 43392 h 336550"/>
                <a:gd name="connsiteX129" fmla="*/ 225425 w 325438"/>
                <a:gd name="connsiteY129" fmla="*/ 46038 h 336550"/>
                <a:gd name="connsiteX130" fmla="*/ 225425 w 325438"/>
                <a:gd name="connsiteY130" fmla="*/ 47361 h 336550"/>
                <a:gd name="connsiteX131" fmla="*/ 216164 w 325438"/>
                <a:gd name="connsiteY131" fmla="*/ 47361 h 336550"/>
                <a:gd name="connsiteX132" fmla="*/ 216164 w 325438"/>
                <a:gd name="connsiteY132" fmla="*/ 44715 h 336550"/>
                <a:gd name="connsiteX133" fmla="*/ 213518 w 325438"/>
                <a:gd name="connsiteY133" fmla="*/ 43392 h 336550"/>
                <a:gd name="connsiteX134" fmla="*/ 210873 w 325438"/>
                <a:gd name="connsiteY134" fmla="*/ 44715 h 336550"/>
                <a:gd name="connsiteX135" fmla="*/ 210873 w 325438"/>
                <a:gd name="connsiteY135" fmla="*/ 46038 h 336550"/>
                <a:gd name="connsiteX136" fmla="*/ 212196 w 325438"/>
                <a:gd name="connsiteY136" fmla="*/ 48684 h 336550"/>
                <a:gd name="connsiteX137" fmla="*/ 214841 w 325438"/>
                <a:gd name="connsiteY137" fmla="*/ 50006 h 336550"/>
                <a:gd name="connsiteX138" fmla="*/ 217487 w 325438"/>
                <a:gd name="connsiteY138" fmla="*/ 51329 h 336550"/>
                <a:gd name="connsiteX139" fmla="*/ 221456 w 325438"/>
                <a:gd name="connsiteY139" fmla="*/ 52652 h 336550"/>
                <a:gd name="connsiteX140" fmla="*/ 224102 w 325438"/>
                <a:gd name="connsiteY140" fmla="*/ 55298 h 336550"/>
                <a:gd name="connsiteX141" fmla="*/ 225425 w 325438"/>
                <a:gd name="connsiteY141" fmla="*/ 60590 h 336550"/>
                <a:gd name="connsiteX142" fmla="*/ 222779 w 325438"/>
                <a:gd name="connsiteY142" fmla="*/ 67204 h 336550"/>
                <a:gd name="connsiteX143" fmla="*/ 213518 w 325438"/>
                <a:gd name="connsiteY143" fmla="*/ 69850 h 336550"/>
                <a:gd name="connsiteX144" fmla="*/ 204258 w 325438"/>
                <a:gd name="connsiteY144" fmla="*/ 68527 h 336550"/>
                <a:gd name="connsiteX145" fmla="*/ 201612 w 325438"/>
                <a:gd name="connsiteY145" fmla="*/ 60590 h 336550"/>
                <a:gd name="connsiteX146" fmla="*/ 201612 w 325438"/>
                <a:gd name="connsiteY146" fmla="*/ 59267 h 336550"/>
                <a:gd name="connsiteX147" fmla="*/ 209550 w 325438"/>
                <a:gd name="connsiteY147" fmla="*/ 59267 h 336550"/>
                <a:gd name="connsiteX148" fmla="*/ 209550 w 325438"/>
                <a:gd name="connsiteY148" fmla="*/ 61913 h 336550"/>
                <a:gd name="connsiteX149" fmla="*/ 210873 w 325438"/>
                <a:gd name="connsiteY149" fmla="*/ 63236 h 336550"/>
                <a:gd name="connsiteX150" fmla="*/ 212196 w 325438"/>
                <a:gd name="connsiteY150" fmla="*/ 64559 h 336550"/>
                <a:gd name="connsiteX151" fmla="*/ 213518 w 325438"/>
                <a:gd name="connsiteY151" fmla="*/ 64559 h 336550"/>
                <a:gd name="connsiteX152" fmla="*/ 216164 w 325438"/>
                <a:gd name="connsiteY152" fmla="*/ 63236 h 336550"/>
                <a:gd name="connsiteX153" fmla="*/ 216164 w 325438"/>
                <a:gd name="connsiteY153" fmla="*/ 61913 h 336550"/>
                <a:gd name="connsiteX154" fmla="*/ 216164 w 325438"/>
                <a:gd name="connsiteY154" fmla="*/ 59267 h 336550"/>
                <a:gd name="connsiteX155" fmla="*/ 213518 w 325438"/>
                <a:gd name="connsiteY155" fmla="*/ 57944 h 336550"/>
                <a:gd name="connsiteX156" fmla="*/ 208227 w 325438"/>
                <a:gd name="connsiteY156" fmla="*/ 55298 h 336550"/>
                <a:gd name="connsiteX157" fmla="*/ 204258 w 325438"/>
                <a:gd name="connsiteY157" fmla="*/ 53975 h 336550"/>
                <a:gd name="connsiteX158" fmla="*/ 202935 w 325438"/>
                <a:gd name="connsiteY158" fmla="*/ 51329 h 336550"/>
                <a:gd name="connsiteX159" fmla="*/ 201612 w 325438"/>
                <a:gd name="connsiteY159" fmla="*/ 47361 h 336550"/>
                <a:gd name="connsiteX160" fmla="*/ 205581 w 325438"/>
                <a:gd name="connsiteY160" fmla="*/ 40746 h 336550"/>
                <a:gd name="connsiteX161" fmla="*/ 213518 w 325438"/>
                <a:gd name="connsiteY161" fmla="*/ 38100 h 336550"/>
                <a:gd name="connsiteX162" fmla="*/ 153820 w 325438"/>
                <a:gd name="connsiteY162" fmla="*/ 38100 h 336550"/>
                <a:gd name="connsiteX163" fmla="*/ 157830 w 325438"/>
                <a:gd name="connsiteY163" fmla="*/ 39440 h 336550"/>
                <a:gd name="connsiteX164" fmla="*/ 160504 w 325438"/>
                <a:gd name="connsiteY164" fmla="*/ 43458 h 336550"/>
                <a:gd name="connsiteX165" fmla="*/ 160504 w 325438"/>
                <a:gd name="connsiteY165" fmla="*/ 38100 h 336550"/>
                <a:gd name="connsiteX166" fmla="*/ 169862 w 325438"/>
                <a:gd name="connsiteY166" fmla="*/ 38100 h 336550"/>
                <a:gd name="connsiteX167" fmla="*/ 169862 w 325438"/>
                <a:gd name="connsiteY167" fmla="*/ 68908 h 336550"/>
                <a:gd name="connsiteX168" fmla="*/ 168525 w 325438"/>
                <a:gd name="connsiteY168" fmla="*/ 74266 h 336550"/>
                <a:gd name="connsiteX169" fmla="*/ 167188 w 325438"/>
                <a:gd name="connsiteY169" fmla="*/ 76945 h 336550"/>
                <a:gd name="connsiteX170" fmla="*/ 163178 w 325438"/>
                <a:gd name="connsiteY170" fmla="*/ 79624 h 336550"/>
                <a:gd name="connsiteX171" fmla="*/ 156494 w 325438"/>
                <a:gd name="connsiteY171" fmla="*/ 80963 h 336550"/>
                <a:gd name="connsiteX172" fmla="*/ 151146 w 325438"/>
                <a:gd name="connsiteY172" fmla="*/ 79624 h 336550"/>
                <a:gd name="connsiteX173" fmla="*/ 147136 w 325438"/>
                <a:gd name="connsiteY173" fmla="*/ 78284 h 336550"/>
                <a:gd name="connsiteX174" fmla="*/ 145799 w 325438"/>
                <a:gd name="connsiteY174" fmla="*/ 75605 h 336550"/>
                <a:gd name="connsiteX175" fmla="*/ 144462 w 325438"/>
                <a:gd name="connsiteY175" fmla="*/ 71587 h 336550"/>
                <a:gd name="connsiteX176" fmla="*/ 153820 w 325438"/>
                <a:gd name="connsiteY176" fmla="*/ 71587 h 336550"/>
                <a:gd name="connsiteX177" fmla="*/ 155157 w 325438"/>
                <a:gd name="connsiteY177" fmla="*/ 74266 h 336550"/>
                <a:gd name="connsiteX178" fmla="*/ 156494 w 325438"/>
                <a:gd name="connsiteY178" fmla="*/ 74266 h 336550"/>
                <a:gd name="connsiteX179" fmla="*/ 159167 w 325438"/>
                <a:gd name="connsiteY179" fmla="*/ 74266 h 336550"/>
                <a:gd name="connsiteX180" fmla="*/ 160504 w 325438"/>
                <a:gd name="connsiteY180" fmla="*/ 72926 h 336550"/>
                <a:gd name="connsiteX181" fmla="*/ 160504 w 325438"/>
                <a:gd name="connsiteY181" fmla="*/ 70247 h 336550"/>
                <a:gd name="connsiteX182" fmla="*/ 160504 w 325438"/>
                <a:gd name="connsiteY182" fmla="*/ 66229 h 336550"/>
                <a:gd name="connsiteX183" fmla="*/ 160504 w 325438"/>
                <a:gd name="connsiteY183" fmla="*/ 64890 h 336550"/>
                <a:gd name="connsiteX184" fmla="*/ 157830 w 325438"/>
                <a:gd name="connsiteY184" fmla="*/ 67569 h 336550"/>
                <a:gd name="connsiteX185" fmla="*/ 153820 w 325438"/>
                <a:gd name="connsiteY185" fmla="*/ 68908 h 336550"/>
                <a:gd name="connsiteX186" fmla="*/ 148473 w 325438"/>
                <a:gd name="connsiteY186" fmla="*/ 67569 h 336550"/>
                <a:gd name="connsiteX187" fmla="*/ 145799 w 325438"/>
                <a:gd name="connsiteY187" fmla="*/ 64890 h 336550"/>
                <a:gd name="connsiteX188" fmla="*/ 144462 w 325438"/>
                <a:gd name="connsiteY188" fmla="*/ 59532 h 336550"/>
                <a:gd name="connsiteX189" fmla="*/ 144462 w 325438"/>
                <a:gd name="connsiteY189" fmla="*/ 54174 h 336550"/>
                <a:gd name="connsiteX190" fmla="*/ 144462 w 325438"/>
                <a:gd name="connsiteY190" fmla="*/ 48816 h 336550"/>
                <a:gd name="connsiteX191" fmla="*/ 145799 w 325438"/>
                <a:gd name="connsiteY191" fmla="*/ 43458 h 336550"/>
                <a:gd name="connsiteX192" fmla="*/ 148473 w 325438"/>
                <a:gd name="connsiteY192" fmla="*/ 39440 h 336550"/>
                <a:gd name="connsiteX193" fmla="*/ 153820 w 325438"/>
                <a:gd name="connsiteY193" fmla="*/ 38100 h 336550"/>
                <a:gd name="connsiteX194" fmla="*/ 96838 w 325438"/>
                <a:gd name="connsiteY194" fmla="*/ 36513 h 336550"/>
                <a:gd name="connsiteX195" fmla="*/ 92075 w 325438"/>
                <a:gd name="connsiteY195" fmla="*/ 53976 h 336550"/>
                <a:gd name="connsiteX196" fmla="*/ 100013 w 325438"/>
                <a:gd name="connsiteY196" fmla="*/ 53976 h 336550"/>
                <a:gd name="connsiteX197" fmla="*/ 231042 w 325438"/>
                <a:gd name="connsiteY197" fmla="*/ 30163 h 336550"/>
                <a:gd name="connsiteX198" fmla="*/ 240445 w 325438"/>
                <a:gd name="connsiteY198" fmla="*/ 30163 h 336550"/>
                <a:gd name="connsiteX199" fmla="*/ 240445 w 325438"/>
                <a:gd name="connsiteY199" fmla="*/ 39424 h 336550"/>
                <a:gd name="connsiteX200" fmla="*/ 244475 w 325438"/>
                <a:gd name="connsiteY200" fmla="*/ 39424 h 336550"/>
                <a:gd name="connsiteX201" fmla="*/ 244475 w 325438"/>
                <a:gd name="connsiteY201" fmla="*/ 44716 h 336550"/>
                <a:gd name="connsiteX202" fmla="*/ 240445 w 325438"/>
                <a:gd name="connsiteY202" fmla="*/ 44716 h 336550"/>
                <a:gd name="connsiteX203" fmla="*/ 240445 w 325438"/>
                <a:gd name="connsiteY203" fmla="*/ 60591 h 336550"/>
                <a:gd name="connsiteX204" fmla="*/ 240445 w 325438"/>
                <a:gd name="connsiteY204" fmla="*/ 63237 h 336550"/>
                <a:gd name="connsiteX205" fmla="*/ 243132 w 325438"/>
                <a:gd name="connsiteY205" fmla="*/ 63237 h 336550"/>
                <a:gd name="connsiteX206" fmla="*/ 244475 w 325438"/>
                <a:gd name="connsiteY206" fmla="*/ 63237 h 336550"/>
                <a:gd name="connsiteX207" fmla="*/ 244475 w 325438"/>
                <a:gd name="connsiteY207" fmla="*/ 69851 h 336550"/>
                <a:gd name="connsiteX208" fmla="*/ 239102 w 325438"/>
                <a:gd name="connsiteY208" fmla="*/ 69851 h 336550"/>
                <a:gd name="connsiteX209" fmla="*/ 235072 w 325438"/>
                <a:gd name="connsiteY209" fmla="*/ 69851 h 336550"/>
                <a:gd name="connsiteX210" fmla="*/ 232385 w 325438"/>
                <a:gd name="connsiteY210" fmla="*/ 68528 h 336550"/>
                <a:gd name="connsiteX211" fmla="*/ 231042 w 325438"/>
                <a:gd name="connsiteY211" fmla="*/ 65882 h 336550"/>
                <a:gd name="connsiteX212" fmla="*/ 231042 w 325438"/>
                <a:gd name="connsiteY212" fmla="*/ 61914 h 336550"/>
                <a:gd name="connsiteX213" fmla="*/ 231042 w 325438"/>
                <a:gd name="connsiteY213" fmla="*/ 44716 h 336550"/>
                <a:gd name="connsiteX214" fmla="*/ 227012 w 325438"/>
                <a:gd name="connsiteY214" fmla="*/ 44716 h 336550"/>
                <a:gd name="connsiteX215" fmla="*/ 227012 w 325438"/>
                <a:gd name="connsiteY215" fmla="*/ 39424 h 336550"/>
                <a:gd name="connsiteX216" fmla="*/ 231042 w 325438"/>
                <a:gd name="connsiteY216" fmla="*/ 39424 h 336550"/>
                <a:gd name="connsiteX217" fmla="*/ 231042 w 325438"/>
                <a:gd name="connsiteY217" fmla="*/ 30163 h 336550"/>
                <a:gd name="connsiteX218" fmla="*/ 90487 w 325438"/>
                <a:gd name="connsiteY218" fmla="*/ 28575 h 336550"/>
                <a:gd name="connsiteX219" fmla="*/ 101600 w 325438"/>
                <a:gd name="connsiteY219" fmla="*/ 28575 h 336550"/>
                <a:gd name="connsiteX220" fmla="*/ 112712 w 325438"/>
                <a:gd name="connsiteY220" fmla="*/ 69850 h 336550"/>
                <a:gd name="connsiteX221" fmla="*/ 103187 w 325438"/>
                <a:gd name="connsiteY221" fmla="*/ 69850 h 336550"/>
                <a:gd name="connsiteX222" fmla="*/ 100012 w 325438"/>
                <a:gd name="connsiteY222" fmla="*/ 61913 h 336550"/>
                <a:gd name="connsiteX223" fmla="*/ 92075 w 325438"/>
                <a:gd name="connsiteY223" fmla="*/ 61913 h 336550"/>
                <a:gd name="connsiteX224" fmla="*/ 90487 w 325438"/>
                <a:gd name="connsiteY224" fmla="*/ 69850 h 336550"/>
                <a:gd name="connsiteX225" fmla="*/ 80962 w 325438"/>
                <a:gd name="connsiteY225" fmla="*/ 69850 h 336550"/>
                <a:gd name="connsiteX226" fmla="*/ 25135 w 325438"/>
                <a:gd name="connsiteY226" fmla="*/ 22225 h 336550"/>
                <a:gd name="connsiteX227" fmla="*/ 15875 w 325438"/>
                <a:gd name="connsiteY227" fmla="*/ 32764 h 336550"/>
                <a:gd name="connsiteX228" fmla="*/ 15875 w 325438"/>
                <a:gd name="connsiteY228" fmla="*/ 73600 h 336550"/>
                <a:gd name="connsiteX229" fmla="*/ 25135 w 325438"/>
                <a:gd name="connsiteY229" fmla="*/ 84138 h 336550"/>
                <a:gd name="connsiteX230" fmla="*/ 300303 w 325438"/>
                <a:gd name="connsiteY230" fmla="*/ 84138 h 336550"/>
                <a:gd name="connsiteX231" fmla="*/ 309563 w 325438"/>
                <a:gd name="connsiteY231" fmla="*/ 73600 h 336550"/>
                <a:gd name="connsiteX232" fmla="*/ 309563 w 325438"/>
                <a:gd name="connsiteY232" fmla="*/ 32764 h 336550"/>
                <a:gd name="connsiteX233" fmla="*/ 300303 w 325438"/>
                <a:gd name="connsiteY233" fmla="*/ 22225 h 336550"/>
                <a:gd name="connsiteX234" fmla="*/ 25135 w 325438"/>
                <a:gd name="connsiteY234" fmla="*/ 22225 h 336550"/>
                <a:gd name="connsiteX235" fmla="*/ 48948 w 325438"/>
                <a:gd name="connsiteY235" fmla="*/ 0 h 336550"/>
                <a:gd name="connsiteX236" fmla="*/ 59531 w 325438"/>
                <a:gd name="connsiteY236" fmla="*/ 10517 h 336550"/>
                <a:gd name="connsiteX237" fmla="*/ 58208 w 325438"/>
                <a:gd name="connsiteY237" fmla="*/ 13146 h 336550"/>
                <a:gd name="connsiteX238" fmla="*/ 96573 w 325438"/>
                <a:gd name="connsiteY238" fmla="*/ 13146 h 336550"/>
                <a:gd name="connsiteX239" fmla="*/ 96573 w 325438"/>
                <a:gd name="connsiteY239" fmla="*/ 10517 h 336550"/>
                <a:gd name="connsiteX240" fmla="*/ 105834 w 325438"/>
                <a:gd name="connsiteY240" fmla="*/ 0 h 336550"/>
                <a:gd name="connsiteX241" fmla="*/ 116417 w 325438"/>
                <a:gd name="connsiteY241" fmla="*/ 10517 h 336550"/>
                <a:gd name="connsiteX242" fmla="*/ 115094 w 325438"/>
                <a:gd name="connsiteY242" fmla="*/ 13146 h 336550"/>
                <a:gd name="connsiteX243" fmla="*/ 153459 w 325438"/>
                <a:gd name="connsiteY243" fmla="*/ 13146 h 336550"/>
                <a:gd name="connsiteX244" fmla="*/ 153459 w 325438"/>
                <a:gd name="connsiteY244" fmla="*/ 10517 h 336550"/>
                <a:gd name="connsiteX245" fmla="*/ 162719 w 325438"/>
                <a:gd name="connsiteY245" fmla="*/ 0 h 336550"/>
                <a:gd name="connsiteX246" fmla="*/ 173302 w 325438"/>
                <a:gd name="connsiteY246" fmla="*/ 10517 h 336550"/>
                <a:gd name="connsiteX247" fmla="*/ 171979 w 325438"/>
                <a:gd name="connsiteY247" fmla="*/ 13146 h 336550"/>
                <a:gd name="connsiteX248" fmla="*/ 210344 w 325438"/>
                <a:gd name="connsiteY248" fmla="*/ 13146 h 336550"/>
                <a:gd name="connsiteX249" fmla="*/ 209021 w 325438"/>
                <a:gd name="connsiteY249" fmla="*/ 10517 h 336550"/>
                <a:gd name="connsiteX250" fmla="*/ 219604 w 325438"/>
                <a:gd name="connsiteY250" fmla="*/ 0 h 336550"/>
                <a:gd name="connsiteX251" fmla="*/ 228865 w 325438"/>
                <a:gd name="connsiteY251" fmla="*/ 10517 h 336550"/>
                <a:gd name="connsiteX252" fmla="*/ 228865 w 325438"/>
                <a:gd name="connsiteY252" fmla="*/ 13146 h 336550"/>
                <a:gd name="connsiteX253" fmla="*/ 267230 w 325438"/>
                <a:gd name="connsiteY253" fmla="*/ 13146 h 336550"/>
                <a:gd name="connsiteX254" fmla="*/ 265907 w 325438"/>
                <a:gd name="connsiteY254" fmla="*/ 10517 h 336550"/>
                <a:gd name="connsiteX255" fmla="*/ 276490 w 325438"/>
                <a:gd name="connsiteY255" fmla="*/ 0 h 336550"/>
                <a:gd name="connsiteX256" fmla="*/ 285750 w 325438"/>
                <a:gd name="connsiteY256" fmla="*/ 10517 h 336550"/>
                <a:gd name="connsiteX257" fmla="*/ 285750 w 325438"/>
                <a:gd name="connsiteY257" fmla="*/ 13146 h 336550"/>
                <a:gd name="connsiteX258" fmla="*/ 297657 w 325438"/>
                <a:gd name="connsiteY258" fmla="*/ 13146 h 336550"/>
                <a:gd name="connsiteX259" fmla="*/ 325438 w 325438"/>
                <a:gd name="connsiteY259" fmla="*/ 40754 h 336550"/>
                <a:gd name="connsiteX260" fmla="*/ 325438 w 325438"/>
                <a:gd name="connsiteY260" fmla="*/ 276076 h 336550"/>
                <a:gd name="connsiteX261" fmla="*/ 264584 w 325438"/>
                <a:gd name="connsiteY261" fmla="*/ 336550 h 336550"/>
                <a:gd name="connsiteX262" fmla="*/ 27781 w 325438"/>
                <a:gd name="connsiteY262" fmla="*/ 336550 h 336550"/>
                <a:gd name="connsiteX263" fmla="*/ 0 w 325438"/>
                <a:gd name="connsiteY263" fmla="*/ 308943 h 336550"/>
                <a:gd name="connsiteX264" fmla="*/ 0 w 325438"/>
                <a:gd name="connsiteY264" fmla="*/ 40754 h 336550"/>
                <a:gd name="connsiteX265" fmla="*/ 27781 w 325438"/>
                <a:gd name="connsiteY265" fmla="*/ 13146 h 336550"/>
                <a:gd name="connsiteX266" fmla="*/ 39688 w 325438"/>
                <a:gd name="connsiteY266" fmla="*/ 13146 h 336550"/>
                <a:gd name="connsiteX267" fmla="*/ 39688 w 325438"/>
                <a:gd name="connsiteY267" fmla="*/ 10517 h 336550"/>
                <a:gd name="connsiteX268" fmla="*/ 48948 w 325438"/>
                <a:gd name="connsiteY26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325438" h="336550">
                  <a:moveTo>
                    <a:pt x="216580" y="198438"/>
                  </a:moveTo>
                  <a:cubicBezTo>
                    <a:pt x="213858" y="198438"/>
                    <a:pt x="211137" y="199754"/>
                    <a:pt x="208416" y="201069"/>
                  </a:cubicBezTo>
                  <a:cubicBezTo>
                    <a:pt x="207055" y="201069"/>
                    <a:pt x="205694" y="203700"/>
                    <a:pt x="204333" y="205015"/>
                  </a:cubicBezTo>
                  <a:cubicBezTo>
                    <a:pt x="204333" y="207646"/>
                    <a:pt x="202973" y="210277"/>
                    <a:pt x="202973" y="212907"/>
                  </a:cubicBezTo>
                  <a:cubicBezTo>
                    <a:pt x="201612" y="215538"/>
                    <a:pt x="201612" y="218169"/>
                    <a:pt x="201612" y="222115"/>
                  </a:cubicBezTo>
                  <a:cubicBezTo>
                    <a:pt x="201612" y="224746"/>
                    <a:pt x="201612" y="227376"/>
                    <a:pt x="202973" y="231323"/>
                  </a:cubicBezTo>
                  <a:cubicBezTo>
                    <a:pt x="202973" y="233953"/>
                    <a:pt x="204333" y="236584"/>
                    <a:pt x="204333" y="237899"/>
                  </a:cubicBezTo>
                  <a:cubicBezTo>
                    <a:pt x="205694" y="240530"/>
                    <a:pt x="207055" y="241846"/>
                    <a:pt x="208416" y="243161"/>
                  </a:cubicBezTo>
                  <a:cubicBezTo>
                    <a:pt x="211137" y="244476"/>
                    <a:pt x="213858" y="244476"/>
                    <a:pt x="216580" y="244476"/>
                  </a:cubicBezTo>
                  <a:cubicBezTo>
                    <a:pt x="219301" y="244476"/>
                    <a:pt x="220662" y="244476"/>
                    <a:pt x="223383" y="243161"/>
                  </a:cubicBezTo>
                  <a:cubicBezTo>
                    <a:pt x="224744" y="241846"/>
                    <a:pt x="226105" y="240530"/>
                    <a:pt x="227466" y="237899"/>
                  </a:cubicBezTo>
                  <a:cubicBezTo>
                    <a:pt x="228826" y="236584"/>
                    <a:pt x="228826" y="233953"/>
                    <a:pt x="230187" y="231323"/>
                  </a:cubicBezTo>
                  <a:cubicBezTo>
                    <a:pt x="230187" y="227376"/>
                    <a:pt x="230187" y="224746"/>
                    <a:pt x="230187" y="222115"/>
                  </a:cubicBezTo>
                  <a:cubicBezTo>
                    <a:pt x="230187" y="218169"/>
                    <a:pt x="230187" y="215538"/>
                    <a:pt x="230187" y="212907"/>
                  </a:cubicBezTo>
                  <a:cubicBezTo>
                    <a:pt x="228826" y="210277"/>
                    <a:pt x="228826" y="207646"/>
                    <a:pt x="227466" y="205015"/>
                  </a:cubicBezTo>
                  <a:cubicBezTo>
                    <a:pt x="226105" y="203700"/>
                    <a:pt x="224744" y="201069"/>
                    <a:pt x="223383" y="201069"/>
                  </a:cubicBezTo>
                  <a:cubicBezTo>
                    <a:pt x="220662" y="199754"/>
                    <a:pt x="219301" y="198438"/>
                    <a:pt x="216580" y="198438"/>
                  </a:cubicBezTo>
                  <a:close/>
                  <a:moveTo>
                    <a:pt x="216568" y="139700"/>
                  </a:moveTo>
                  <a:cubicBezTo>
                    <a:pt x="211221" y="139700"/>
                    <a:pt x="208547" y="142328"/>
                    <a:pt x="205874" y="146269"/>
                  </a:cubicBezTo>
                  <a:cubicBezTo>
                    <a:pt x="204537" y="148897"/>
                    <a:pt x="203200" y="154152"/>
                    <a:pt x="203200" y="158093"/>
                  </a:cubicBezTo>
                  <a:cubicBezTo>
                    <a:pt x="203200" y="165976"/>
                    <a:pt x="204537" y="171231"/>
                    <a:pt x="207211" y="173859"/>
                  </a:cubicBezTo>
                  <a:cubicBezTo>
                    <a:pt x="208547" y="176486"/>
                    <a:pt x="212558" y="177800"/>
                    <a:pt x="216568" y="177800"/>
                  </a:cubicBezTo>
                  <a:cubicBezTo>
                    <a:pt x="220579" y="177800"/>
                    <a:pt x="223253" y="176486"/>
                    <a:pt x="225926" y="173859"/>
                  </a:cubicBezTo>
                  <a:cubicBezTo>
                    <a:pt x="227263" y="171231"/>
                    <a:pt x="228600" y="165976"/>
                    <a:pt x="228600" y="158093"/>
                  </a:cubicBezTo>
                  <a:cubicBezTo>
                    <a:pt x="228600" y="154152"/>
                    <a:pt x="227263" y="148897"/>
                    <a:pt x="225926" y="146269"/>
                  </a:cubicBezTo>
                  <a:cubicBezTo>
                    <a:pt x="224589" y="142328"/>
                    <a:pt x="220579" y="139700"/>
                    <a:pt x="216568" y="139700"/>
                  </a:cubicBezTo>
                  <a:close/>
                  <a:moveTo>
                    <a:pt x="216552" y="119063"/>
                  </a:moveTo>
                  <a:cubicBezTo>
                    <a:pt x="224381" y="119063"/>
                    <a:pt x="230905" y="120370"/>
                    <a:pt x="236124" y="121676"/>
                  </a:cubicBezTo>
                  <a:cubicBezTo>
                    <a:pt x="242648" y="122983"/>
                    <a:pt x="246563" y="125596"/>
                    <a:pt x="250477" y="129515"/>
                  </a:cubicBezTo>
                  <a:cubicBezTo>
                    <a:pt x="253087" y="132129"/>
                    <a:pt x="255696" y="136048"/>
                    <a:pt x="257001" y="141274"/>
                  </a:cubicBezTo>
                  <a:cubicBezTo>
                    <a:pt x="259611" y="145194"/>
                    <a:pt x="259611" y="150420"/>
                    <a:pt x="259611" y="156953"/>
                  </a:cubicBezTo>
                  <a:cubicBezTo>
                    <a:pt x="259611" y="164792"/>
                    <a:pt x="258306" y="171324"/>
                    <a:pt x="254391" y="176551"/>
                  </a:cubicBezTo>
                  <a:cubicBezTo>
                    <a:pt x="251782" y="181777"/>
                    <a:pt x="246563" y="185696"/>
                    <a:pt x="240039" y="187003"/>
                  </a:cubicBezTo>
                  <a:cubicBezTo>
                    <a:pt x="247867" y="188309"/>
                    <a:pt x="253087" y="192229"/>
                    <a:pt x="257001" y="197455"/>
                  </a:cubicBezTo>
                  <a:cubicBezTo>
                    <a:pt x="262220" y="203988"/>
                    <a:pt x="263525" y="211827"/>
                    <a:pt x="263525" y="220973"/>
                  </a:cubicBezTo>
                  <a:cubicBezTo>
                    <a:pt x="263525" y="227505"/>
                    <a:pt x="263525" y="232731"/>
                    <a:pt x="262220" y="239264"/>
                  </a:cubicBezTo>
                  <a:cubicBezTo>
                    <a:pt x="260915" y="244490"/>
                    <a:pt x="258306" y="248410"/>
                    <a:pt x="254391" y="253636"/>
                  </a:cubicBezTo>
                  <a:cubicBezTo>
                    <a:pt x="251782" y="257556"/>
                    <a:pt x="246563" y="260169"/>
                    <a:pt x="240039" y="262782"/>
                  </a:cubicBezTo>
                  <a:cubicBezTo>
                    <a:pt x="233515" y="265395"/>
                    <a:pt x="225686" y="266701"/>
                    <a:pt x="216552" y="266701"/>
                  </a:cubicBezTo>
                  <a:cubicBezTo>
                    <a:pt x="206114" y="266701"/>
                    <a:pt x="198285" y="265395"/>
                    <a:pt x="191761" y="262782"/>
                  </a:cubicBezTo>
                  <a:cubicBezTo>
                    <a:pt x="185237" y="261475"/>
                    <a:pt x="181323" y="257556"/>
                    <a:pt x="177409" y="253636"/>
                  </a:cubicBezTo>
                  <a:cubicBezTo>
                    <a:pt x="173494" y="249716"/>
                    <a:pt x="170885" y="244490"/>
                    <a:pt x="169580" y="239264"/>
                  </a:cubicBezTo>
                  <a:cubicBezTo>
                    <a:pt x="168275" y="234038"/>
                    <a:pt x="168275" y="227505"/>
                    <a:pt x="168275" y="220973"/>
                  </a:cubicBezTo>
                  <a:cubicBezTo>
                    <a:pt x="168275" y="217053"/>
                    <a:pt x="168275" y="213133"/>
                    <a:pt x="169580" y="209214"/>
                  </a:cubicBezTo>
                  <a:cubicBezTo>
                    <a:pt x="170885" y="205294"/>
                    <a:pt x="172189" y="202681"/>
                    <a:pt x="173494" y="198762"/>
                  </a:cubicBezTo>
                  <a:cubicBezTo>
                    <a:pt x="176104" y="196149"/>
                    <a:pt x="177409" y="193536"/>
                    <a:pt x="181323" y="190922"/>
                  </a:cubicBezTo>
                  <a:cubicBezTo>
                    <a:pt x="183933" y="189616"/>
                    <a:pt x="187847" y="188309"/>
                    <a:pt x="191761" y="187003"/>
                  </a:cubicBezTo>
                  <a:cubicBezTo>
                    <a:pt x="186542" y="185696"/>
                    <a:pt x="181323" y="181777"/>
                    <a:pt x="177409" y="176551"/>
                  </a:cubicBezTo>
                  <a:cubicBezTo>
                    <a:pt x="173494" y="171324"/>
                    <a:pt x="172189" y="164792"/>
                    <a:pt x="172189" y="156953"/>
                  </a:cubicBezTo>
                  <a:cubicBezTo>
                    <a:pt x="172189" y="150420"/>
                    <a:pt x="173494" y="146500"/>
                    <a:pt x="174799" y="141274"/>
                  </a:cubicBezTo>
                  <a:cubicBezTo>
                    <a:pt x="176104" y="137355"/>
                    <a:pt x="178713" y="133435"/>
                    <a:pt x="182628" y="129515"/>
                  </a:cubicBezTo>
                  <a:cubicBezTo>
                    <a:pt x="185237" y="125596"/>
                    <a:pt x="190456" y="122983"/>
                    <a:pt x="195676" y="121676"/>
                  </a:cubicBezTo>
                  <a:cubicBezTo>
                    <a:pt x="200895" y="120370"/>
                    <a:pt x="207419" y="119063"/>
                    <a:pt x="216552" y="119063"/>
                  </a:cubicBezTo>
                  <a:close/>
                  <a:moveTo>
                    <a:pt x="106627" y="119063"/>
                  </a:moveTo>
                  <a:cubicBezTo>
                    <a:pt x="106627" y="119063"/>
                    <a:pt x="106627" y="119063"/>
                    <a:pt x="131762" y="119063"/>
                  </a:cubicBezTo>
                  <a:cubicBezTo>
                    <a:pt x="131762" y="119063"/>
                    <a:pt x="131762" y="119063"/>
                    <a:pt x="131762" y="265113"/>
                  </a:cubicBezTo>
                  <a:cubicBezTo>
                    <a:pt x="131762" y="265113"/>
                    <a:pt x="131762" y="265113"/>
                    <a:pt x="97366" y="265113"/>
                  </a:cubicBezTo>
                  <a:lnTo>
                    <a:pt x="97366" y="163799"/>
                  </a:lnTo>
                  <a:cubicBezTo>
                    <a:pt x="97366" y="163799"/>
                    <a:pt x="97366" y="163799"/>
                    <a:pt x="68262" y="163799"/>
                  </a:cubicBezTo>
                  <a:cubicBezTo>
                    <a:pt x="68262" y="163799"/>
                    <a:pt x="68262" y="163799"/>
                    <a:pt x="68262" y="141431"/>
                  </a:cubicBezTo>
                  <a:cubicBezTo>
                    <a:pt x="68262" y="141431"/>
                    <a:pt x="68262" y="141431"/>
                    <a:pt x="73554" y="141431"/>
                  </a:cubicBezTo>
                  <a:cubicBezTo>
                    <a:pt x="80168" y="141431"/>
                    <a:pt x="85460" y="141431"/>
                    <a:pt x="89429" y="140116"/>
                  </a:cubicBezTo>
                  <a:cubicBezTo>
                    <a:pt x="93397" y="137484"/>
                    <a:pt x="97366" y="136168"/>
                    <a:pt x="98689" y="133537"/>
                  </a:cubicBezTo>
                  <a:cubicBezTo>
                    <a:pt x="101335" y="132221"/>
                    <a:pt x="103981" y="129589"/>
                    <a:pt x="105304" y="126958"/>
                  </a:cubicBezTo>
                  <a:cubicBezTo>
                    <a:pt x="105304" y="124326"/>
                    <a:pt x="106627" y="121695"/>
                    <a:pt x="106627" y="119063"/>
                  </a:cubicBezTo>
                  <a:close/>
                  <a:moveTo>
                    <a:pt x="15875" y="92075"/>
                  </a:moveTo>
                  <a:cubicBezTo>
                    <a:pt x="15875" y="92075"/>
                    <a:pt x="15875" y="92075"/>
                    <a:pt x="15875" y="308851"/>
                  </a:cubicBezTo>
                  <a:cubicBezTo>
                    <a:pt x="15875" y="315420"/>
                    <a:pt x="21167" y="320675"/>
                    <a:pt x="27781" y="320675"/>
                  </a:cubicBezTo>
                  <a:cubicBezTo>
                    <a:pt x="27781" y="320675"/>
                    <a:pt x="27781" y="320675"/>
                    <a:pt x="259292" y="320675"/>
                  </a:cubicBezTo>
                  <a:cubicBezTo>
                    <a:pt x="259292" y="320675"/>
                    <a:pt x="259292" y="320675"/>
                    <a:pt x="261938" y="318048"/>
                  </a:cubicBezTo>
                  <a:cubicBezTo>
                    <a:pt x="261938" y="318048"/>
                    <a:pt x="261938" y="318048"/>
                    <a:pt x="261938" y="293086"/>
                  </a:cubicBezTo>
                  <a:cubicBezTo>
                    <a:pt x="261938" y="282575"/>
                    <a:pt x="271198" y="273379"/>
                    <a:pt x="283105" y="273379"/>
                  </a:cubicBezTo>
                  <a:cubicBezTo>
                    <a:pt x="283105" y="273379"/>
                    <a:pt x="283105" y="273379"/>
                    <a:pt x="306917" y="273379"/>
                  </a:cubicBezTo>
                  <a:cubicBezTo>
                    <a:pt x="306917" y="273379"/>
                    <a:pt x="306917" y="273379"/>
                    <a:pt x="309563" y="269437"/>
                  </a:cubicBezTo>
                  <a:lnTo>
                    <a:pt x="309563" y="92075"/>
                  </a:lnTo>
                  <a:cubicBezTo>
                    <a:pt x="309563" y="92075"/>
                    <a:pt x="309563" y="92075"/>
                    <a:pt x="15875" y="92075"/>
                  </a:cubicBezTo>
                  <a:close/>
                  <a:moveTo>
                    <a:pt x="157797" y="44450"/>
                  </a:moveTo>
                  <a:cubicBezTo>
                    <a:pt x="156527" y="44450"/>
                    <a:pt x="156527" y="44450"/>
                    <a:pt x="155257" y="45794"/>
                  </a:cubicBezTo>
                  <a:cubicBezTo>
                    <a:pt x="155257" y="45794"/>
                    <a:pt x="155257" y="45794"/>
                    <a:pt x="153987" y="47137"/>
                  </a:cubicBezTo>
                  <a:cubicBezTo>
                    <a:pt x="153987" y="48480"/>
                    <a:pt x="153987" y="48480"/>
                    <a:pt x="153987" y="49823"/>
                  </a:cubicBezTo>
                  <a:cubicBezTo>
                    <a:pt x="153987" y="51167"/>
                    <a:pt x="153987" y="52510"/>
                    <a:pt x="153987" y="53853"/>
                  </a:cubicBezTo>
                  <a:cubicBezTo>
                    <a:pt x="153987" y="55197"/>
                    <a:pt x="153987" y="56540"/>
                    <a:pt x="153987" y="57883"/>
                  </a:cubicBezTo>
                  <a:cubicBezTo>
                    <a:pt x="153987" y="59227"/>
                    <a:pt x="153987" y="59227"/>
                    <a:pt x="155257" y="60570"/>
                  </a:cubicBezTo>
                  <a:cubicBezTo>
                    <a:pt x="155257" y="60570"/>
                    <a:pt x="155257" y="61913"/>
                    <a:pt x="155257" y="61913"/>
                  </a:cubicBezTo>
                  <a:cubicBezTo>
                    <a:pt x="156527" y="61913"/>
                    <a:pt x="156527" y="61913"/>
                    <a:pt x="157797" y="61913"/>
                  </a:cubicBezTo>
                  <a:cubicBezTo>
                    <a:pt x="157797" y="61913"/>
                    <a:pt x="157797" y="61913"/>
                    <a:pt x="159067" y="61913"/>
                  </a:cubicBezTo>
                  <a:cubicBezTo>
                    <a:pt x="159067" y="61913"/>
                    <a:pt x="159067" y="60570"/>
                    <a:pt x="160337" y="60570"/>
                  </a:cubicBezTo>
                  <a:cubicBezTo>
                    <a:pt x="160337" y="59227"/>
                    <a:pt x="160337" y="59227"/>
                    <a:pt x="160337" y="57883"/>
                  </a:cubicBezTo>
                  <a:cubicBezTo>
                    <a:pt x="160337" y="56540"/>
                    <a:pt x="160337" y="55197"/>
                    <a:pt x="160337" y="53853"/>
                  </a:cubicBezTo>
                  <a:cubicBezTo>
                    <a:pt x="160337" y="49823"/>
                    <a:pt x="160337" y="48480"/>
                    <a:pt x="160337" y="47137"/>
                  </a:cubicBezTo>
                  <a:cubicBezTo>
                    <a:pt x="159067" y="45794"/>
                    <a:pt x="159067" y="44450"/>
                    <a:pt x="157797" y="44450"/>
                  </a:cubicBezTo>
                  <a:close/>
                  <a:moveTo>
                    <a:pt x="174625" y="39688"/>
                  </a:moveTo>
                  <a:cubicBezTo>
                    <a:pt x="174625" y="39688"/>
                    <a:pt x="174625" y="39688"/>
                    <a:pt x="183886" y="39688"/>
                  </a:cubicBezTo>
                  <a:cubicBezTo>
                    <a:pt x="183886" y="39688"/>
                    <a:pt x="183886" y="39688"/>
                    <a:pt x="183886" y="59360"/>
                  </a:cubicBezTo>
                  <a:cubicBezTo>
                    <a:pt x="183886" y="60671"/>
                    <a:pt x="183886" y="61983"/>
                    <a:pt x="183886" y="61983"/>
                  </a:cubicBezTo>
                  <a:cubicBezTo>
                    <a:pt x="185209" y="63294"/>
                    <a:pt x="185209" y="63294"/>
                    <a:pt x="186531" y="63294"/>
                  </a:cubicBezTo>
                  <a:cubicBezTo>
                    <a:pt x="186531" y="63294"/>
                    <a:pt x="187854" y="63294"/>
                    <a:pt x="187854" y="61983"/>
                  </a:cubicBezTo>
                  <a:cubicBezTo>
                    <a:pt x="189177" y="61983"/>
                    <a:pt x="189177" y="60671"/>
                    <a:pt x="189177" y="59360"/>
                  </a:cubicBezTo>
                  <a:lnTo>
                    <a:pt x="189177" y="39688"/>
                  </a:lnTo>
                  <a:cubicBezTo>
                    <a:pt x="189177" y="39688"/>
                    <a:pt x="189177" y="39688"/>
                    <a:pt x="198438" y="39688"/>
                  </a:cubicBezTo>
                  <a:cubicBezTo>
                    <a:pt x="198438" y="39688"/>
                    <a:pt x="198438" y="39688"/>
                    <a:pt x="198438" y="69851"/>
                  </a:cubicBezTo>
                  <a:cubicBezTo>
                    <a:pt x="198438" y="69851"/>
                    <a:pt x="198438" y="69851"/>
                    <a:pt x="189177" y="69851"/>
                  </a:cubicBezTo>
                  <a:cubicBezTo>
                    <a:pt x="189177" y="69851"/>
                    <a:pt x="189177" y="69851"/>
                    <a:pt x="189177" y="65917"/>
                  </a:cubicBezTo>
                  <a:cubicBezTo>
                    <a:pt x="189177" y="67228"/>
                    <a:pt x="187854" y="68540"/>
                    <a:pt x="186531" y="68540"/>
                  </a:cubicBezTo>
                  <a:cubicBezTo>
                    <a:pt x="185209" y="69851"/>
                    <a:pt x="183886" y="69851"/>
                    <a:pt x="182563" y="69851"/>
                  </a:cubicBezTo>
                  <a:cubicBezTo>
                    <a:pt x="179917" y="69851"/>
                    <a:pt x="177271" y="69851"/>
                    <a:pt x="175948" y="68540"/>
                  </a:cubicBezTo>
                  <a:cubicBezTo>
                    <a:pt x="174625" y="67228"/>
                    <a:pt x="174625" y="64606"/>
                    <a:pt x="174625" y="61983"/>
                  </a:cubicBezTo>
                  <a:cubicBezTo>
                    <a:pt x="174625" y="61983"/>
                    <a:pt x="174625" y="61983"/>
                    <a:pt x="174625" y="39688"/>
                  </a:cubicBezTo>
                  <a:close/>
                  <a:moveTo>
                    <a:pt x="115887" y="39688"/>
                  </a:moveTo>
                  <a:cubicBezTo>
                    <a:pt x="115887" y="39688"/>
                    <a:pt x="115887" y="39688"/>
                    <a:pt x="124660" y="39688"/>
                  </a:cubicBezTo>
                  <a:cubicBezTo>
                    <a:pt x="124660" y="39688"/>
                    <a:pt x="124660" y="39688"/>
                    <a:pt x="124660" y="59360"/>
                  </a:cubicBezTo>
                  <a:cubicBezTo>
                    <a:pt x="124660" y="60671"/>
                    <a:pt x="124660" y="61983"/>
                    <a:pt x="125914" y="61983"/>
                  </a:cubicBezTo>
                  <a:cubicBezTo>
                    <a:pt x="125914" y="63294"/>
                    <a:pt x="125914" y="63294"/>
                    <a:pt x="127167" y="63294"/>
                  </a:cubicBezTo>
                  <a:cubicBezTo>
                    <a:pt x="128420" y="63294"/>
                    <a:pt x="128420" y="63294"/>
                    <a:pt x="129673" y="61983"/>
                  </a:cubicBezTo>
                  <a:cubicBezTo>
                    <a:pt x="129673" y="61983"/>
                    <a:pt x="130927" y="60671"/>
                    <a:pt x="130927" y="59360"/>
                  </a:cubicBezTo>
                  <a:lnTo>
                    <a:pt x="130927" y="39688"/>
                  </a:lnTo>
                  <a:cubicBezTo>
                    <a:pt x="130927" y="39688"/>
                    <a:pt x="130927" y="39688"/>
                    <a:pt x="139700" y="39688"/>
                  </a:cubicBezTo>
                  <a:cubicBezTo>
                    <a:pt x="139700" y="39688"/>
                    <a:pt x="139700" y="39688"/>
                    <a:pt x="139700" y="69851"/>
                  </a:cubicBezTo>
                  <a:cubicBezTo>
                    <a:pt x="139700" y="69851"/>
                    <a:pt x="139700" y="69851"/>
                    <a:pt x="130927" y="69851"/>
                  </a:cubicBezTo>
                  <a:cubicBezTo>
                    <a:pt x="130927" y="69851"/>
                    <a:pt x="130927" y="69851"/>
                    <a:pt x="130927" y="65917"/>
                  </a:cubicBezTo>
                  <a:cubicBezTo>
                    <a:pt x="129673" y="67228"/>
                    <a:pt x="129673" y="68540"/>
                    <a:pt x="128420" y="68540"/>
                  </a:cubicBezTo>
                  <a:cubicBezTo>
                    <a:pt x="127167" y="69851"/>
                    <a:pt x="124660" y="69851"/>
                    <a:pt x="123407" y="69851"/>
                  </a:cubicBezTo>
                  <a:cubicBezTo>
                    <a:pt x="120900" y="69851"/>
                    <a:pt x="119647" y="69851"/>
                    <a:pt x="118394" y="68540"/>
                  </a:cubicBezTo>
                  <a:cubicBezTo>
                    <a:pt x="117140" y="67228"/>
                    <a:pt x="115887" y="64606"/>
                    <a:pt x="115887" y="61983"/>
                  </a:cubicBezTo>
                  <a:cubicBezTo>
                    <a:pt x="115887" y="61983"/>
                    <a:pt x="115887" y="61983"/>
                    <a:pt x="115887" y="39688"/>
                  </a:cubicBezTo>
                  <a:close/>
                  <a:moveTo>
                    <a:pt x="213518" y="38100"/>
                  </a:moveTo>
                  <a:cubicBezTo>
                    <a:pt x="216164" y="38100"/>
                    <a:pt x="217487" y="38100"/>
                    <a:pt x="218810" y="38100"/>
                  </a:cubicBezTo>
                  <a:cubicBezTo>
                    <a:pt x="220133" y="39423"/>
                    <a:pt x="221456" y="39423"/>
                    <a:pt x="222779" y="40746"/>
                  </a:cubicBezTo>
                  <a:cubicBezTo>
                    <a:pt x="222779" y="42069"/>
                    <a:pt x="224102" y="42069"/>
                    <a:pt x="224102" y="43392"/>
                  </a:cubicBezTo>
                  <a:cubicBezTo>
                    <a:pt x="224102" y="44715"/>
                    <a:pt x="225425" y="46038"/>
                    <a:pt x="225425" y="46038"/>
                  </a:cubicBezTo>
                  <a:cubicBezTo>
                    <a:pt x="225425" y="46038"/>
                    <a:pt x="225425" y="46038"/>
                    <a:pt x="225425" y="47361"/>
                  </a:cubicBezTo>
                  <a:cubicBezTo>
                    <a:pt x="225425" y="47361"/>
                    <a:pt x="225425" y="47361"/>
                    <a:pt x="216164" y="47361"/>
                  </a:cubicBezTo>
                  <a:cubicBezTo>
                    <a:pt x="216164" y="46038"/>
                    <a:pt x="216164" y="44715"/>
                    <a:pt x="216164" y="44715"/>
                  </a:cubicBezTo>
                  <a:cubicBezTo>
                    <a:pt x="214841" y="43392"/>
                    <a:pt x="214841" y="43392"/>
                    <a:pt x="213518" y="43392"/>
                  </a:cubicBezTo>
                  <a:cubicBezTo>
                    <a:pt x="212196" y="43392"/>
                    <a:pt x="212196" y="43392"/>
                    <a:pt x="210873" y="44715"/>
                  </a:cubicBezTo>
                  <a:cubicBezTo>
                    <a:pt x="210873" y="44715"/>
                    <a:pt x="210873" y="46038"/>
                    <a:pt x="210873" y="46038"/>
                  </a:cubicBezTo>
                  <a:cubicBezTo>
                    <a:pt x="210873" y="47361"/>
                    <a:pt x="210873" y="48684"/>
                    <a:pt x="212196" y="48684"/>
                  </a:cubicBezTo>
                  <a:cubicBezTo>
                    <a:pt x="212196" y="48684"/>
                    <a:pt x="213518" y="50006"/>
                    <a:pt x="214841" y="50006"/>
                  </a:cubicBezTo>
                  <a:cubicBezTo>
                    <a:pt x="214841" y="50006"/>
                    <a:pt x="216164" y="50006"/>
                    <a:pt x="217487" y="51329"/>
                  </a:cubicBezTo>
                  <a:cubicBezTo>
                    <a:pt x="218810" y="51329"/>
                    <a:pt x="220133" y="51329"/>
                    <a:pt x="221456" y="52652"/>
                  </a:cubicBezTo>
                  <a:cubicBezTo>
                    <a:pt x="222779" y="53975"/>
                    <a:pt x="224102" y="53975"/>
                    <a:pt x="224102" y="55298"/>
                  </a:cubicBezTo>
                  <a:cubicBezTo>
                    <a:pt x="225425" y="56621"/>
                    <a:pt x="225425" y="57944"/>
                    <a:pt x="225425" y="60590"/>
                  </a:cubicBezTo>
                  <a:cubicBezTo>
                    <a:pt x="225425" y="63236"/>
                    <a:pt x="224102" y="65881"/>
                    <a:pt x="222779" y="67204"/>
                  </a:cubicBezTo>
                  <a:cubicBezTo>
                    <a:pt x="220133" y="69850"/>
                    <a:pt x="217487" y="69850"/>
                    <a:pt x="213518" y="69850"/>
                  </a:cubicBezTo>
                  <a:cubicBezTo>
                    <a:pt x="209550" y="69850"/>
                    <a:pt x="206904" y="69850"/>
                    <a:pt x="204258" y="68527"/>
                  </a:cubicBezTo>
                  <a:cubicBezTo>
                    <a:pt x="202935" y="65881"/>
                    <a:pt x="201612" y="64559"/>
                    <a:pt x="201612" y="60590"/>
                  </a:cubicBezTo>
                  <a:cubicBezTo>
                    <a:pt x="201612" y="60590"/>
                    <a:pt x="201612" y="60590"/>
                    <a:pt x="201612" y="59267"/>
                  </a:cubicBezTo>
                  <a:cubicBezTo>
                    <a:pt x="201612" y="59267"/>
                    <a:pt x="201612" y="59267"/>
                    <a:pt x="209550" y="59267"/>
                  </a:cubicBezTo>
                  <a:cubicBezTo>
                    <a:pt x="209550" y="60590"/>
                    <a:pt x="209550" y="60590"/>
                    <a:pt x="209550" y="61913"/>
                  </a:cubicBezTo>
                  <a:cubicBezTo>
                    <a:pt x="210873" y="61913"/>
                    <a:pt x="210873" y="63236"/>
                    <a:pt x="210873" y="63236"/>
                  </a:cubicBezTo>
                  <a:cubicBezTo>
                    <a:pt x="210873" y="63236"/>
                    <a:pt x="210873" y="64559"/>
                    <a:pt x="212196" y="64559"/>
                  </a:cubicBezTo>
                  <a:cubicBezTo>
                    <a:pt x="212196" y="64559"/>
                    <a:pt x="212196" y="64559"/>
                    <a:pt x="213518" y="64559"/>
                  </a:cubicBezTo>
                  <a:cubicBezTo>
                    <a:pt x="214841" y="64559"/>
                    <a:pt x="214841" y="64559"/>
                    <a:pt x="216164" y="63236"/>
                  </a:cubicBezTo>
                  <a:cubicBezTo>
                    <a:pt x="216164" y="63236"/>
                    <a:pt x="216164" y="61913"/>
                    <a:pt x="216164" y="61913"/>
                  </a:cubicBezTo>
                  <a:cubicBezTo>
                    <a:pt x="216164" y="60590"/>
                    <a:pt x="216164" y="60590"/>
                    <a:pt x="216164" y="59267"/>
                  </a:cubicBezTo>
                  <a:cubicBezTo>
                    <a:pt x="216164" y="59267"/>
                    <a:pt x="214841" y="57944"/>
                    <a:pt x="213518" y="57944"/>
                  </a:cubicBezTo>
                  <a:cubicBezTo>
                    <a:pt x="210873" y="56621"/>
                    <a:pt x="209550" y="56621"/>
                    <a:pt x="208227" y="55298"/>
                  </a:cubicBezTo>
                  <a:cubicBezTo>
                    <a:pt x="206904" y="55298"/>
                    <a:pt x="205581" y="55298"/>
                    <a:pt x="204258" y="53975"/>
                  </a:cubicBezTo>
                  <a:cubicBezTo>
                    <a:pt x="204258" y="52652"/>
                    <a:pt x="202935" y="52652"/>
                    <a:pt x="202935" y="51329"/>
                  </a:cubicBezTo>
                  <a:cubicBezTo>
                    <a:pt x="201612" y="50006"/>
                    <a:pt x="201612" y="48684"/>
                    <a:pt x="201612" y="47361"/>
                  </a:cubicBezTo>
                  <a:cubicBezTo>
                    <a:pt x="201612" y="44715"/>
                    <a:pt x="202935" y="42069"/>
                    <a:pt x="205581" y="40746"/>
                  </a:cubicBezTo>
                  <a:cubicBezTo>
                    <a:pt x="206904" y="39423"/>
                    <a:pt x="209550" y="38100"/>
                    <a:pt x="213518" y="38100"/>
                  </a:cubicBezTo>
                  <a:close/>
                  <a:moveTo>
                    <a:pt x="153820" y="38100"/>
                  </a:moveTo>
                  <a:cubicBezTo>
                    <a:pt x="155157" y="38100"/>
                    <a:pt x="157830" y="38100"/>
                    <a:pt x="157830" y="39440"/>
                  </a:cubicBezTo>
                  <a:cubicBezTo>
                    <a:pt x="159167" y="40779"/>
                    <a:pt x="160504" y="42119"/>
                    <a:pt x="160504" y="43458"/>
                  </a:cubicBezTo>
                  <a:cubicBezTo>
                    <a:pt x="160504" y="43458"/>
                    <a:pt x="160504" y="43458"/>
                    <a:pt x="160504" y="38100"/>
                  </a:cubicBezTo>
                  <a:cubicBezTo>
                    <a:pt x="160504" y="38100"/>
                    <a:pt x="160504" y="38100"/>
                    <a:pt x="169862" y="38100"/>
                  </a:cubicBezTo>
                  <a:cubicBezTo>
                    <a:pt x="169862" y="38100"/>
                    <a:pt x="169862" y="38100"/>
                    <a:pt x="169862" y="68908"/>
                  </a:cubicBezTo>
                  <a:cubicBezTo>
                    <a:pt x="169862" y="70247"/>
                    <a:pt x="169862" y="71587"/>
                    <a:pt x="168525" y="74266"/>
                  </a:cubicBezTo>
                  <a:cubicBezTo>
                    <a:pt x="168525" y="75605"/>
                    <a:pt x="168525" y="76945"/>
                    <a:pt x="167188" y="76945"/>
                  </a:cubicBezTo>
                  <a:cubicBezTo>
                    <a:pt x="165851" y="78284"/>
                    <a:pt x="164515" y="79624"/>
                    <a:pt x="163178" y="79624"/>
                  </a:cubicBezTo>
                  <a:cubicBezTo>
                    <a:pt x="161841" y="79624"/>
                    <a:pt x="159167" y="80963"/>
                    <a:pt x="156494" y="80963"/>
                  </a:cubicBezTo>
                  <a:cubicBezTo>
                    <a:pt x="153820" y="80963"/>
                    <a:pt x="152483" y="79624"/>
                    <a:pt x="151146" y="79624"/>
                  </a:cubicBezTo>
                  <a:cubicBezTo>
                    <a:pt x="149809" y="79624"/>
                    <a:pt x="148473" y="78284"/>
                    <a:pt x="147136" y="78284"/>
                  </a:cubicBezTo>
                  <a:cubicBezTo>
                    <a:pt x="147136" y="76945"/>
                    <a:pt x="145799" y="75605"/>
                    <a:pt x="145799" y="75605"/>
                  </a:cubicBezTo>
                  <a:cubicBezTo>
                    <a:pt x="145799" y="74266"/>
                    <a:pt x="144462" y="72926"/>
                    <a:pt x="144462" y="71587"/>
                  </a:cubicBezTo>
                  <a:cubicBezTo>
                    <a:pt x="144462" y="71587"/>
                    <a:pt x="144462" y="71587"/>
                    <a:pt x="153820" y="71587"/>
                  </a:cubicBezTo>
                  <a:cubicBezTo>
                    <a:pt x="153820" y="72926"/>
                    <a:pt x="153820" y="72926"/>
                    <a:pt x="155157" y="74266"/>
                  </a:cubicBezTo>
                  <a:cubicBezTo>
                    <a:pt x="155157" y="74266"/>
                    <a:pt x="156494" y="74266"/>
                    <a:pt x="156494" y="74266"/>
                  </a:cubicBezTo>
                  <a:cubicBezTo>
                    <a:pt x="157830" y="74266"/>
                    <a:pt x="157830" y="74266"/>
                    <a:pt x="159167" y="74266"/>
                  </a:cubicBezTo>
                  <a:cubicBezTo>
                    <a:pt x="159167" y="74266"/>
                    <a:pt x="159167" y="72926"/>
                    <a:pt x="160504" y="72926"/>
                  </a:cubicBezTo>
                  <a:cubicBezTo>
                    <a:pt x="160504" y="71587"/>
                    <a:pt x="160504" y="71587"/>
                    <a:pt x="160504" y="70247"/>
                  </a:cubicBezTo>
                  <a:cubicBezTo>
                    <a:pt x="160504" y="68908"/>
                    <a:pt x="160504" y="67569"/>
                    <a:pt x="160504" y="66229"/>
                  </a:cubicBezTo>
                  <a:cubicBezTo>
                    <a:pt x="160504" y="66229"/>
                    <a:pt x="160504" y="66229"/>
                    <a:pt x="160504" y="64890"/>
                  </a:cubicBezTo>
                  <a:cubicBezTo>
                    <a:pt x="160504" y="66229"/>
                    <a:pt x="159167" y="67569"/>
                    <a:pt x="157830" y="67569"/>
                  </a:cubicBezTo>
                  <a:cubicBezTo>
                    <a:pt x="156494" y="68908"/>
                    <a:pt x="155157" y="68908"/>
                    <a:pt x="153820" y="68908"/>
                  </a:cubicBezTo>
                  <a:cubicBezTo>
                    <a:pt x="151146" y="68908"/>
                    <a:pt x="149809" y="68908"/>
                    <a:pt x="148473" y="67569"/>
                  </a:cubicBezTo>
                  <a:cubicBezTo>
                    <a:pt x="148473" y="67569"/>
                    <a:pt x="147136" y="66229"/>
                    <a:pt x="145799" y="64890"/>
                  </a:cubicBezTo>
                  <a:cubicBezTo>
                    <a:pt x="145799" y="63550"/>
                    <a:pt x="145799" y="62211"/>
                    <a:pt x="144462" y="59532"/>
                  </a:cubicBezTo>
                  <a:cubicBezTo>
                    <a:pt x="144462" y="58192"/>
                    <a:pt x="144462" y="55513"/>
                    <a:pt x="144462" y="54174"/>
                  </a:cubicBezTo>
                  <a:cubicBezTo>
                    <a:pt x="144462" y="51495"/>
                    <a:pt x="144462" y="50155"/>
                    <a:pt x="144462" y="48816"/>
                  </a:cubicBezTo>
                  <a:cubicBezTo>
                    <a:pt x="144462" y="46137"/>
                    <a:pt x="145799" y="44798"/>
                    <a:pt x="145799" y="43458"/>
                  </a:cubicBezTo>
                  <a:cubicBezTo>
                    <a:pt x="147136" y="42119"/>
                    <a:pt x="147136" y="40779"/>
                    <a:pt x="148473" y="39440"/>
                  </a:cubicBezTo>
                  <a:cubicBezTo>
                    <a:pt x="149809" y="38100"/>
                    <a:pt x="151146" y="38100"/>
                    <a:pt x="153820" y="38100"/>
                  </a:cubicBezTo>
                  <a:close/>
                  <a:moveTo>
                    <a:pt x="96838" y="36513"/>
                  </a:moveTo>
                  <a:lnTo>
                    <a:pt x="92075" y="53976"/>
                  </a:lnTo>
                  <a:lnTo>
                    <a:pt x="100013" y="53976"/>
                  </a:lnTo>
                  <a:close/>
                  <a:moveTo>
                    <a:pt x="231042" y="30163"/>
                  </a:moveTo>
                  <a:cubicBezTo>
                    <a:pt x="231042" y="30163"/>
                    <a:pt x="231042" y="30163"/>
                    <a:pt x="240445" y="30163"/>
                  </a:cubicBezTo>
                  <a:lnTo>
                    <a:pt x="240445" y="39424"/>
                  </a:lnTo>
                  <a:cubicBezTo>
                    <a:pt x="240445" y="39424"/>
                    <a:pt x="240445" y="39424"/>
                    <a:pt x="244475" y="39424"/>
                  </a:cubicBezTo>
                  <a:cubicBezTo>
                    <a:pt x="244475" y="39424"/>
                    <a:pt x="244475" y="39424"/>
                    <a:pt x="244475" y="44716"/>
                  </a:cubicBezTo>
                  <a:cubicBezTo>
                    <a:pt x="244475" y="44716"/>
                    <a:pt x="244475" y="44716"/>
                    <a:pt x="240445" y="44716"/>
                  </a:cubicBezTo>
                  <a:cubicBezTo>
                    <a:pt x="240445" y="44716"/>
                    <a:pt x="240445" y="44716"/>
                    <a:pt x="240445" y="60591"/>
                  </a:cubicBezTo>
                  <a:cubicBezTo>
                    <a:pt x="240445" y="61914"/>
                    <a:pt x="240445" y="61914"/>
                    <a:pt x="240445" y="63237"/>
                  </a:cubicBezTo>
                  <a:cubicBezTo>
                    <a:pt x="241788" y="63237"/>
                    <a:pt x="241788" y="63237"/>
                    <a:pt x="243132" y="63237"/>
                  </a:cubicBezTo>
                  <a:cubicBezTo>
                    <a:pt x="243132" y="63237"/>
                    <a:pt x="243132" y="63237"/>
                    <a:pt x="244475" y="63237"/>
                  </a:cubicBezTo>
                  <a:cubicBezTo>
                    <a:pt x="244475" y="63237"/>
                    <a:pt x="244475" y="63237"/>
                    <a:pt x="244475" y="69851"/>
                  </a:cubicBezTo>
                  <a:cubicBezTo>
                    <a:pt x="243132" y="69851"/>
                    <a:pt x="240445" y="69851"/>
                    <a:pt x="239102" y="69851"/>
                  </a:cubicBezTo>
                  <a:cubicBezTo>
                    <a:pt x="237758" y="69851"/>
                    <a:pt x="236415" y="69851"/>
                    <a:pt x="235072" y="69851"/>
                  </a:cubicBezTo>
                  <a:cubicBezTo>
                    <a:pt x="233729" y="69851"/>
                    <a:pt x="233729" y="68528"/>
                    <a:pt x="232385" y="68528"/>
                  </a:cubicBezTo>
                  <a:cubicBezTo>
                    <a:pt x="232385" y="67205"/>
                    <a:pt x="231042" y="67205"/>
                    <a:pt x="231042" y="65882"/>
                  </a:cubicBezTo>
                  <a:cubicBezTo>
                    <a:pt x="231042" y="64560"/>
                    <a:pt x="231042" y="63237"/>
                    <a:pt x="231042" y="61914"/>
                  </a:cubicBezTo>
                  <a:cubicBezTo>
                    <a:pt x="231042" y="61914"/>
                    <a:pt x="231042" y="61914"/>
                    <a:pt x="231042" y="44716"/>
                  </a:cubicBezTo>
                  <a:cubicBezTo>
                    <a:pt x="231042" y="44716"/>
                    <a:pt x="231042" y="44716"/>
                    <a:pt x="227012" y="44716"/>
                  </a:cubicBezTo>
                  <a:cubicBezTo>
                    <a:pt x="227012" y="44716"/>
                    <a:pt x="227012" y="44716"/>
                    <a:pt x="227012" y="39424"/>
                  </a:cubicBezTo>
                  <a:cubicBezTo>
                    <a:pt x="227012" y="39424"/>
                    <a:pt x="227012" y="39424"/>
                    <a:pt x="231042" y="39424"/>
                  </a:cubicBezTo>
                  <a:cubicBezTo>
                    <a:pt x="231042" y="39424"/>
                    <a:pt x="231042" y="39424"/>
                    <a:pt x="231042" y="30163"/>
                  </a:cubicBezTo>
                  <a:close/>
                  <a:moveTo>
                    <a:pt x="90487" y="28575"/>
                  </a:moveTo>
                  <a:lnTo>
                    <a:pt x="101600" y="28575"/>
                  </a:lnTo>
                  <a:lnTo>
                    <a:pt x="112712" y="69850"/>
                  </a:lnTo>
                  <a:lnTo>
                    <a:pt x="103187" y="69850"/>
                  </a:lnTo>
                  <a:lnTo>
                    <a:pt x="100012" y="61913"/>
                  </a:lnTo>
                  <a:lnTo>
                    <a:pt x="92075" y="61913"/>
                  </a:lnTo>
                  <a:lnTo>
                    <a:pt x="90487" y="69850"/>
                  </a:lnTo>
                  <a:lnTo>
                    <a:pt x="80962" y="69850"/>
                  </a:lnTo>
                  <a:close/>
                  <a:moveTo>
                    <a:pt x="25135" y="22225"/>
                  </a:moveTo>
                  <a:cubicBezTo>
                    <a:pt x="19844" y="22225"/>
                    <a:pt x="15875" y="27494"/>
                    <a:pt x="15875" y="32764"/>
                  </a:cubicBezTo>
                  <a:cubicBezTo>
                    <a:pt x="15875" y="32764"/>
                    <a:pt x="15875" y="32764"/>
                    <a:pt x="15875" y="73600"/>
                  </a:cubicBezTo>
                  <a:cubicBezTo>
                    <a:pt x="15875" y="80186"/>
                    <a:pt x="19844" y="84138"/>
                    <a:pt x="25135" y="84138"/>
                  </a:cubicBezTo>
                  <a:cubicBezTo>
                    <a:pt x="25135" y="84138"/>
                    <a:pt x="25135" y="84138"/>
                    <a:pt x="300303" y="84138"/>
                  </a:cubicBezTo>
                  <a:cubicBezTo>
                    <a:pt x="305594" y="84138"/>
                    <a:pt x="309563" y="80186"/>
                    <a:pt x="309563" y="73600"/>
                  </a:cubicBezTo>
                  <a:lnTo>
                    <a:pt x="309563" y="32764"/>
                  </a:lnTo>
                  <a:cubicBezTo>
                    <a:pt x="309563" y="27494"/>
                    <a:pt x="305594" y="22225"/>
                    <a:pt x="300303" y="22225"/>
                  </a:cubicBezTo>
                  <a:cubicBezTo>
                    <a:pt x="300303" y="22225"/>
                    <a:pt x="300303" y="22225"/>
                    <a:pt x="25135" y="22225"/>
                  </a:cubicBezTo>
                  <a:close/>
                  <a:moveTo>
                    <a:pt x="48948" y="0"/>
                  </a:moveTo>
                  <a:cubicBezTo>
                    <a:pt x="54240" y="0"/>
                    <a:pt x="59531" y="3944"/>
                    <a:pt x="59531" y="10517"/>
                  </a:cubicBezTo>
                  <a:cubicBezTo>
                    <a:pt x="59531" y="10517"/>
                    <a:pt x="59531" y="11832"/>
                    <a:pt x="58208" y="13146"/>
                  </a:cubicBezTo>
                  <a:cubicBezTo>
                    <a:pt x="58208" y="13146"/>
                    <a:pt x="58208" y="13146"/>
                    <a:pt x="96573" y="13146"/>
                  </a:cubicBezTo>
                  <a:cubicBezTo>
                    <a:pt x="96573" y="11832"/>
                    <a:pt x="96573" y="10517"/>
                    <a:pt x="96573" y="10517"/>
                  </a:cubicBezTo>
                  <a:cubicBezTo>
                    <a:pt x="96573" y="3944"/>
                    <a:pt x="100542" y="0"/>
                    <a:pt x="105834" y="0"/>
                  </a:cubicBezTo>
                  <a:cubicBezTo>
                    <a:pt x="111125" y="0"/>
                    <a:pt x="116417" y="3944"/>
                    <a:pt x="116417" y="10517"/>
                  </a:cubicBezTo>
                  <a:cubicBezTo>
                    <a:pt x="116417" y="10517"/>
                    <a:pt x="115094" y="11832"/>
                    <a:pt x="115094" y="13146"/>
                  </a:cubicBezTo>
                  <a:cubicBezTo>
                    <a:pt x="115094" y="13146"/>
                    <a:pt x="115094" y="13146"/>
                    <a:pt x="153459" y="13146"/>
                  </a:cubicBezTo>
                  <a:cubicBezTo>
                    <a:pt x="153459" y="11832"/>
                    <a:pt x="153459" y="10517"/>
                    <a:pt x="153459" y="10517"/>
                  </a:cubicBezTo>
                  <a:cubicBezTo>
                    <a:pt x="153459" y="3944"/>
                    <a:pt x="157427" y="0"/>
                    <a:pt x="162719" y="0"/>
                  </a:cubicBezTo>
                  <a:cubicBezTo>
                    <a:pt x="168011" y="0"/>
                    <a:pt x="173302" y="3944"/>
                    <a:pt x="173302" y="10517"/>
                  </a:cubicBezTo>
                  <a:cubicBezTo>
                    <a:pt x="173302" y="10517"/>
                    <a:pt x="171979" y="11832"/>
                    <a:pt x="171979" y="13146"/>
                  </a:cubicBezTo>
                  <a:cubicBezTo>
                    <a:pt x="171979" y="13146"/>
                    <a:pt x="171979" y="13146"/>
                    <a:pt x="210344" y="13146"/>
                  </a:cubicBezTo>
                  <a:cubicBezTo>
                    <a:pt x="210344" y="11832"/>
                    <a:pt x="209021" y="10517"/>
                    <a:pt x="209021" y="10517"/>
                  </a:cubicBezTo>
                  <a:cubicBezTo>
                    <a:pt x="209021" y="3944"/>
                    <a:pt x="214313" y="0"/>
                    <a:pt x="219604" y="0"/>
                  </a:cubicBezTo>
                  <a:cubicBezTo>
                    <a:pt x="224896" y="0"/>
                    <a:pt x="228865" y="3944"/>
                    <a:pt x="228865" y="10517"/>
                  </a:cubicBezTo>
                  <a:cubicBezTo>
                    <a:pt x="228865" y="10517"/>
                    <a:pt x="228865" y="11832"/>
                    <a:pt x="228865" y="13146"/>
                  </a:cubicBezTo>
                  <a:cubicBezTo>
                    <a:pt x="228865" y="13146"/>
                    <a:pt x="228865" y="13146"/>
                    <a:pt x="267230" y="13146"/>
                  </a:cubicBezTo>
                  <a:cubicBezTo>
                    <a:pt x="265907" y="11832"/>
                    <a:pt x="265907" y="10517"/>
                    <a:pt x="265907" y="10517"/>
                  </a:cubicBezTo>
                  <a:cubicBezTo>
                    <a:pt x="265907" y="3944"/>
                    <a:pt x="271198" y="0"/>
                    <a:pt x="276490" y="0"/>
                  </a:cubicBezTo>
                  <a:cubicBezTo>
                    <a:pt x="281782" y="0"/>
                    <a:pt x="285750" y="3944"/>
                    <a:pt x="285750" y="10517"/>
                  </a:cubicBezTo>
                  <a:cubicBezTo>
                    <a:pt x="285750" y="10517"/>
                    <a:pt x="285750" y="11832"/>
                    <a:pt x="285750" y="13146"/>
                  </a:cubicBezTo>
                  <a:cubicBezTo>
                    <a:pt x="285750" y="13146"/>
                    <a:pt x="285750" y="13146"/>
                    <a:pt x="297657" y="13146"/>
                  </a:cubicBezTo>
                  <a:cubicBezTo>
                    <a:pt x="312209" y="13146"/>
                    <a:pt x="325438" y="24978"/>
                    <a:pt x="325438" y="40754"/>
                  </a:cubicBezTo>
                  <a:cubicBezTo>
                    <a:pt x="325438" y="40754"/>
                    <a:pt x="325438" y="40754"/>
                    <a:pt x="325438" y="276076"/>
                  </a:cubicBezTo>
                  <a:cubicBezTo>
                    <a:pt x="325438" y="276076"/>
                    <a:pt x="325438" y="276076"/>
                    <a:pt x="264584" y="336550"/>
                  </a:cubicBezTo>
                  <a:cubicBezTo>
                    <a:pt x="264584" y="336550"/>
                    <a:pt x="264584" y="336550"/>
                    <a:pt x="27781" y="336550"/>
                  </a:cubicBezTo>
                  <a:cubicBezTo>
                    <a:pt x="13229" y="336550"/>
                    <a:pt x="0" y="323404"/>
                    <a:pt x="0" y="308943"/>
                  </a:cubicBezTo>
                  <a:cubicBezTo>
                    <a:pt x="0" y="308943"/>
                    <a:pt x="0" y="308943"/>
                    <a:pt x="0" y="40754"/>
                  </a:cubicBezTo>
                  <a:cubicBezTo>
                    <a:pt x="0" y="24978"/>
                    <a:pt x="13229" y="13146"/>
                    <a:pt x="27781" y="13146"/>
                  </a:cubicBezTo>
                  <a:cubicBezTo>
                    <a:pt x="27781" y="13146"/>
                    <a:pt x="27781" y="13146"/>
                    <a:pt x="39688" y="13146"/>
                  </a:cubicBezTo>
                  <a:cubicBezTo>
                    <a:pt x="39688" y="11832"/>
                    <a:pt x="39688" y="10517"/>
                    <a:pt x="39688" y="10517"/>
                  </a:cubicBezTo>
                  <a:cubicBezTo>
                    <a:pt x="39688" y="3944"/>
                    <a:pt x="43656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4"/>
            <p:cNvSpPr>
              <a:spLocks noChangeAspect="1"/>
            </p:cNvSpPr>
            <p:nvPr/>
          </p:nvSpPr>
          <p:spPr bwMode="auto">
            <a:xfrm>
              <a:off x="7798024" y="2332922"/>
              <a:ext cx="609685" cy="603853"/>
            </a:xfrm>
            <a:custGeom>
              <a:avLst/>
              <a:gdLst>
                <a:gd name="connsiteX0" fmla="*/ 279400 w 331787"/>
                <a:gd name="connsiteY0" fmla="*/ 307975 h 328613"/>
                <a:gd name="connsiteX1" fmla="*/ 300038 w 331787"/>
                <a:gd name="connsiteY1" fmla="*/ 307975 h 328613"/>
                <a:gd name="connsiteX2" fmla="*/ 300038 w 331787"/>
                <a:gd name="connsiteY2" fmla="*/ 328613 h 328613"/>
                <a:gd name="connsiteX3" fmla="*/ 279400 w 331787"/>
                <a:gd name="connsiteY3" fmla="*/ 328613 h 328613"/>
                <a:gd name="connsiteX4" fmla="*/ 234950 w 331787"/>
                <a:gd name="connsiteY4" fmla="*/ 307975 h 328613"/>
                <a:gd name="connsiteX5" fmla="*/ 257175 w 331787"/>
                <a:gd name="connsiteY5" fmla="*/ 307975 h 328613"/>
                <a:gd name="connsiteX6" fmla="*/ 257175 w 331787"/>
                <a:gd name="connsiteY6" fmla="*/ 328613 h 328613"/>
                <a:gd name="connsiteX7" fmla="*/ 234950 w 331787"/>
                <a:gd name="connsiteY7" fmla="*/ 328613 h 328613"/>
                <a:gd name="connsiteX8" fmla="*/ 188912 w 331787"/>
                <a:gd name="connsiteY8" fmla="*/ 307975 h 328613"/>
                <a:gd name="connsiteX9" fmla="*/ 211137 w 331787"/>
                <a:gd name="connsiteY9" fmla="*/ 307975 h 328613"/>
                <a:gd name="connsiteX10" fmla="*/ 211137 w 331787"/>
                <a:gd name="connsiteY10" fmla="*/ 328613 h 328613"/>
                <a:gd name="connsiteX11" fmla="*/ 188912 w 331787"/>
                <a:gd name="connsiteY11" fmla="*/ 328613 h 328613"/>
                <a:gd name="connsiteX12" fmla="*/ 144462 w 331787"/>
                <a:gd name="connsiteY12" fmla="*/ 307975 h 328613"/>
                <a:gd name="connsiteX13" fmla="*/ 166687 w 331787"/>
                <a:gd name="connsiteY13" fmla="*/ 307975 h 328613"/>
                <a:gd name="connsiteX14" fmla="*/ 166687 w 331787"/>
                <a:gd name="connsiteY14" fmla="*/ 328613 h 328613"/>
                <a:gd name="connsiteX15" fmla="*/ 144462 w 331787"/>
                <a:gd name="connsiteY15" fmla="*/ 328613 h 328613"/>
                <a:gd name="connsiteX16" fmla="*/ 100012 w 331787"/>
                <a:gd name="connsiteY16" fmla="*/ 307975 h 328613"/>
                <a:gd name="connsiteX17" fmla="*/ 122237 w 331787"/>
                <a:gd name="connsiteY17" fmla="*/ 307975 h 328613"/>
                <a:gd name="connsiteX18" fmla="*/ 122237 w 331787"/>
                <a:gd name="connsiteY18" fmla="*/ 328613 h 328613"/>
                <a:gd name="connsiteX19" fmla="*/ 100012 w 331787"/>
                <a:gd name="connsiteY19" fmla="*/ 328613 h 328613"/>
                <a:gd name="connsiteX20" fmla="*/ 0 w 331787"/>
                <a:gd name="connsiteY20" fmla="*/ 209550 h 328613"/>
                <a:gd name="connsiteX21" fmla="*/ 22225 w 331787"/>
                <a:gd name="connsiteY21" fmla="*/ 209550 h 328613"/>
                <a:gd name="connsiteX22" fmla="*/ 22225 w 331787"/>
                <a:gd name="connsiteY22" fmla="*/ 231775 h 328613"/>
                <a:gd name="connsiteX23" fmla="*/ 0 w 331787"/>
                <a:gd name="connsiteY23" fmla="*/ 231775 h 328613"/>
                <a:gd name="connsiteX24" fmla="*/ 0 w 331787"/>
                <a:gd name="connsiteY24" fmla="*/ 165100 h 328613"/>
                <a:gd name="connsiteX25" fmla="*/ 22225 w 331787"/>
                <a:gd name="connsiteY25" fmla="*/ 165100 h 328613"/>
                <a:gd name="connsiteX26" fmla="*/ 22225 w 331787"/>
                <a:gd name="connsiteY26" fmla="*/ 185738 h 328613"/>
                <a:gd name="connsiteX27" fmla="*/ 0 w 331787"/>
                <a:gd name="connsiteY27" fmla="*/ 185738 h 328613"/>
                <a:gd name="connsiteX28" fmla="*/ 0 w 331787"/>
                <a:gd name="connsiteY28" fmla="*/ 120650 h 328613"/>
                <a:gd name="connsiteX29" fmla="*/ 22225 w 331787"/>
                <a:gd name="connsiteY29" fmla="*/ 120650 h 328613"/>
                <a:gd name="connsiteX30" fmla="*/ 22225 w 331787"/>
                <a:gd name="connsiteY30" fmla="*/ 142875 h 328613"/>
                <a:gd name="connsiteX31" fmla="*/ 0 w 331787"/>
                <a:gd name="connsiteY31" fmla="*/ 142875 h 328613"/>
                <a:gd name="connsiteX32" fmla="*/ 0 w 331787"/>
                <a:gd name="connsiteY32" fmla="*/ 74612 h 328613"/>
                <a:gd name="connsiteX33" fmla="*/ 22225 w 331787"/>
                <a:gd name="connsiteY33" fmla="*/ 74612 h 328613"/>
                <a:gd name="connsiteX34" fmla="*/ 22225 w 331787"/>
                <a:gd name="connsiteY34" fmla="*/ 96837 h 328613"/>
                <a:gd name="connsiteX35" fmla="*/ 0 w 331787"/>
                <a:gd name="connsiteY35" fmla="*/ 96837 h 328613"/>
                <a:gd name="connsiteX36" fmla="*/ 306388 w 331787"/>
                <a:gd name="connsiteY36" fmla="*/ 66675 h 328613"/>
                <a:gd name="connsiteX37" fmla="*/ 327025 w 331787"/>
                <a:gd name="connsiteY37" fmla="*/ 77788 h 328613"/>
                <a:gd name="connsiteX38" fmla="*/ 277813 w 331787"/>
                <a:gd name="connsiteY38" fmla="*/ 163513 h 328613"/>
                <a:gd name="connsiteX39" fmla="*/ 227013 w 331787"/>
                <a:gd name="connsiteY39" fmla="*/ 141288 h 328613"/>
                <a:gd name="connsiteX40" fmla="*/ 195263 w 331787"/>
                <a:gd name="connsiteY40" fmla="*/ 204788 h 328613"/>
                <a:gd name="connsiteX41" fmla="*/ 138113 w 331787"/>
                <a:gd name="connsiteY41" fmla="*/ 177801 h 328613"/>
                <a:gd name="connsiteX42" fmla="*/ 95250 w 331787"/>
                <a:gd name="connsiteY42" fmla="*/ 249238 h 328613"/>
                <a:gd name="connsiteX43" fmla="*/ 76200 w 331787"/>
                <a:gd name="connsiteY43" fmla="*/ 238126 h 328613"/>
                <a:gd name="connsiteX44" fmla="*/ 128588 w 331787"/>
                <a:gd name="connsiteY44" fmla="*/ 149225 h 328613"/>
                <a:gd name="connsiteX45" fmla="*/ 185738 w 331787"/>
                <a:gd name="connsiteY45" fmla="*/ 176213 h 328613"/>
                <a:gd name="connsiteX46" fmla="*/ 217488 w 331787"/>
                <a:gd name="connsiteY46" fmla="*/ 112713 h 328613"/>
                <a:gd name="connsiteX47" fmla="*/ 268288 w 331787"/>
                <a:gd name="connsiteY47" fmla="*/ 136525 h 328613"/>
                <a:gd name="connsiteX48" fmla="*/ 0 w 331787"/>
                <a:gd name="connsiteY48" fmla="*/ 30162 h 328613"/>
                <a:gd name="connsiteX49" fmla="*/ 22225 w 331787"/>
                <a:gd name="connsiteY49" fmla="*/ 30162 h 328613"/>
                <a:gd name="connsiteX50" fmla="*/ 22225 w 331787"/>
                <a:gd name="connsiteY50" fmla="*/ 52387 h 328613"/>
                <a:gd name="connsiteX51" fmla="*/ 0 w 331787"/>
                <a:gd name="connsiteY51" fmla="*/ 52387 h 328613"/>
                <a:gd name="connsiteX52" fmla="*/ 36512 w 331787"/>
                <a:gd name="connsiteY52" fmla="*/ 0 h 328613"/>
                <a:gd name="connsiteX53" fmla="*/ 68262 w 331787"/>
                <a:gd name="connsiteY53" fmla="*/ 0 h 328613"/>
                <a:gd name="connsiteX54" fmla="*/ 68262 w 331787"/>
                <a:gd name="connsiteY54" fmla="*/ 261938 h 328613"/>
                <a:gd name="connsiteX55" fmla="*/ 331787 w 331787"/>
                <a:gd name="connsiteY55" fmla="*/ 261938 h 328613"/>
                <a:gd name="connsiteX56" fmla="*/ 331787 w 331787"/>
                <a:gd name="connsiteY56" fmla="*/ 293688 h 328613"/>
                <a:gd name="connsiteX57" fmla="*/ 36512 w 331787"/>
                <a:gd name="connsiteY57" fmla="*/ 293688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31787" h="328613">
                  <a:moveTo>
                    <a:pt x="279400" y="307975"/>
                  </a:moveTo>
                  <a:lnTo>
                    <a:pt x="300038" y="307975"/>
                  </a:lnTo>
                  <a:lnTo>
                    <a:pt x="300038" y="328613"/>
                  </a:lnTo>
                  <a:lnTo>
                    <a:pt x="279400" y="328613"/>
                  </a:lnTo>
                  <a:close/>
                  <a:moveTo>
                    <a:pt x="234950" y="307975"/>
                  </a:moveTo>
                  <a:lnTo>
                    <a:pt x="257175" y="307975"/>
                  </a:lnTo>
                  <a:lnTo>
                    <a:pt x="257175" y="328613"/>
                  </a:lnTo>
                  <a:lnTo>
                    <a:pt x="234950" y="328613"/>
                  </a:lnTo>
                  <a:close/>
                  <a:moveTo>
                    <a:pt x="188912" y="307975"/>
                  </a:moveTo>
                  <a:lnTo>
                    <a:pt x="211137" y="307975"/>
                  </a:lnTo>
                  <a:lnTo>
                    <a:pt x="211137" y="328613"/>
                  </a:lnTo>
                  <a:lnTo>
                    <a:pt x="188912" y="328613"/>
                  </a:lnTo>
                  <a:close/>
                  <a:moveTo>
                    <a:pt x="144462" y="307975"/>
                  </a:moveTo>
                  <a:lnTo>
                    <a:pt x="166687" y="307975"/>
                  </a:lnTo>
                  <a:lnTo>
                    <a:pt x="166687" y="328613"/>
                  </a:lnTo>
                  <a:lnTo>
                    <a:pt x="144462" y="328613"/>
                  </a:lnTo>
                  <a:close/>
                  <a:moveTo>
                    <a:pt x="100012" y="307975"/>
                  </a:moveTo>
                  <a:lnTo>
                    <a:pt x="122237" y="307975"/>
                  </a:lnTo>
                  <a:lnTo>
                    <a:pt x="122237" y="328613"/>
                  </a:lnTo>
                  <a:lnTo>
                    <a:pt x="100012" y="328613"/>
                  </a:lnTo>
                  <a:close/>
                  <a:moveTo>
                    <a:pt x="0" y="209550"/>
                  </a:moveTo>
                  <a:lnTo>
                    <a:pt x="22225" y="209550"/>
                  </a:lnTo>
                  <a:lnTo>
                    <a:pt x="22225" y="231775"/>
                  </a:lnTo>
                  <a:lnTo>
                    <a:pt x="0" y="231775"/>
                  </a:lnTo>
                  <a:close/>
                  <a:moveTo>
                    <a:pt x="0" y="165100"/>
                  </a:moveTo>
                  <a:lnTo>
                    <a:pt x="22225" y="165100"/>
                  </a:lnTo>
                  <a:lnTo>
                    <a:pt x="22225" y="185738"/>
                  </a:lnTo>
                  <a:lnTo>
                    <a:pt x="0" y="185738"/>
                  </a:lnTo>
                  <a:close/>
                  <a:moveTo>
                    <a:pt x="0" y="120650"/>
                  </a:moveTo>
                  <a:lnTo>
                    <a:pt x="22225" y="120650"/>
                  </a:lnTo>
                  <a:lnTo>
                    <a:pt x="22225" y="142875"/>
                  </a:lnTo>
                  <a:lnTo>
                    <a:pt x="0" y="142875"/>
                  </a:lnTo>
                  <a:close/>
                  <a:moveTo>
                    <a:pt x="0" y="74612"/>
                  </a:moveTo>
                  <a:lnTo>
                    <a:pt x="22225" y="74612"/>
                  </a:lnTo>
                  <a:lnTo>
                    <a:pt x="22225" y="96837"/>
                  </a:lnTo>
                  <a:lnTo>
                    <a:pt x="0" y="96837"/>
                  </a:lnTo>
                  <a:close/>
                  <a:moveTo>
                    <a:pt x="306388" y="66675"/>
                  </a:moveTo>
                  <a:lnTo>
                    <a:pt x="327025" y="77788"/>
                  </a:lnTo>
                  <a:lnTo>
                    <a:pt x="277813" y="163513"/>
                  </a:lnTo>
                  <a:lnTo>
                    <a:pt x="227013" y="141288"/>
                  </a:lnTo>
                  <a:lnTo>
                    <a:pt x="195263" y="204788"/>
                  </a:lnTo>
                  <a:lnTo>
                    <a:pt x="138113" y="177801"/>
                  </a:lnTo>
                  <a:lnTo>
                    <a:pt x="95250" y="249238"/>
                  </a:lnTo>
                  <a:lnTo>
                    <a:pt x="76200" y="238126"/>
                  </a:lnTo>
                  <a:lnTo>
                    <a:pt x="128588" y="149225"/>
                  </a:lnTo>
                  <a:lnTo>
                    <a:pt x="185738" y="176213"/>
                  </a:lnTo>
                  <a:lnTo>
                    <a:pt x="217488" y="112713"/>
                  </a:lnTo>
                  <a:lnTo>
                    <a:pt x="268288" y="136525"/>
                  </a:lnTo>
                  <a:close/>
                  <a:moveTo>
                    <a:pt x="0" y="30162"/>
                  </a:moveTo>
                  <a:lnTo>
                    <a:pt x="22225" y="30162"/>
                  </a:lnTo>
                  <a:lnTo>
                    <a:pt x="22225" y="52387"/>
                  </a:lnTo>
                  <a:lnTo>
                    <a:pt x="0" y="52387"/>
                  </a:lnTo>
                  <a:close/>
                  <a:moveTo>
                    <a:pt x="36512" y="0"/>
                  </a:moveTo>
                  <a:lnTo>
                    <a:pt x="68262" y="0"/>
                  </a:lnTo>
                  <a:lnTo>
                    <a:pt x="68262" y="261938"/>
                  </a:lnTo>
                  <a:lnTo>
                    <a:pt x="331787" y="261938"/>
                  </a:lnTo>
                  <a:lnTo>
                    <a:pt x="331787" y="293688"/>
                  </a:lnTo>
                  <a:lnTo>
                    <a:pt x="36512" y="293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25"/>
            <p:cNvSpPr>
              <a:spLocks noChangeAspect="1"/>
            </p:cNvSpPr>
            <p:nvPr/>
          </p:nvSpPr>
          <p:spPr bwMode="auto">
            <a:xfrm>
              <a:off x="9823117" y="2330006"/>
              <a:ext cx="524484" cy="609685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3476713" y="1726556"/>
            <a:ext cx="1224621" cy="1276675"/>
            <a:chOff x="4634812" y="2301212"/>
            <a:chExt cx="1632544" cy="1701937"/>
          </a:xfrm>
        </p:grpSpPr>
        <p:sp>
          <p:nvSpPr>
            <p:cNvPr id="8" name="下箭头 30"/>
            <p:cNvSpPr/>
            <p:nvPr/>
          </p:nvSpPr>
          <p:spPr>
            <a:xfrm rot="18959146">
              <a:off x="4634812" y="2301212"/>
              <a:ext cx="1632544" cy="1701937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35893" y="2756925"/>
              <a:ext cx="680556" cy="964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3458372" y="2699924"/>
            <a:ext cx="1224621" cy="1276675"/>
            <a:chOff x="4610363" y="3598810"/>
            <a:chExt cx="1632544" cy="1701937"/>
          </a:xfrm>
        </p:grpSpPr>
        <p:sp>
          <p:nvSpPr>
            <p:cNvPr id="9" name="下箭头 34"/>
            <p:cNvSpPr/>
            <p:nvPr/>
          </p:nvSpPr>
          <p:spPr>
            <a:xfrm rot="18959146">
              <a:off x="4610363" y="3598810"/>
              <a:ext cx="1632544" cy="1701937"/>
            </a:xfrm>
            <a:prstGeom prst="downArrow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>
                <a:rot lat="0" lon="0" rev="54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39883" y="3813042"/>
              <a:ext cx="680556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"/>
          <p:cNvGrpSpPr/>
          <p:nvPr/>
        </p:nvGrpSpPr>
        <p:grpSpPr>
          <a:xfrm>
            <a:off x="4457582" y="1732994"/>
            <a:ext cx="1224620" cy="1276674"/>
            <a:chOff x="5942410" y="2309795"/>
            <a:chExt cx="1632543" cy="1701936"/>
          </a:xfrm>
        </p:grpSpPr>
        <p:sp>
          <p:nvSpPr>
            <p:cNvPr id="11" name="下箭头 36"/>
            <p:cNvSpPr/>
            <p:nvPr/>
          </p:nvSpPr>
          <p:spPr>
            <a:xfrm rot="18959146">
              <a:off x="5942410" y="2309795"/>
              <a:ext cx="1632543" cy="1701936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>
                <a:rot lat="0" lon="0" rev="16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094609" y="2887284"/>
              <a:ext cx="68055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3"/>
          <p:cNvGrpSpPr/>
          <p:nvPr/>
        </p:nvGrpSpPr>
        <p:grpSpPr>
          <a:xfrm>
            <a:off x="4434471" y="2706388"/>
            <a:ext cx="1224621" cy="1276675"/>
            <a:chOff x="5911601" y="3607426"/>
            <a:chExt cx="1632544" cy="1701937"/>
          </a:xfrm>
        </p:grpSpPr>
        <p:sp>
          <p:nvSpPr>
            <p:cNvPr id="10" name="下箭头 35"/>
            <p:cNvSpPr/>
            <p:nvPr/>
          </p:nvSpPr>
          <p:spPr>
            <a:xfrm rot="18959146">
              <a:off x="5911601" y="3607426"/>
              <a:ext cx="1632544" cy="1701937"/>
            </a:xfrm>
            <a:prstGeom prst="downArrow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>
                <a:rot lat="0" lon="0" rev="108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124856" y="3835023"/>
              <a:ext cx="680556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2"/>
          <p:cNvGrpSpPr/>
          <p:nvPr/>
        </p:nvGrpSpPr>
        <p:grpSpPr>
          <a:xfrm>
            <a:off x="868236" y="1913213"/>
            <a:ext cx="1988788" cy="627539"/>
            <a:chOff x="1119225" y="2267347"/>
            <a:chExt cx="2671681" cy="843017"/>
          </a:xfrm>
        </p:grpSpPr>
        <p:sp>
          <p:nvSpPr>
            <p:cNvPr id="59" name="文本框 17"/>
            <p:cNvSpPr txBox="1">
              <a:spLocks noChangeArrowheads="1"/>
            </p:cNvSpPr>
            <p:nvPr/>
          </p:nvSpPr>
          <p:spPr bwMode="auto">
            <a:xfrm>
              <a:off x="1164230" y="2267347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</a:p>
          </p:txBody>
        </p:sp>
        <p:sp>
          <p:nvSpPr>
            <p:cNvPr id="60" name="文本框 18"/>
            <p:cNvSpPr txBox="1">
              <a:spLocks noChangeArrowheads="1"/>
            </p:cNvSpPr>
            <p:nvPr/>
          </p:nvSpPr>
          <p:spPr bwMode="auto">
            <a:xfrm>
              <a:off x="1119225" y="2614128"/>
              <a:ext cx="2671681" cy="49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</a:p>
          </p:txBody>
        </p:sp>
      </p:grpSp>
      <p:grpSp>
        <p:nvGrpSpPr>
          <p:cNvPr id="15" name="组合 61"/>
          <p:cNvGrpSpPr/>
          <p:nvPr/>
        </p:nvGrpSpPr>
        <p:grpSpPr>
          <a:xfrm>
            <a:off x="868236" y="3240734"/>
            <a:ext cx="1988788" cy="641828"/>
            <a:chOff x="1836602" y="4050703"/>
            <a:chExt cx="2671681" cy="862213"/>
          </a:xfrm>
        </p:grpSpPr>
        <p:sp>
          <p:nvSpPr>
            <p:cNvPr id="108" name="文本框 17"/>
            <p:cNvSpPr txBox="1">
              <a:spLocks noChangeArrowheads="1"/>
            </p:cNvSpPr>
            <p:nvPr/>
          </p:nvSpPr>
          <p:spPr bwMode="auto">
            <a:xfrm>
              <a:off x="1881607" y="4050703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</a:p>
          </p:txBody>
        </p:sp>
        <p:sp>
          <p:nvSpPr>
            <p:cNvPr id="109" name="文本框 18"/>
            <p:cNvSpPr txBox="1">
              <a:spLocks noChangeArrowheads="1"/>
            </p:cNvSpPr>
            <p:nvPr/>
          </p:nvSpPr>
          <p:spPr bwMode="auto">
            <a:xfrm>
              <a:off x="1836602" y="4416681"/>
              <a:ext cx="2671681" cy="4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</a:p>
          </p:txBody>
        </p:sp>
      </p:grpSp>
      <p:grpSp>
        <p:nvGrpSpPr>
          <p:cNvPr id="16" name="组合 110"/>
          <p:cNvGrpSpPr/>
          <p:nvPr/>
        </p:nvGrpSpPr>
        <p:grpSpPr>
          <a:xfrm>
            <a:off x="6271336" y="1913073"/>
            <a:ext cx="1988788" cy="641827"/>
            <a:chOff x="8588761" y="2267160"/>
            <a:chExt cx="2671681" cy="862212"/>
          </a:xfrm>
        </p:grpSpPr>
        <p:sp>
          <p:nvSpPr>
            <p:cNvPr id="157" name="文本框 17"/>
            <p:cNvSpPr txBox="1">
              <a:spLocks noChangeArrowheads="1"/>
            </p:cNvSpPr>
            <p:nvPr/>
          </p:nvSpPr>
          <p:spPr bwMode="auto">
            <a:xfrm>
              <a:off x="8604043" y="2267160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</a:p>
          </p:txBody>
        </p:sp>
        <p:sp>
          <p:nvSpPr>
            <p:cNvPr id="158" name="文本框 18"/>
            <p:cNvSpPr txBox="1">
              <a:spLocks noChangeArrowheads="1"/>
            </p:cNvSpPr>
            <p:nvPr/>
          </p:nvSpPr>
          <p:spPr bwMode="auto">
            <a:xfrm>
              <a:off x="8588761" y="2633137"/>
              <a:ext cx="2671681" cy="4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</a:p>
          </p:txBody>
        </p:sp>
      </p:grpSp>
      <p:grpSp>
        <p:nvGrpSpPr>
          <p:cNvPr id="17" name="组合 159"/>
          <p:cNvGrpSpPr/>
          <p:nvPr/>
        </p:nvGrpSpPr>
        <p:grpSpPr>
          <a:xfrm>
            <a:off x="6271336" y="3239414"/>
            <a:ext cx="1988788" cy="627539"/>
            <a:chOff x="7948332" y="4048928"/>
            <a:chExt cx="2671681" cy="843017"/>
          </a:xfrm>
        </p:grpSpPr>
        <p:sp>
          <p:nvSpPr>
            <p:cNvPr id="206" name="文本框 17"/>
            <p:cNvSpPr txBox="1">
              <a:spLocks noChangeArrowheads="1"/>
            </p:cNvSpPr>
            <p:nvPr/>
          </p:nvSpPr>
          <p:spPr bwMode="auto">
            <a:xfrm>
              <a:off x="7948753" y="4048928"/>
              <a:ext cx="2588282" cy="35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</a:p>
          </p:txBody>
        </p:sp>
        <p:sp>
          <p:nvSpPr>
            <p:cNvPr id="207" name="文本框 18"/>
            <p:cNvSpPr txBox="1">
              <a:spLocks noChangeArrowheads="1"/>
            </p:cNvSpPr>
            <p:nvPr/>
          </p:nvSpPr>
          <p:spPr bwMode="auto">
            <a:xfrm>
              <a:off x="7948332" y="4395709"/>
              <a:ext cx="2671681" cy="49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点击输入详细内容，添加你的论文内容。点击输入详细内容。</a:t>
              </a:r>
            </a:p>
          </p:txBody>
        </p:sp>
      </p:grpSp>
    </p:spTree>
  </p:cSld>
  <p:clrMapOvr>
    <a:masterClrMapping/>
  </p:clrMapOvr>
  <p:transition spd="slow" advClick="0" advTm="23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7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7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7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75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>
            <a:spLocks noChangeAspect="1"/>
          </p:cNvSpPr>
          <p:nvPr/>
        </p:nvSpPr>
        <p:spPr>
          <a:xfrm rot="10800000" flipH="1">
            <a:off x="3846848" y="1742118"/>
            <a:ext cx="839457" cy="723409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9" name="六边形 8"/>
          <p:cNvSpPr>
            <a:spLocks noChangeAspect="1"/>
          </p:cNvSpPr>
          <p:nvPr/>
        </p:nvSpPr>
        <p:spPr>
          <a:xfrm rot="10800000">
            <a:off x="1620978" y="1715284"/>
            <a:ext cx="2191523" cy="723409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0" name="六边形 9"/>
          <p:cNvSpPr>
            <a:spLocks noChangeAspect="1"/>
          </p:cNvSpPr>
          <p:nvPr/>
        </p:nvSpPr>
        <p:spPr>
          <a:xfrm rot="10800000" flipH="1">
            <a:off x="3846847" y="2561226"/>
            <a:ext cx="839457" cy="723409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2" name="六边形 11"/>
          <p:cNvSpPr>
            <a:spLocks noChangeAspect="1"/>
          </p:cNvSpPr>
          <p:nvPr/>
        </p:nvSpPr>
        <p:spPr>
          <a:xfrm rot="10800000">
            <a:off x="1620978" y="2536353"/>
            <a:ext cx="2191523" cy="723409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3" name="六边形 12"/>
          <p:cNvSpPr>
            <a:spLocks noChangeAspect="1"/>
          </p:cNvSpPr>
          <p:nvPr/>
        </p:nvSpPr>
        <p:spPr>
          <a:xfrm rot="10800000" flipH="1">
            <a:off x="3846846" y="3380335"/>
            <a:ext cx="839457" cy="723409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4" name="六边形 13"/>
          <p:cNvSpPr>
            <a:spLocks noChangeAspect="1"/>
          </p:cNvSpPr>
          <p:nvPr/>
        </p:nvSpPr>
        <p:spPr>
          <a:xfrm rot="10800000">
            <a:off x="1620979" y="3355460"/>
            <a:ext cx="2191523" cy="723409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lang="zh-CN" altLang="en-US" sz="1200" dirty="0"/>
          </a:p>
        </p:txBody>
      </p:sp>
      <p:grpSp>
        <p:nvGrpSpPr>
          <p:cNvPr id="3" name="组合 14"/>
          <p:cNvGrpSpPr>
            <a:grpSpLocks noChangeAspect="1"/>
          </p:cNvGrpSpPr>
          <p:nvPr/>
        </p:nvGrpSpPr>
        <p:grpSpPr>
          <a:xfrm flipH="1">
            <a:off x="4104036" y="2845122"/>
            <a:ext cx="325083" cy="246912"/>
            <a:chOff x="4268086" y="4221191"/>
            <a:chExt cx="509646" cy="387231"/>
          </a:xfrm>
          <a:solidFill>
            <a:srgbClr val="FEFEFE"/>
          </a:solidFill>
          <a:effectLst/>
        </p:grpSpPr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56" tIns="45728" rIns="91456" bIns="4572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56" tIns="45728" rIns="91456" bIns="4572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15"/>
          <p:cNvGrpSpPr/>
          <p:nvPr/>
        </p:nvGrpSpPr>
        <p:grpSpPr>
          <a:xfrm flipH="1">
            <a:off x="4135829" y="2009173"/>
            <a:ext cx="261495" cy="249998"/>
            <a:chOff x="1004888" y="993775"/>
            <a:chExt cx="2438400" cy="2332038"/>
          </a:xfrm>
          <a:solidFill>
            <a:srgbClr val="FEFEFE"/>
          </a:solidFill>
          <a:effectLst/>
        </p:grpSpPr>
        <p:sp>
          <p:nvSpPr>
            <p:cNvPr id="24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56" tIns="45728" rIns="91456" bIns="45728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任意多边形 19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56" tIns="45728" rIns="91456" bIns="45728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16"/>
          <p:cNvGrpSpPr>
            <a:grpSpLocks noChangeAspect="1"/>
          </p:cNvGrpSpPr>
          <p:nvPr/>
        </p:nvGrpSpPr>
        <p:grpSpPr>
          <a:xfrm flipH="1">
            <a:off x="4121470" y="3601585"/>
            <a:ext cx="255424" cy="288786"/>
            <a:chOff x="4994016" y="4872553"/>
            <a:chExt cx="406394" cy="459644"/>
          </a:xfrm>
          <a:solidFill>
            <a:srgbClr val="FEFEFE"/>
          </a:solidFill>
          <a:effectLst/>
        </p:grpSpPr>
        <p:sp>
          <p:nvSpPr>
            <p:cNvPr id="21" name="Freeform 148"/>
            <p:cNvSpPr>
              <a:spLocks noEditPoints="1"/>
            </p:cNvSpPr>
            <p:nvPr/>
          </p:nvSpPr>
          <p:spPr bwMode="auto">
            <a:xfrm>
              <a:off x="5049137" y="4872553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56" tIns="45728" rIns="91456" bIns="45728" numCol="1" anchor="t" anchorCtr="0" compatLnSpc="1"/>
            <a:lstStyle/>
            <a:p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56" tIns="45728" rIns="91456" bIns="45728" numCol="1" anchor="t" anchorCtr="0" compatLnSpc="1"/>
            <a:lstStyle/>
            <a:p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3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56" tIns="45728" rIns="91456" bIns="45728" numCol="1" anchor="t" anchorCtr="0" compatLnSpc="1"/>
            <a:lstStyle/>
            <a:p>
              <a:endParaRPr lang="zh-CN" altLang="en-US" sz="1200" dirty="0">
                <a:solidFill>
                  <a:prstClr val="black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 flipH="1">
            <a:off x="1772489" y="1787399"/>
            <a:ext cx="1860429" cy="792653"/>
          </a:xfrm>
          <a:prstGeom prst="rect">
            <a:avLst/>
          </a:prstGeom>
          <a:noFill/>
          <a:effectLst/>
        </p:spPr>
        <p:txBody>
          <a:bodyPr wrap="none" lIns="68583" tIns="34291" rIns="68583" bIns="34291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</a:t>
            </a:r>
            <a:r>
              <a:rPr lang="en-US" altLang="zh-CN" sz="11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</a:t>
            </a:r>
          </a:p>
          <a:p>
            <a:endParaRPr lang="en-US" altLang="zh-CN" sz="800" dirty="0">
              <a:solidFill>
                <a:schemeClr val="bg1"/>
              </a:solidFill>
            </a:endParaRPr>
          </a:p>
          <a:p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806835" y="2583018"/>
            <a:ext cx="1860429" cy="792653"/>
          </a:xfrm>
          <a:prstGeom prst="rect">
            <a:avLst/>
          </a:prstGeom>
          <a:noFill/>
          <a:effectLst/>
        </p:spPr>
        <p:txBody>
          <a:bodyPr wrap="none" lIns="68583" tIns="34291" rIns="68583" bIns="34291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</a:t>
            </a:r>
            <a:r>
              <a:rPr lang="en-US" altLang="zh-CN" sz="11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</a:t>
            </a:r>
          </a:p>
          <a:p>
            <a:endParaRPr lang="en-US" altLang="zh-CN" sz="800" dirty="0">
              <a:solidFill>
                <a:schemeClr val="bg1"/>
              </a:solidFill>
            </a:endParaRPr>
          </a:p>
          <a:p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1811171" y="3451980"/>
            <a:ext cx="1860429" cy="746478"/>
          </a:xfrm>
          <a:prstGeom prst="rect">
            <a:avLst/>
          </a:prstGeom>
          <a:noFill/>
          <a:effectLst/>
        </p:spPr>
        <p:txBody>
          <a:bodyPr wrap="none" lIns="68583" tIns="34291" rIns="68583" bIns="34291" rtlCol="0">
            <a:spAutoFit/>
          </a:bodyPr>
          <a:lstStyle/>
          <a:p>
            <a:r>
              <a:rPr lang="en-US" altLang="zh-CN" sz="11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MORE  THAN  TEMPLATE</a:t>
            </a: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</a:t>
            </a:r>
          </a:p>
          <a:p>
            <a:endParaRPr lang="en-US" altLang="zh-CN" sz="800" dirty="0">
              <a:solidFill>
                <a:schemeClr val="bg1"/>
              </a:solidFill>
            </a:endParaRPr>
          </a:p>
          <a:p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20"/>
          <p:cNvSpPr/>
          <p:nvPr/>
        </p:nvSpPr>
        <p:spPr>
          <a:xfrm>
            <a:off x="4863075" y="1952547"/>
            <a:ext cx="275201" cy="2751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9" name="TextBox 22"/>
          <p:cNvSpPr txBox="1"/>
          <p:nvPr/>
        </p:nvSpPr>
        <p:spPr>
          <a:xfrm>
            <a:off x="5215393" y="1856068"/>
            <a:ext cx="2851714" cy="577171"/>
          </a:xfrm>
          <a:prstGeom prst="rect">
            <a:avLst/>
          </a:prstGeom>
          <a:noFill/>
        </p:spPr>
        <p:txBody>
          <a:bodyPr wrap="square" lIns="68583" tIns="34291" rIns="68583" bIns="34291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图片方案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Oval 23"/>
          <p:cNvSpPr/>
          <p:nvPr/>
        </p:nvSpPr>
        <p:spPr>
          <a:xfrm>
            <a:off x="4863076" y="2752342"/>
            <a:ext cx="275201" cy="2751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1" name="TextBox 24"/>
          <p:cNvSpPr txBox="1"/>
          <p:nvPr/>
        </p:nvSpPr>
        <p:spPr>
          <a:xfrm>
            <a:off x="5215393" y="2659075"/>
            <a:ext cx="2851714" cy="577171"/>
          </a:xfrm>
          <a:prstGeom prst="rect">
            <a:avLst/>
          </a:prstGeom>
          <a:noFill/>
        </p:spPr>
        <p:txBody>
          <a:bodyPr wrap="square" lIns="68583" tIns="34291" rIns="68583" bIns="34291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视频方案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Oval 23"/>
          <p:cNvSpPr/>
          <p:nvPr/>
        </p:nvSpPr>
        <p:spPr>
          <a:xfrm>
            <a:off x="4863076" y="3587059"/>
            <a:ext cx="275201" cy="2751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3" name="TextBox 24"/>
          <p:cNvSpPr txBox="1"/>
          <p:nvPr/>
        </p:nvSpPr>
        <p:spPr>
          <a:xfrm>
            <a:off x="5215393" y="3493791"/>
            <a:ext cx="2851714" cy="577171"/>
          </a:xfrm>
          <a:prstGeom prst="rect">
            <a:avLst/>
          </a:prstGeom>
          <a:noFill/>
        </p:spPr>
        <p:txBody>
          <a:bodyPr wrap="square" lIns="68583" tIns="34291" rIns="68583" bIns="34291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视频方案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8" grpId="0"/>
      <p:bldP spid="19" grpId="0"/>
      <p:bldP spid="20" grpId="0"/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8092" y="940700"/>
            <a:ext cx="1618026" cy="246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6154" y="1245073"/>
            <a:ext cx="7953277" cy="6233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2" y="2052946"/>
            <a:ext cx="9145086" cy="26470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65034" bIns="32517"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3" y="6236"/>
            <a:ext cx="9242026" cy="51388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2947" y="2219819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演讲完毕，谢谢观看！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12638" y="2998088"/>
            <a:ext cx="184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5928" y="1179120"/>
            <a:ext cx="2319096" cy="12004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Broadway" panose="04040905080B02020502" pitchFamily="82" charset="0"/>
              </a:rPr>
              <a:t>2019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Broadway" panose="04040905080B02020502" pitchFamily="82" charset="0"/>
            </a:endParaRPr>
          </a:p>
        </p:txBody>
      </p:sp>
      <p:sp>
        <p:nvSpPr>
          <p:cNvPr id="14" name="TextBox 33"/>
          <p:cNvSpPr txBox="1"/>
          <p:nvPr/>
        </p:nvSpPr>
        <p:spPr>
          <a:xfrm>
            <a:off x="4178605" y="3375617"/>
            <a:ext cx="442663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汇报人：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时间：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日</a:t>
            </a:r>
          </a:p>
        </p:txBody>
      </p:sp>
    </p:spTree>
  </p:cSld>
  <p:clrMapOvr>
    <a:masterClrMapping/>
  </p:clrMapOvr>
  <p:transition spd="slow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99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199"/>
                            </p:stCondLst>
                            <p:childTnLst>
                              <p:par>
                                <p:cTn id="24" presetID="4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8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641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自定义设计方案">
  <a:themeElements>
    <a:clrScheme name="自定义 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0504D"/>
      </a:accent1>
      <a:accent2>
        <a:srgbClr val="4BACC6"/>
      </a:accent2>
      <a:accent3>
        <a:srgbClr val="9BBB59"/>
      </a:accent3>
      <a:accent4>
        <a:srgbClr val="C0504D"/>
      </a:accent4>
      <a:accent5>
        <a:srgbClr val="4BACC6"/>
      </a:accent5>
      <a:accent6>
        <a:srgbClr val="9BBB59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1616</Words>
  <Application>Microsoft Office PowerPoint</Application>
  <PresentationFormat>自定义</PresentationFormat>
  <Paragraphs>258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方正姚体</vt:lpstr>
      <vt:lpstr>宋体</vt:lpstr>
      <vt:lpstr>微软雅黑</vt:lpstr>
      <vt:lpstr>Agency FB</vt:lpstr>
      <vt:lpstr>Arial</vt:lpstr>
      <vt:lpstr>Broadway</vt:lpstr>
      <vt:lpstr>Calibri</vt:lpstr>
      <vt:lpstr>Calibri Light</vt:lpstr>
      <vt:lpstr>Impact</vt:lpstr>
      <vt:lpstr>Open Sans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bt641.pptx</dc:title>
  <dc:creator/>
  <cp:lastModifiedBy/>
  <cp:revision>2</cp:revision>
  <dcterms:created xsi:type="dcterms:W3CDTF">2016-10-17T14:00:00Z</dcterms:created>
  <dcterms:modified xsi:type="dcterms:W3CDTF">2018-05-19T02:11:16Z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