
<file path=[Content_Types].xml><?xml version="1.0" encoding="utf-8"?>
<Types xmlns="http://schemas.openxmlformats.org/package/2006/content-types">
  <Override PartName="/ppt/slideMasters/slideMaster3.xml" ContentType="application/vnd.openxmlformats-officedocument.presentationml.slideMaster+xml"/>
  <Override PartName="/ppt/tags/tag8.xml" ContentType="application/vnd.openxmlformats-officedocument.presentationml.tags+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tags/tag4.xml" ContentType="application/vnd.openxmlformats-officedocument.presentationml.tags+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tags/tag16.xml" ContentType="application/vnd.openxmlformats-officedocument.presentationml.tags+xml"/>
  <Override PartName="/ppt/tags/tag27.xml" ContentType="application/vnd.openxmlformats-officedocument.presentationml.tags+xml"/>
  <Override PartName="/ppt/notesSlides/notesSlide23.xml" ContentType="application/vnd.openxmlformats-officedocument.presentationml.notesSlide+xml"/>
  <Override PartName="/docProps/custom.xml" ContentType="application/vnd.openxmlformats-officedocument.custom-properties+xml"/>
  <Override PartName="/ppt/notesSlides/notesSlide12.xml" ContentType="application/vnd.openxmlformats-officedocument.presentationml.notesSlide+xml"/>
  <Override PartName="/ppt/tags/tag12.xml" ContentType="application/vnd.openxmlformats-officedocument.presentationml.tags+xml"/>
  <Override PartName="/ppt/notesSlides/notesSlide7.xml" ContentType="application/vnd.openxmlformats-officedocument.presentationml.notesSlide+xml"/>
  <Override PartName="/ppt/tags/tag23.xml" ContentType="application/vnd.openxmlformats-officedocument.presentationml.tags+xml"/>
  <Override PartName="/ppt/slides/slide9.xml" ContentType="application/vnd.openxmlformats-officedocument.presentationml.slide+xml"/>
  <Override PartName="/ppt/viewProps.xml" ContentType="application/vnd.openxmlformats-officedocument.presentationml.viewProps+xml"/>
  <Override PartName="/ppt/tags/tag9.xml" ContentType="application/vnd.openxmlformats-officedocument.presentationml.tags+xml"/>
  <Override PartName="/ppt/tags/tag30.xml" ContentType="application/vnd.openxmlformats-officedocument.presentationml.tag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Default Extension="png" ContentType="image/png"/>
  <Override PartName="/ppt/tags/tag7.xml" ContentType="application/vnd.openxmlformats-officedocument.presentationml.tags+xml"/>
  <Override PartName="/ppt/notesSlides/notesSlide3.xml" ContentType="application/vnd.openxmlformats-officedocument.presentationml.notesSlide+xml"/>
  <Default Extension="mp3" ContentType="audio/mpe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tags/tag5.xml" ContentType="application/vnd.openxmlformats-officedocument.presentationml.tags+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Default Extension="jpeg" ContentType="image/jpeg"/>
  <Override PartName="/ppt/tags/tag3.xml" ContentType="application/vnd.openxmlformats-officedocument.presentationml.tags+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ppt/tags/tag1.xml" ContentType="application/vnd.openxmlformats-officedocument.presentationml.tags+xml"/>
  <Override PartName="/ppt/tags/tag19.xml" ContentType="application/vnd.openxmlformats-officedocument.presentationml.tags+xml"/>
  <Override PartName="/ppt/notesSlides/notesSlide15.xml" ContentType="application/vnd.openxmlformats-officedocument.presentationml.notesSlide+xml"/>
  <Override PartName="/ppt/tags/tag28.xml" ContentType="application/vnd.openxmlformats-officedocument.presentationml.tags+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tags/tag17.xml" ContentType="application/vnd.openxmlformats-officedocument.presentationml.tags+xml"/>
  <Override PartName="/ppt/notesSlides/notesSlide13.xml" ContentType="application/vnd.openxmlformats-officedocument.presentationml.notesSlide+xml"/>
  <Override PartName="/ppt/tags/tag26.xml" ContentType="application/vnd.openxmlformats-officedocument.presentationml.tags+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tags/tag15.xml" ContentType="application/vnd.openxmlformats-officedocument.presentationml.tags+xml"/>
  <Override PartName="/ppt/notesSlides/notesSlide8.xml" ContentType="application/vnd.openxmlformats-officedocument.presentationml.notesSlide+xml"/>
  <Override PartName="/ppt/notesSlides/notesSlide11.xml" ContentType="application/vnd.openxmlformats-officedocument.presentationml.notesSlide+xml"/>
  <Override PartName="/ppt/tags/tag24.xml" ContentType="application/vnd.openxmlformats-officedocument.presentationml.tags+xml"/>
  <Override PartName="/ppt/notesSlides/notesSlide20.xml" ContentType="application/vnd.openxmlformats-officedocument.presentationml.notesSlide+xml"/>
  <Override PartName="/ppt/tags/tag13.xml" ContentType="application/vnd.openxmlformats-officedocument.presentationml.tags+xml"/>
  <Override PartName="/ppt/notesSlides/notesSlide6.xml" ContentType="application/vnd.openxmlformats-officedocument.presentationml.notesSlide+xml"/>
  <Override PartName="/ppt/tags/tag22.xml" ContentType="application/vnd.openxmlformats-officedocument.presentationml.tags+xml"/>
  <Override PartName="/ppt/tags/tag31.xml" ContentType="application/vnd.openxmlformats-officedocument.presentationml.tags+xml"/>
  <Override PartName="/ppt/slides/slide8.xml" ContentType="application/vnd.openxmlformats-officedocument.presentationml.slide+xml"/>
  <Override PartName="/ppt/tags/tag11.xml" ContentType="application/vnd.openxmlformats-officedocument.presentationml.tags+xml"/>
  <Override PartName="/ppt/notesSlides/notesSlide4.xml" ContentType="application/vnd.openxmlformats-officedocument.presentationml.notesSlide+xml"/>
  <Override PartName="/ppt/tags/tag20.xml" ContentType="application/vnd.openxmlformats-officedocument.presentationml.tags+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tags/tag6.xml" ContentType="application/vnd.openxmlformats-officedocument.presentationml.tags+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tags/tag2.xml" ContentType="application/vnd.openxmlformats-officedocument.presentationml.tags+xml"/>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tags/tag29.xml" ContentType="application/vnd.openxmlformats-officedocument.presentationml.tags+xml"/>
  <Override PartName="/ppt/notesSlides/notesSlide25.xml" ContentType="application/vnd.openxmlformats-officedocument.presentationml.notesSlide+xml"/>
  <Override PartName="/ppt/slides/slide12.xml" ContentType="application/vnd.openxmlformats-officedocument.presentationml.slide+xml"/>
  <Override PartName="/ppt/slideLayouts/slideLayout11.xml" ContentType="application/vnd.openxmlformats-officedocument.presentationml.slideLayout+xml"/>
  <Override PartName="/ppt/tags/tag18.xml" ContentType="application/vnd.openxmlformats-officedocument.presentationml.tags+xml"/>
  <Override PartName="/ppt/notesSlides/notesSlide14.xml" ContentType="application/vnd.openxmlformats-officedocument.presentationml.notesSlide+xml"/>
  <Override PartName="/ppt/tags/tag14.xml" ContentType="application/vnd.openxmlformats-officedocument.presentationml.tags+xml"/>
  <Override PartName="/ppt/notesSlides/notesSlide9.xml" ContentType="application/vnd.openxmlformats-officedocument.presentationml.notesSlide+xml"/>
  <Override PartName="/ppt/tags/tag25.xml" ContentType="application/vnd.openxmlformats-officedocument.presentationml.tags+xml"/>
  <Override PartName="/ppt/notesSlides/notesSlide21.xml" ContentType="application/vnd.openxmlformats-officedocument.presentationml.notesSlide+xml"/>
  <Override PartName="/ppt/notesSlides/notesSlide10.xml" ContentType="application/vnd.openxmlformats-officedocument.presentationml.notesSlide+xml"/>
  <Override PartName="/ppt/tags/tag32.xml" ContentType="application/vnd.openxmlformats-officedocument.presentationml.tags+xml"/>
  <Override PartName="/ppt/slides/slide7.xml" ContentType="application/vnd.openxmlformats-officedocument.presentationml.slide+xml"/>
  <Override PartName="/ppt/slideLayouts/slideLayout9.xml" ContentType="application/vnd.openxmlformats-officedocument.presentationml.slideLayout+xml"/>
  <Override PartName="/ppt/tags/tag10.xml" ContentType="application/vnd.openxmlformats-officedocument.presentationml.tags+xml"/>
  <Override PartName="/ppt/notesSlides/notesSlide5.xml" ContentType="application/vnd.openxmlformats-officedocument.presentationml.notesSlide+xml"/>
  <Override PartName="/ppt/tags/tag21.xml" ContentType="application/vnd.openxmlformats-officedocument.presentationml.tag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4264" r:id="rId1"/>
    <p:sldMasterId id="2147484277" r:id="rId2"/>
    <p:sldMasterId id="2147484289" r:id="rId3"/>
  </p:sldMasterIdLst>
  <p:notesMasterIdLst>
    <p:notesMasterId r:id="rId31"/>
  </p:notesMasterIdLst>
  <p:sldIdLst>
    <p:sldId id="256" r:id="rId4"/>
    <p:sldId id="287" r:id="rId5"/>
    <p:sldId id="288" r:id="rId6"/>
    <p:sldId id="319" r:id="rId7"/>
    <p:sldId id="318" r:id="rId8"/>
    <p:sldId id="329" r:id="rId9"/>
    <p:sldId id="321" r:id="rId10"/>
    <p:sldId id="322" r:id="rId11"/>
    <p:sldId id="312" r:id="rId12"/>
    <p:sldId id="323" r:id="rId13"/>
    <p:sldId id="324" r:id="rId14"/>
    <p:sldId id="326" r:id="rId15"/>
    <p:sldId id="320" r:id="rId16"/>
    <p:sldId id="327" r:id="rId17"/>
    <p:sldId id="313" r:id="rId18"/>
    <p:sldId id="335" r:id="rId19"/>
    <p:sldId id="315" r:id="rId20"/>
    <p:sldId id="332" r:id="rId21"/>
    <p:sldId id="333" r:id="rId22"/>
    <p:sldId id="334" r:id="rId23"/>
    <p:sldId id="314" r:id="rId24"/>
    <p:sldId id="316" r:id="rId25"/>
    <p:sldId id="317" r:id="rId26"/>
    <p:sldId id="328" r:id="rId27"/>
    <p:sldId id="330" r:id="rId28"/>
    <p:sldId id="331" r:id="rId29"/>
    <p:sldId id="286" r:id="rId30"/>
  </p:sldIdLst>
  <p:sldSz cx="9144000" cy="5143500" type="screen16x9"/>
  <p:notesSz cx="6858000" cy="9144000"/>
  <p:custShowLst>
    <p:custShow name="自定义放映 1" id="0">
      <p:sldLst>
        <p:sld r:id="rId4"/>
        <p:sld r:id="rId6"/>
        <p:sld r:id="rId30"/>
      </p:sldLst>
    </p:custShow>
  </p:custShowLst>
  <p:defaultTextStyle>
    <a:defPPr>
      <a:defRPr lang="en-US"/>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p:defaultTextStyle>
  <p:extLst>
    <p:ext uri="{EFAFB233-063F-42B5-8137-9DF3F51BA10A}">
      <p15:sldGuideLst xmlns:p15="http://schemas.microsoft.com/office/powerpoint/2012/main" xmlns="">
        <p15:guide id="1" orient="horz" pos="1511" userDrawn="1">
          <p15:clr>
            <a:srgbClr val="A4A3A4"/>
          </p15:clr>
        </p15:guide>
        <p15:guide id="2" pos="294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p:present/>
    <p:sldAll/>
    <p:penClr>
      <a:srgbClr val="FF0000"/>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0"/>
      </p:ext>
    </p:extLst>
  </p:showPr>
  <p:clrMru>
    <a:srgbClr val="FF9900"/>
    <a:srgbClr val="FDD903"/>
    <a:srgbClr val="0000FF"/>
    <a:srgbClr val="FFFFFF"/>
    <a:srgbClr val="B2B2B2"/>
    <a:srgbClr val="0000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717" autoAdjust="0"/>
    <p:restoredTop sz="94464" autoAdjust="0"/>
  </p:normalViewPr>
  <p:slideViewPr>
    <p:cSldViewPr>
      <p:cViewPr>
        <p:scale>
          <a:sx n="75" d="100"/>
          <a:sy n="75" d="100"/>
        </p:scale>
        <p:origin x="-1416" y="-690"/>
      </p:cViewPr>
      <p:guideLst>
        <p:guide orient="horz" pos="1511"/>
        <p:guide pos="2947"/>
      </p:guideLst>
    </p:cSldViewPr>
  </p:slideViewPr>
  <p:notesTextViewPr>
    <p:cViewPr>
      <p:scale>
        <a:sx n="1" d="1"/>
        <a:sy n="1" d="1"/>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0213"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r>
              <a:rPr lang="zh-CN" altLang="en-US"/>
              <a:t>单击此处添加标题</a:t>
            </a:r>
          </a:p>
        </p:txBody>
      </p:sp>
      <p:sp>
        <p:nvSpPr>
          <p:cNvPr id="3075" name="Rectangle 3"/>
          <p:cNvSpPr>
            <a:spLocks noGrp="1" noChangeArrowheads="1"/>
          </p:cNvSpPr>
          <p:nvPr>
            <p:ph type="dt" idx="1"/>
          </p:nvPr>
        </p:nvSpPr>
        <p:spPr bwMode="auto">
          <a:xfrm>
            <a:off x="3883025" y="0"/>
            <a:ext cx="2973388"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3076" name="Rectangle 4"/>
          <p:cNvSpPr>
            <a:spLocks noGrp="1" noRot="1" noChangeAspect="1" noChangeArrowheads="1"/>
          </p:cNvSpPr>
          <p:nvPr>
            <p:ph type="sldImg" idx="2"/>
          </p:nvPr>
        </p:nvSpPr>
        <p:spPr bwMode="auto">
          <a:xfrm>
            <a:off x="381000" y="685800"/>
            <a:ext cx="6096000" cy="3429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sp>
      <p:sp>
        <p:nvSpPr>
          <p:cNvPr id="3077" name="Rectangle 5"/>
          <p:cNvSpPr>
            <a:spLocks noGrp="1" noRot="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078" name="Rectangle 6"/>
          <p:cNvSpPr>
            <a:spLocks noGrp="1" noChangeArrowheads="1"/>
          </p:cNvSpPr>
          <p:nvPr>
            <p:ph type="ftr" sz="quarter" idx="4"/>
          </p:nvPr>
        </p:nvSpPr>
        <p:spPr bwMode="auto">
          <a:xfrm>
            <a:off x="0" y="8685213"/>
            <a:ext cx="2970213"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3079" name="Rectangle 7"/>
          <p:cNvSpPr>
            <a:spLocks noGrp="1" noChangeArrowheads="1"/>
          </p:cNvSpPr>
          <p:nvPr>
            <p:ph type="sldNum" sz="quarter" idx="5"/>
          </p:nvPr>
        </p:nvSpPr>
        <p:spPr bwMode="auto">
          <a:xfrm>
            <a:off x="3883025" y="8685213"/>
            <a:ext cx="2973388"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3A930D33-079D-4CA9-A1E7-7078CAC5F2FE}" type="slidenum">
              <a:rPr lang="zh-CN" altLang="en-US"/>
              <a:pPr/>
              <a:t>‹#›</a:t>
            </a:fld>
            <a:endParaRPr lang="en-US"/>
          </a:p>
        </p:txBody>
      </p:sp>
    </p:spTree>
    <p:extLst>
      <p:ext uri="{BB962C8B-B14F-4D97-AF65-F5344CB8AC3E}">
        <p14:creationId xmlns:p14="http://schemas.microsoft.com/office/powerpoint/2010/main" xmlns="" val="361947395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1</a:t>
            </a:fld>
            <a:endParaRPr lang="en-US"/>
          </a:p>
        </p:txBody>
      </p:sp>
    </p:spTree>
    <p:extLst>
      <p:ext uri="{BB962C8B-B14F-4D97-AF65-F5344CB8AC3E}">
        <p14:creationId xmlns:p14="http://schemas.microsoft.com/office/powerpoint/2010/main" xmlns="" val="42876632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 </a:t>
            </a:r>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fld id="{CD82B6E9-0666-4E7E-B502-612ED3F2704A}"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宋体"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2</a:t>
            </a:fld>
            <a:endPar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extLst>
      <p:ext uri="{BB962C8B-B14F-4D97-AF65-F5344CB8AC3E}">
        <p14:creationId xmlns:p14="http://schemas.microsoft.com/office/powerpoint/2010/main" xmlns="" val="32396120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 </a:t>
            </a:r>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fld id="{CD82B6E9-0666-4E7E-B502-612ED3F2704A}"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宋体"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3</a:t>
            </a:fld>
            <a:endPar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extLst>
      <p:ext uri="{BB962C8B-B14F-4D97-AF65-F5344CB8AC3E}">
        <p14:creationId xmlns:p14="http://schemas.microsoft.com/office/powerpoint/2010/main" xmlns="" val="19198737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7471C6-AD5F-4A48-85CD-A0853D0DC89C}"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xmlns="" val="17242060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7471C6-AD5F-4A48-85CD-A0853D0DC89C}"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xmlns="" val="6553738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7471C6-AD5F-4A48-85CD-A0853D0DC89C}"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xmlns="" val="3939286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7471C6-AD5F-4A48-85CD-A0853D0DC89C}"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xmlns="" val="13806915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7471C6-AD5F-4A48-85CD-A0853D0DC89C}"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xmlns="" val="24370295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 </a:t>
            </a:r>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fld id="{CD82B6E9-0666-4E7E-B502-612ED3F2704A}"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宋体"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9</a:t>
            </a:fld>
            <a:endPar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extLst>
      <p:ext uri="{BB962C8B-B14F-4D97-AF65-F5344CB8AC3E}">
        <p14:creationId xmlns:p14="http://schemas.microsoft.com/office/powerpoint/2010/main" xmlns="" val="5815742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7471C6-AD5F-4A48-85CD-A0853D0DC89C}"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xmlns="" val="7495568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7471C6-AD5F-4A48-85CD-A0853D0DC89C}"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xmlns="" val="6383969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7471C6-AD5F-4A48-85CD-A0853D0DC89C}"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xmlns="" val="22269865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7471C6-AD5F-4A48-85CD-A0853D0DC89C}"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xmlns="" val="30904071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7471C6-AD5F-4A48-85CD-A0853D0DC89C}"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xmlns="" val="41078060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 </a:t>
            </a:r>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fld id="{CD82B6E9-0666-4E7E-B502-612ED3F2704A}"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宋体"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15</a:t>
            </a:fld>
            <a:endPar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extLst>
      <p:ext uri="{BB962C8B-B14F-4D97-AF65-F5344CB8AC3E}">
        <p14:creationId xmlns:p14="http://schemas.microsoft.com/office/powerpoint/2010/main" xmlns="" val="9397878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7471C6-AD5F-4A48-85CD-A0853D0DC89C}"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xmlns="" val="21167772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083422-B43C-4F0B-ABD6-872460AC0456}" type="slidenum">
              <a:rPr lang="zh-CN" altLang="en-US" smtClean="0"/>
              <a:pPr/>
              <a:t>17</a:t>
            </a:fld>
            <a:endParaRPr lang="zh-CN" altLang="en-US"/>
          </a:p>
        </p:txBody>
      </p:sp>
    </p:spTree>
    <p:extLst>
      <p:ext uri="{BB962C8B-B14F-4D97-AF65-F5344CB8AC3E}">
        <p14:creationId xmlns:p14="http://schemas.microsoft.com/office/powerpoint/2010/main" xmlns="" val="35597608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7471C6-AD5F-4A48-85CD-A0853D0DC89C}"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xmlns="" val="24998143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7471C6-AD5F-4A48-85CD-A0853D0DC89C}"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xmlns="" val="19699118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7471C6-AD5F-4A48-85CD-A0853D0DC89C}"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xmlns="" val="289889735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 </a:t>
            </a:r>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fld id="{CD82B6E9-0666-4E7E-B502-612ED3F2704A}"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宋体"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21</a:t>
            </a:fld>
            <a:endPar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extLst>
      <p:ext uri="{BB962C8B-B14F-4D97-AF65-F5344CB8AC3E}">
        <p14:creationId xmlns:p14="http://schemas.microsoft.com/office/powerpoint/2010/main" xmlns="" val="381829431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083422-B43C-4F0B-ABD6-872460AC0456}" type="slidenum">
              <a:rPr lang="zh-CN" altLang="en-US" smtClean="0"/>
              <a:pPr/>
              <a:t>22</a:t>
            </a:fld>
            <a:endParaRPr lang="zh-CN" altLang="en-US"/>
          </a:p>
        </p:txBody>
      </p:sp>
    </p:spTree>
    <p:extLst>
      <p:ext uri="{BB962C8B-B14F-4D97-AF65-F5344CB8AC3E}">
        <p14:creationId xmlns:p14="http://schemas.microsoft.com/office/powerpoint/2010/main" xmlns="" val="80162004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083422-B43C-4F0B-ABD6-872460AC0456}" type="slidenum">
              <a:rPr lang="zh-CN" altLang="en-US" smtClean="0"/>
              <a:pPr/>
              <a:t>23</a:t>
            </a:fld>
            <a:endParaRPr lang="zh-CN" altLang="en-US"/>
          </a:p>
        </p:txBody>
      </p:sp>
    </p:spTree>
    <p:extLst>
      <p:ext uri="{BB962C8B-B14F-4D97-AF65-F5344CB8AC3E}">
        <p14:creationId xmlns:p14="http://schemas.microsoft.com/office/powerpoint/2010/main" xmlns="" val="87379191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7471C6-AD5F-4A48-85CD-A0853D0DC89C}"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xmlns="" val="317549675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7471C6-AD5F-4A48-85CD-A0853D0DC89C}"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xmlns="" val="176613591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7471C6-AD5F-4A48-85CD-A0853D0DC89C}"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xmlns="" val="328600462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27</a:t>
            </a:fld>
            <a:endParaRPr lang="en-US"/>
          </a:p>
        </p:txBody>
      </p:sp>
    </p:spTree>
    <p:extLst>
      <p:ext uri="{BB962C8B-B14F-4D97-AF65-F5344CB8AC3E}">
        <p14:creationId xmlns:p14="http://schemas.microsoft.com/office/powerpoint/2010/main" xmlns="" val="29152283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719685761"/>
      </p:ext>
    </p:extLst>
  </p:cSld>
  <p:clrMapOvr>
    <a:masterClrMapping/>
  </p:clrMapOvr>
  <mc:AlternateContent xmlns:mc="http://schemas.openxmlformats.org/markup-compatibility/2006">
    <mc:Choice xmlns:p14="http://schemas.microsoft.com/office/powerpoint/2010/main" xmlns="" Requires="p14">
      <p:transition spd="slow" p14:dur="1250" advClick="0" advTm="3713">
        <p14:switch dir="r"/>
      </p:transition>
    </mc:Choice>
    <mc:Fallback>
      <p:transition spd="slow" advClick="0" advTm="3713">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972431561"/>
      </p:ext>
    </p:extLst>
  </p:cSld>
  <p:clrMapOvr>
    <a:masterClrMapping/>
  </p:clrMapOvr>
  <mc:AlternateContent xmlns:mc="http://schemas.openxmlformats.org/markup-compatibility/2006">
    <mc:Choice xmlns:p14="http://schemas.microsoft.com/office/powerpoint/2010/main" xmlns="" Requires="p14">
      <p:transition spd="slow" p14:dur="1250" advClick="0" advTm="3713">
        <p14:switch dir="r"/>
      </p:transition>
    </mc:Choice>
    <mc:Fallback>
      <p:transition spd="slow" advClick="0" advTm="3713">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a:prstGeom prst="rect">
            <a:avLst/>
          </a:prstGeo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035"/>
            <a:ext cx="7772400" cy="1125140"/>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xmlns="" val="2429646249"/>
      </p:ext>
    </p:extLst>
  </p:cSld>
  <p:clrMapOvr>
    <a:masterClrMapping/>
  </p:clrMapOvr>
  <mc:AlternateContent xmlns:mc="http://schemas.openxmlformats.org/markup-compatibility/2006">
    <mc:Choice xmlns:p14="http://schemas.microsoft.com/office/powerpoint/2010/main" xmlns="" Requires="p14">
      <p:transition spd="slow" p14:dur="1250" advClick="0" advTm="3713">
        <p14:switch dir="r"/>
      </p:transition>
    </mc:Choice>
    <mc:Fallback>
      <p:transition spd="slow" advClick="0" advTm="3713">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200151"/>
            <a:ext cx="4038600" cy="3394472"/>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200151"/>
            <a:ext cx="4038600" cy="3394472"/>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xmlns="" val="1872158072"/>
      </p:ext>
    </p:extLst>
  </p:cSld>
  <p:clrMapOvr>
    <a:masterClrMapping/>
  </p:clrMapOvr>
  <mc:AlternateContent xmlns:mc="http://schemas.openxmlformats.org/markup-compatibility/2006">
    <mc:Choice xmlns:p14="http://schemas.microsoft.com/office/powerpoint/2010/main" xmlns="" Requires="p14">
      <p:transition spd="slow" p14:dur="1250" advClick="0" advTm="3713">
        <p14:switch dir="r"/>
      </p:transition>
    </mc:Choice>
    <mc:Fallback>
      <p:transition spd="slow" advClick="0" advTm="3713">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40188"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156"/>
            <a:ext cx="4040188"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8" y="1151335"/>
            <a:ext cx="4041775"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8" y="1631156"/>
            <a:ext cx="4041775"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xmlns="" val="2717312753"/>
      </p:ext>
    </p:extLst>
  </p:cSld>
  <p:clrMapOvr>
    <a:masterClrMapping/>
  </p:clrMapOvr>
  <mc:AlternateContent xmlns:mc="http://schemas.openxmlformats.org/markup-compatibility/2006">
    <mc:Choice xmlns:p14="http://schemas.microsoft.com/office/powerpoint/2010/main" xmlns="" Requires="p14">
      <p:transition spd="slow" p14:dur="1250" advClick="0" advTm="3713">
        <p14:switch dir="r"/>
      </p:transition>
    </mc:Choice>
    <mc:Fallback>
      <p:transition spd="slow" advClick="0" advTm="3713">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xmlns="" val="3330251810"/>
      </p:ext>
    </p:extLst>
  </p:cSld>
  <p:clrMapOvr>
    <a:masterClrMapping/>
  </p:clrMapOvr>
  <mc:AlternateContent xmlns:mc="http://schemas.openxmlformats.org/markup-compatibility/2006">
    <mc:Choice xmlns:p14="http://schemas.microsoft.com/office/powerpoint/2010/main" xmlns="" Requires="p14">
      <p:transition spd="slow" p14:dur="1250" advClick="0" advTm="3713">
        <p14:switch dir="r"/>
      </p:transition>
    </mc:Choice>
    <mc:Fallback>
      <p:transition spd="slow" advClick="0" advTm="3713">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959452710"/>
      </p:ext>
    </p:extLst>
  </p:cSld>
  <p:clrMapOvr>
    <a:masterClrMapping/>
  </p:clrMapOvr>
  <mc:AlternateContent xmlns:mc="http://schemas.openxmlformats.org/markup-compatibility/2006">
    <mc:Choice xmlns:p14="http://schemas.microsoft.com/office/powerpoint/2010/main" xmlns="" Requires="p14">
      <p:transition spd="slow" p14:dur="1250" advClick="0" advTm="3713">
        <p14:switch dir="r"/>
      </p:transition>
    </mc:Choice>
    <mc:Fallback>
      <p:transition spd="slow" advClick="0" advTm="3713">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3" y="204787"/>
            <a:ext cx="3008313" cy="871538"/>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9"/>
            <a:ext cx="5111750" cy="438983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3" y="1076327"/>
            <a:ext cx="3008313" cy="351829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xmlns="" val="1572197642"/>
      </p:ext>
    </p:extLst>
  </p:cSld>
  <p:clrMapOvr>
    <a:masterClrMapping/>
  </p:clrMapOvr>
  <mc:AlternateContent xmlns:mc="http://schemas.openxmlformats.org/markup-compatibility/2006">
    <mc:Choice xmlns:p14="http://schemas.microsoft.com/office/powerpoint/2010/main" xmlns="" Requires="p14">
      <p:transition spd="slow" p14:dur="1250" advClick="0" advTm="3713">
        <p14:switch dir="r"/>
      </p:transition>
    </mc:Choice>
    <mc:Fallback>
      <p:transition spd="slow" advClick="0" advTm="3713">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4"/>
            <a:ext cx="5486400" cy="60364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xmlns="" val="2866486556"/>
      </p:ext>
    </p:extLst>
  </p:cSld>
  <p:clrMapOvr>
    <a:masterClrMapping/>
  </p:clrMapOvr>
  <mc:AlternateContent xmlns:mc="http://schemas.openxmlformats.org/markup-compatibility/2006">
    <mc:Choice xmlns:p14="http://schemas.microsoft.com/office/powerpoint/2010/main" xmlns="" Requires="p14">
      <p:transition spd="slow" p14:dur="1250" advClick="0" advTm="3713">
        <p14:switch dir="r"/>
      </p:transition>
    </mc:Choice>
    <mc:Fallback>
      <p:transition spd="slow" advClick="0" advTm="3713">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200151"/>
            <a:ext cx="8229600" cy="3394472"/>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xmlns="" val="3093598755"/>
      </p:ext>
    </p:extLst>
  </p:cSld>
  <p:clrMapOvr>
    <a:masterClrMapping/>
  </p:clrMapOvr>
  <mc:AlternateContent xmlns:mc="http://schemas.openxmlformats.org/markup-compatibility/2006">
    <mc:Choice xmlns:p14="http://schemas.microsoft.com/office/powerpoint/2010/main" xmlns="" Requires="p14">
      <p:transition spd="slow" p14:dur="1250" advClick="0" advTm="3713">
        <p14:switch dir="r"/>
      </p:transition>
    </mc:Choice>
    <mc:Fallback>
      <p:transition spd="slow" advClick="0" advTm="3713">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80"/>
            <a:ext cx="2057400" cy="4388644"/>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05980"/>
            <a:ext cx="6019800" cy="4388644"/>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xmlns="" val="4233381338"/>
      </p:ext>
    </p:extLst>
  </p:cSld>
  <p:clrMapOvr>
    <a:masterClrMapping/>
  </p:clrMapOvr>
  <mc:AlternateContent xmlns:mc="http://schemas.openxmlformats.org/markup-compatibility/2006">
    <mc:Choice xmlns:p14="http://schemas.microsoft.com/office/powerpoint/2010/main" xmlns="" Requires="p14">
      <p:transition spd="slow" p14:dur="1250" advClick="0" advTm="3713">
        <p14:switch dir="r"/>
      </p:transition>
    </mc:Choice>
    <mc:Fallback>
      <p:transition spd="slow" advClick="0" advTm="3713">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2017/11/27 Monday</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5" name="页脚占位符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6" name="灯片编号占位符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Tree>
    <p:extLst>
      <p:ext uri="{BB962C8B-B14F-4D97-AF65-F5344CB8AC3E}">
        <p14:creationId xmlns:p14="http://schemas.microsoft.com/office/powerpoint/2010/main" xmlns="" val="1710826181"/>
      </p:ext>
    </p:extLst>
  </p:cSld>
  <p:clrMapOvr>
    <a:masterClrMapping/>
  </p:clrMapOvr>
  <mc:AlternateContent xmlns:mc="http://schemas.openxmlformats.org/markup-compatibility/2006">
    <mc:Choice xmlns:p14="http://schemas.microsoft.com/office/powerpoint/2010/main" xmlns="" Requires="p14">
      <p:transition spd="slow" p14:dur="1250" advClick="0" advTm="3713">
        <p14:switch dir="r"/>
      </p:transition>
    </mc:Choice>
    <mc:Fallback>
      <p:transition spd="slow" advClick="0" advTm="3713">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2017/11/27 Monday</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5" name="页脚占位符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6" name="灯片编号占位符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Tree>
    <p:extLst>
      <p:ext uri="{BB962C8B-B14F-4D97-AF65-F5344CB8AC3E}">
        <p14:creationId xmlns:p14="http://schemas.microsoft.com/office/powerpoint/2010/main" xmlns="" val="765303779"/>
      </p:ext>
    </p:extLst>
  </p:cSld>
  <p:clrMapOvr>
    <a:masterClrMapping/>
  </p:clrMapOvr>
  <mc:AlternateContent xmlns:mc="http://schemas.openxmlformats.org/markup-compatibility/2006">
    <mc:Choice xmlns:p14="http://schemas.microsoft.com/office/powerpoint/2010/main" xmlns="" Requires="p14">
      <p:transition spd="slow" p14:dur="1250" advClick="0" advTm="3713">
        <p14:switch dir="r"/>
      </p:transition>
    </mc:Choice>
    <mc:Fallback>
      <p:transition spd="slow" advClick="0" advTm="3713">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编辑母版文本样式</a:t>
            </a:r>
          </a:p>
        </p:txBody>
      </p:sp>
      <p:sp>
        <p:nvSpPr>
          <p:cNvPr id="4" name="日期占位符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2017/11/27 Monday</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5" name="页脚占位符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6" name="灯片编号占位符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Tree>
    <p:extLst>
      <p:ext uri="{BB962C8B-B14F-4D97-AF65-F5344CB8AC3E}">
        <p14:creationId xmlns:p14="http://schemas.microsoft.com/office/powerpoint/2010/main" xmlns="" val="3166960302"/>
      </p:ext>
    </p:extLst>
  </p:cSld>
  <p:clrMapOvr>
    <a:masterClrMapping/>
  </p:clrMapOvr>
  <mc:AlternateContent xmlns:mc="http://schemas.openxmlformats.org/markup-compatibility/2006">
    <mc:Choice xmlns:p14="http://schemas.microsoft.com/office/powerpoint/2010/main" xmlns="" Requires="p14">
      <p:transition spd="slow" p14:dur="1250" advClick="0" advTm="3713">
        <p14:switch dir="r"/>
      </p:transition>
    </mc:Choice>
    <mc:Fallback>
      <p:transition spd="slow" advClick="0" advTm="3713">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286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291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2017/11/27 Monday</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6" name="页脚占位符 5"/>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7" name="灯片编号占位符 6"/>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Tree>
    <p:extLst>
      <p:ext uri="{BB962C8B-B14F-4D97-AF65-F5344CB8AC3E}">
        <p14:creationId xmlns:p14="http://schemas.microsoft.com/office/powerpoint/2010/main" xmlns="" val="1487369997"/>
      </p:ext>
    </p:extLst>
  </p:cSld>
  <p:clrMapOvr>
    <a:masterClrMapping/>
  </p:clrMapOvr>
  <mc:AlternateContent xmlns:mc="http://schemas.openxmlformats.org/markup-compatibility/2006">
    <mc:Choice xmlns:p14="http://schemas.microsoft.com/office/powerpoint/2010/main" xmlns="" Requires="p14">
      <p:transition spd="slow" p14:dur="1250" advClick="0" advTm="3713">
        <p14:switch dir="r"/>
      </p:transition>
    </mc:Choice>
    <mc:Fallback>
      <p:transition spd="slow" advClick="0" advTm="3713">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273844"/>
            <a:ext cx="7886700" cy="994172"/>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4" name="内容占位符 3"/>
          <p:cNvSpPr>
            <a:spLocks noGrp="1"/>
          </p:cNvSpPr>
          <p:nvPr>
            <p:ph sz="half" idx="2"/>
          </p:nvPr>
        </p:nvSpPr>
        <p:spPr>
          <a:xfrm>
            <a:off x="629842" y="1878806"/>
            <a:ext cx="3868340"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6" name="内容占位符 5"/>
          <p:cNvSpPr>
            <a:spLocks noGrp="1"/>
          </p:cNvSpPr>
          <p:nvPr>
            <p:ph sz="quarter" idx="4"/>
          </p:nvPr>
        </p:nvSpPr>
        <p:spPr>
          <a:xfrm>
            <a:off x="4629150" y="1878806"/>
            <a:ext cx="3887391"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2017/11/27 Monday</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8" name="页脚占位符 7"/>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9" name="灯片编号占位符 8"/>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Tree>
    <p:extLst>
      <p:ext uri="{BB962C8B-B14F-4D97-AF65-F5344CB8AC3E}">
        <p14:creationId xmlns:p14="http://schemas.microsoft.com/office/powerpoint/2010/main" xmlns="" val="753005931"/>
      </p:ext>
    </p:extLst>
  </p:cSld>
  <p:clrMapOvr>
    <a:masterClrMapping/>
  </p:clrMapOvr>
  <mc:AlternateContent xmlns:mc="http://schemas.openxmlformats.org/markup-compatibility/2006">
    <mc:Choice xmlns:p14="http://schemas.microsoft.com/office/powerpoint/2010/main" xmlns="" Requires="p14">
      <p:transition spd="slow" p14:dur="1250" advClick="0" advTm="3713">
        <p14:switch dir="r"/>
      </p:transition>
    </mc:Choice>
    <mc:Fallback>
      <p:transition spd="slow" advClick="0" advTm="3713">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2017/11/27 Monday</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4" name="页脚占位符 3"/>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5" name="灯片编号占位符 4"/>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Tree>
    <p:extLst>
      <p:ext uri="{BB962C8B-B14F-4D97-AF65-F5344CB8AC3E}">
        <p14:creationId xmlns:p14="http://schemas.microsoft.com/office/powerpoint/2010/main" xmlns="" val="1936580498"/>
      </p:ext>
    </p:extLst>
  </p:cSld>
  <p:clrMapOvr>
    <a:masterClrMapping/>
  </p:clrMapOvr>
  <mc:AlternateContent xmlns:mc="http://schemas.openxmlformats.org/markup-compatibility/2006">
    <mc:Choice xmlns:p14="http://schemas.microsoft.com/office/powerpoint/2010/main" xmlns="" Requires="p14">
      <p:transition spd="slow" p14:dur="1250" advClick="0" advTm="3713">
        <p14:switch dir="r"/>
      </p:transition>
    </mc:Choice>
    <mc:Fallback>
      <p:transition spd="slow" advClick="0" advTm="3713">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2017/11/27 Monday</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3" name="页脚占位符 2"/>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4" name="灯片编号占位符 3"/>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Tree>
    <p:extLst>
      <p:ext uri="{BB962C8B-B14F-4D97-AF65-F5344CB8AC3E}">
        <p14:creationId xmlns:p14="http://schemas.microsoft.com/office/powerpoint/2010/main" xmlns="" val="1941916549"/>
      </p:ext>
    </p:extLst>
  </p:cSld>
  <p:clrMapOvr>
    <a:masterClrMapping/>
  </p:clrMapOvr>
  <mc:AlternateContent xmlns:mc="http://schemas.openxmlformats.org/markup-compatibility/2006">
    <mc:Choice xmlns:p14="http://schemas.microsoft.com/office/powerpoint/2010/main" xmlns="" Requires="p14">
      <p:transition spd="slow" p14:dur="1250" advClick="0" advTm="3713">
        <p14:switch dir="r"/>
      </p:transition>
    </mc:Choice>
    <mc:Fallback>
      <p:transition spd="slow" advClick="0" advTm="3713">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日期占位符 4"/>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2017/11/27 Monday</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6" name="页脚占位符 5"/>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7" name="灯片编号占位符 6"/>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Tree>
    <p:extLst>
      <p:ext uri="{BB962C8B-B14F-4D97-AF65-F5344CB8AC3E}">
        <p14:creationId xmlns:p14="http://schemas.microsoft.com/office/powerpoint/2010/main" xmlns="" val="2678139805"/>
      </p:ext>
    </p:extLst>
  </p:cSld>
  <p:clrMapOvr>
    <a:masterClrMapping/>
  </p:clrMapOvr>
  <mc:AlternateContent xmlns:mc="http://schemas.openxmlformats.org/markup-compatibility/2006">
    <mc:Choice xmlns:p14="http://schemas.microsoft.com/office/powerpoint/2010/main" xmlns="" Requires="p14">
      <p:transition spd="slow" p14:dur="1250" advClick="0" advTm="3713">
        <p14:switch dir="r"/>
      </p:transition>
    </mc:Choice>
    <mc:Fallback>
      <p:transition spd="slow" advClick="0" advTm="3713">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日期占位符 4"/>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2017/11/27 Monday</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6" name="页脚占位符 5"/>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7" name="灯片编号占位符 6"/>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Tree>
    <p:extLst>
      <p:ext uri="{BB962C8B-B14F-4D97-AF65-F5344CB8AC3E}">
        <p14:creationId xmlns:p14="http://schemas.microsoft.com/office/powerpoint/2010/main" xmlns="" val="2270343695"/>
      </p:ext>
    </p:extLst>
  </p:cSld>
  <p:clrMapOvr>
    <a:masterClrMapping/>
  </p:clrMapOvr>
  <mc:AlternateContent xmlns:mc="http://schemas.openxmlformats.org/markup-compatibility/2006">
    <mc:Choice xmlns:p14="http://schemas.microsoft.com/office/powerpoint/2010/main" xmlns="" Requires="p14">
      <p:transition spd="slow" p14:dur="1250" advClick="0" advTm="3713">
        <p14:switch dir="r"/>
      </p:transition>
    </mc:Choice>
    <mc:Fallback>
      <p:transition spd="slow" advClick="0" advTm="3713">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2017/11/27 Monday</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5" name="页脚占位符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6" name="灯片编号占位符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Tree>
    <p:extLst>
      <p:ext uri="{BB962C8B-B14F-4D97-AF65-F5344CB8AC3E}">
        <p14:creationId xmlns:p14="http://schemas.microsoft.com/office/powerpoint/2010/main" xmlns="" val="2015780646"/>
      </p:ext>
    </p:extLst>
  </p:cSld>
  <p:clrMapOvr>
    <a:masterClrMapping/>
  </p:clrMapOvr>
  <mc:AlternateContent xmlns:mc="http://schemas.openxmlformats.org/markup-compatibility/2006">
    <mc:Choice xmlns:p14="http://schemas.microsoft.com/office/powerpoint/2010/main" xmlns="" Requires="p14">
      <p:transition spd="slow" p14:dur="1250" advClick="0" advTm="3713">
        <p14:switch dir="r"/>
      </p:transition>
    </mc:Choice>
    <mc:Fallback>
      <p:transition spd="slow" advClick="0" advTm="3713">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28650" y="273844"/>
            <a:ext cx="5800725" cy="4358879"/>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2017/11/27 Monday</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5" name="页脚占位符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6" name="灯片编号占位符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Tree>
    <p:extLst>
      <p:ext uri="{BB962C8B-B14F-4D97-AF65-F5344CB8AC3E}">
        <p14:creationId xmlns:p14="http://schemas.microsoft.com/office/powerpoint/2010/main" xmlns="" val="3995683122"/>
      </p:ext>
    </p:extLst>
  </p:cSld>
  <p:clrMapOvr>
    <a:masterClrMapping/>
  </p:clrMapOvr>
  <mc:AlternateContent xmlns:mc="http://schemas.openxmlformats.org/markup-compatibility/2006">
    <mc:Choice xmlns:p14="http://schemas.microsoft.com/office/powerpoint/2010/main" xmlns="" Requires="p14">
      <p:transition spd="slow" p14:dur="1250" advClick="0" advTm="3713">
        <p14:switch dir="r"/>
      </p:transition>
    </mc:Choice>
    <mc:Fallback>
      <p:transition spd="slow" advClick="0" advTm="3713">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12" name="图片 11"/>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0" y="0"/>
            <a:ext cx="9144000" cy="5143500"/>
          </a:xfrm>
          <a:prstGeom prst="rect">
            <a:avLst/>
          </a:prstGeom>
        </p:spPr>
      </p:pic>
      <p:sp>
        <p:nvSpPr>
          <p:cNvPr id="13" name="标题 1"/>
          <p:cNvSpPr txBox="1">
            <a:spLocks/>
          </p:cNvSpPr>
          <p:nvPr userDrawn="1"/>
        </p:nvSpPr>
        <p:spPr bwMode="auto">
          <a:xfrm>
            <a:off x="228716" y="85923"/>
            <a:ext cx="3047919"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spAutoFit/>
          </a:bodyPr>
          <a:lstStyle>
            <a:lvl1pPr algn="l" rtl="0" eaLnBrk="0" fontAlgn="base" hangingPunct="0">
              <a:spcBef>
                <a:spcPct val="0"/>
              </a:spcBef>
              <a:spcAft>
                <a:spcPct val="0"/>
              </a:spcAft>
              <a:defRPr lang="zh-CN" altLang="en-US" sz="2800" b="1" kern="1200" dirty="0">
                <a:solidFill>
                  <a:schemeClr val="tx1"/>
                </a:solidFill>
                <a:latin typeface="+mn-lt"/>
                <a:ea typeface="+mn-ea"/>
                <a:cs typeface="+mn-cs"/>
              </a:defRPr>
            </a:lvl1pPr>
            <a:lvl2pPr algn="ctr" rtl="0" eaLnBrk="0" fontAlgn="base" hangingPunct="0">
              <a:spcBef>
                <a:spcPct val="0"/>
              </a:spcBef>
              <a:spcAft>
                <a:spcPct val="0"/>
              </a:spcAft>
              <a:defRPr sz="4400">
                <a:solidFill>
                  <a:schemeClr val="tx1"/>
                </a:solidFill>
                <a:latin typeface="Verdana" pitchFamily="34" charset="0"/>
                <a:ea typeface="微软雅黑" pitchFamily="34" charset="-122"/>
              </a:defRPr>
            </a:lvl2pPr>
            <a:lvl3pPr algn="ctr" rtl="0" eaLnBrk="0" fontAlgn="base" hangingPunct="0">
              <a:spcBef>
                <a:spcPct val="0"/>
              </a:spcBef>
              <a:spcAft>
                <a:spcPct val="0"/>
              </a:spcAft>
              <a:defRPr sz="4400">
                <a:solidFill>
                  <a:schemeClr val="tx1"/>
                </a:solidFill>
                <a:latin typeface="Verdana" pitchFamily="34" charset="0"/>
                <a:ea typeface="微软雅黑" pitchFamily="34" charset="-122"/>
              </a:defRPr>
            </a:lvl3pPr>
            <a:lvl4pPr algn="ctr" rtl="0" eaLnBrk="0" fontAlgn="base" hangingPunct="0">
              <a:spcBef>
                <a:spcPct val="0"/>
              </a:spcBef>
              <a:spcAft>
                <a:spcPct val="0"/>
              </a:spcAft>
              <a:defRPr sz="4400">
                <a:solidFill>
                  <a:schemeClr val="tx1"/>
                </a:solidFill>
                <a:latin typeface="Verdana" pitchFamily="34" charset="0"/>
                <a:ea typeface="微软雅黑" pitchFamily="34" charset="-122"/>
              </a:defRPr>
            </a:lvl4pPr>
            <a:lvl5pPr algn="ctr" rtl="0" eaLnBrk="0" fontAlgn="base" hangingPunct="0">
              <a:spcBef>
                <a:spcPct val="0"/>
              </a:spcBef>
              <a:spcAft>
                <a:spcPct val="0"/>
              </a:spcAft>
              <a:defRPr sz="4400">
                <a:solidFill>
                  <a:schemeClr val="tx1"/>
                </a:solidFill>
                <a:latin typeface="Verdana" pitchFamily="34" charset="0"/>
                <a:ea typeface="微软雅黑" pitchFamily="34" charset="-122"/>
              </a:defRPr>
            </a:lvl5pPr>
            <a:lvl6pPr marL="457200" algn="ctr" rtl="0" fontAlgn="base">
              <a:spcBef>
                <a:spcPct val="0"/>
              </a:spcBef>
              <a:spcAft>
                <a:spcPct val="0"/>
              </a:spcAft>
              <a:defRPr sz="4400">
                <a:solidFill>
                  <a:schemeClr val="tx1"/>
                </a:solidFill>
                <a:latin typeface="Verdana" pitchFamily="34" charset="0"/>
                <a:ea typeface="微软雅黑" pitchFamily="34" charset="-122"/>
              </a:defRPr>
            </a:lvl6pPr>
            <a:lvl7pPr marL="914400" algn="ctr" rtl="0" fontAlgn="base">
              <a:spcBef>
                <a:spcPct val="0"/>
              </a:spcBef>
              <a:spcAft>
                <a:spcPct val="0"/>
              </a:spcAft>
              <a:defRPr sz="4400">
                <a:solidFill>
                  <a:schemeClr val="tx1"/>
                </a:solidFill>
                <a:latin typeface="Verdana" pitchFamily="34" charset="0"/>
                <a:ea typeface="微软雅黑" pitchFamily="34" charset="-122"/>
              </a:defRPr>
            </a:lvl7pPr>
            <a:lvl8pPr marL="1371600" algn="ctr" rtl="0" fontAlgn="base">
              <a:spcBef>
                <a:spcPct val="0"/>
              </a:spcBef>
              <a:spcAft>
                <a:spcPct val="0"/>
              </a:spcAft>
              <a:defRPr sz="4400">
                <a:solidFill>
                  <a:schemeClr val="tx1"/>
                </a:solidFill>
                <a:latin typeface="Verdana" pitchFamily="34" charset="0"/>
                <a:ea typeface="微软雅黑" pitchFamily="34" charset="-122"/>
              </a:defRPr>
            </a:lvl8pPr>
            <a:lvl9pPr marL="1828800" algn="ctr" rtl="0" fontAlgn="base">
              <a:spcBef>
                <a:spcPct val="0"/>
              </a:spcBef>
              <a:spcAft>
                <a:spcPct val="0"/>
              </a:spcAft>
              <a:defRPr sz="4400">
                <a:solidFill>
                  <a:schemeClr val="tx1"/>
                </a:solidFill>
                <a:latin typeface="Verdana" pitchFamily="34" charset="0"/>
                <a:ea typeface="微软雅黑" pitchFamily="34" charset="-122"/>
              </a:defRPr>
            </a:lvl9pPr>
          </a:lstStyle>
          <a:p>
            <a:pPr eaLnBrk="1" fontAlgn="auto" hangingPunct="1">
              <a:spcAft>
                <a:spcPts val="0"/>
              </a:spcAft>
              <a:defRPr/>
            </a:pPr>
            <a:r>
              <a:rPr smtClean="0">
                <a:gradFill>
                  <a:gsLst>
                    <a:gs pos="0">
                      <a:srgbClr val="FF3399">
                        <a:lumMod val="99000"/>
                        <a:lumOff val="1000"/>
                      </a:srgbClr>
                    </a:gs>
                    <a:gs pos="25000">
                      <a:srgbClr val="FF6633"/>
                    </a:gs>
                    <a:gs pos="50000">
                      <a:srgbClr val="FFFF00"/>
                    </a:gs>
                    <a:gs pos="75000">
                      <a:srgbClr val="01A78F"/>
                    </a:gs>
                    <a:gs pos="100000">
                      <a:srgbClr val="3366FF"/>
                    </a:gs>
                  </a:gsLst>
                  <a:lin ang="0" scaled="0"/>
                </a:gradFill>
                <a:latin typeface="Verdana"/>
                <a:ea typeface="微软雅黑"/>
              </a:rPr>
              <a:t>单击此处添加目录</a:t>
            </a:r>
            <a:endParaRPr>
              <a:gradFill>
                <a:gsLst>
                  <a:gs pos="0">
                    <a:srgbClr val="FF3399">
                      <a:lumMod val="99000"/>
                      <a:lumOff val="1000"/>
                    </a:srgbClr>
                  </a:gs>
                  <a:gs pos="25000">
                    <a:srgbClr val="FF6633"/>
                  </a:gs>
                  <a:gs pos="50000">
                    <a:srgbClr val="FFFF00"/>
                  </a:gs>
                  <a:gs pos="75000">
                    <a:srgbClr val="01A78F"/>
                  </a:gs>
                  <a:gs pos="100000">
                    <a:srgbClr val="3366FF"/>
                  </a:gs>
                </a:gsLst>
                <a:lin ang="0" scaled="0"/>
              </a:gradFill>
              <a:latin typeface="Verdana"/>
              <a:ea typeface="微软雅黑"/>
            </a:endParaRPr>
          </a:p>
        </p:txBody>
      </p:sp>
      <p:sp>
        <p:nvSpPr>
          <p:cNvPr id="14" name="矩形 13"/>
          <p:cNvSpPr/>
          <p:nvPr userDrawn="1"/>
        </p:nvSpPr>
        <p:spPr bwMode="auto">
          <a:xfrm>
            <a:off x="152517" y="634543"/>
            <a:ext cx="8838968" cy="4337444"/>
          </a:xfrm>
          <a:prstGeom prst="rect">
            <a:avLst/>
          </a:prstGeom>
          <a:solidFill>
            <a:sysClr val="window" lastClr="FFFFFF">
              <a:alpha val="93000"/>
            </a:sys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endParaRPr>
          </a:p>
        </p:txBody>
      </p:sp>
    </p:spTree>
    <p:extLst>
      <p:ext uri="{BB962C8B-B14F-4D97-AF65-F5344CB8AC3E}">
        <p14:creationId xmlns:p14="http://schemas.microsoft.com/office/powerpoint/2010/main" xmlns="" val="2000319819"/>
      </p:ext>
    </p:extLst>
  </p:cSld>
  <p:clrMapOvr>
    <a:masterClrMapping/>
  </p:clrMapOvr>
  <mc:AlternateContent xmlns:mc="http://schemas.openxmlformats.org/markup-compatibility/2006">
    <mc:Choice xmlns:p14="http://schemas.microsoft.com/office/powerpoint/2010/main" xmlns="" Requires="p14">
      <p:transition spd="slow" p14:dur="1250" advClick="0" advTm="3713">
        <p14:switch dir="r"/>
      </p:transition>
    </mc:Choice>
    <mc:Fallback>
      <p:transition spd="slow" advClick="0" advTm="371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iterate type="lt">
                                    <p:tmPct val="10000"/>
                                  </p:iterate>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smtClean="0"/>
              <a:t>单击此处编辑母版标题样式</a:t>
            </a:r>
            <a:endParaRPr kumimoji="0" lang="en-US"/>
          </a:p>
        </p:txBody>
      </p:sp>
      <p:sp>
        <p:nvSpPr>
          <p:cNvPr id="3" name="内容占位符 2"/>
          <p:cNvSpPr>
            <a:spLocks noGrp="1"/>
          </p:cNvSpPr>
          <p:nvPr>
            <p:ph idx="1"/>
          </p:nvPr>
        </p:nvSpPr>
        <p:spPr/>
        <p:txBody>
          <a:body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CB97365-EBCA-4027-87D5-99FC1D4DF0BB}" type="datetimeFigureOut">
              <a:rPr kumimoji="0" lang="en-US" sz="1200" b="0" i="0" u="none" strike="noStrike" kern="1200" cap="none" spc="0" normalizeH="0" baseline="0" noProof="0" smtClean="0">
                <a:ln>
                  <a:noFill/>
                </a:ln>
                <a:solidFill>
                  <a:srgbClr val="5DB620">
                    <a:shade val="50000"/>
                  </a:srgbClr>
                </a:solidFill>
                <a:effectLst/>
                <a:uLnTx/>
                <a:uFillTx/>
                <a:latin typeface="Book Antiqua"/>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11/27/2017</a:t>
            </a:fld>
            <a:endParaRPr kumimoji="0" lang="en-US" sz="1200" b="0" i="0" u="none" strike="noStrike" kern="1200" cap="none" spc="0" normalizeH="0" baseline="0" noProof="0">
              <a:ln>
                <a:noFill/>
              </a:ln>
              <a:solidFill>
                <a:srgbClr val="5DB620">
                  <a:shade val="50000"/>
                </a:srgbClr>
              </a:solidFill>
              <a:effectLst/>
              <a:uLnTx/>
              <a:uFillTx/>
              <a:latin typeface="Book Antiqua"/>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5DB620">
                  <a:shade val="50000"/>
                </a:srgbClr>
              </a:solidFill>
              <a:effectLst/>
              <a:uLnTx/>
              <a:uFillTx/>
              <a:latin typeface="Book Antiqua"/>
              <a:ea typeface="+mn-ea"/>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E29E33-B620-47F9-BB04-8846C2A5AFCC}" type="slidenum">
              <a:rPr kumimoji="0" lang="en-US" sz="1200" b="0" i="0" u="none" strike="noStrike" kern="1200" cap="none" spc="0" normalizeH="0" baseline="0" noProof="0" smtClean="0">
                <a:ln>
                  <a:noFill/>
                </a:ln>
                <a:solidFill>
                  <a:srgbClr val="5DB620">
                    <a:shade val="50000"/>
                  </a:srgbClr>
                </a:solidFill>
                <a:effectLst/>
                <a:uLnTx/>
                <a:uFillTx/>
                <a:latin typeface="Book Antiqu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5DB620">
                  <a:shade val="50000"/>
                </a:srgbClr>
              </a:solidFill>
              <a:effectLst/>
              <a:uLnTx/>
              <a:uFillTx/>
              <a:latin typeface="Book Antiqua"/>
              <a:ea typeface="+mn-ea"/>
              <a:cs typeface="+mn-cs"/>
            </a:endParaRPr>
          </a:p>
        </p:txBody>
      </p:sp>
    </p:spTree>
    <p:extLst>
      <p:ext uri="{BB962C8B-B14F-4D97-AF65-F5344CB8AC3E}">
        <p14:creationId xmlns:p14="http://schemas.microsoft.com/office/powerpoint/2010/main" xmlns="" val="3781325760"/>
      </p:ext>
    </p:extLst>
  </p:cSld>
  <p:clrMapOvr>
    <a:masterClrMapping/>
  </p:clrMapOvr>
  <mc:AlternateContent xmlns:mc="http://schemas.openxmlformats.org/markup-compatibility/2006">
    <mc:Choice xmlns:p14="http://schemas.microsoft.com/office/powerpoint/2010/main" xmlns="" Requires="p14">
      <p:transition spd="slow" p14:dur="1250" advClick="0" advTm="3713">
        <p14:switch dir="r"/>
      </p:transition>
    </mc:Choice>
    <mc:Fallback>
      <p:transition spd="slow" advClick="0" advTm="3713">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1600200" y="457200"/>
            <a:ext cx="7086600" cy="13716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zh-CN" altLang="en-US" smtClean="0"/>
              <a:t>单击此处编辑母版标题样式</a:t>
            </a:r>
            <a:endParaRPr kumimoji="0" lang="en-US"/>
          </a:p>
        </p:txBody>
      </p:sp>
      <p:sp>
        <p:nvSpPr>
          <p:cNvPr id="3" name="文本占位符 2"/>
          <p:cNvSpPr>
            <a:spLocks noGrp="1"/>
          </p:cNvSpPr>
          <p:nvPr>
            <p:ph type="body" idx="1"/>
          </p:nvPr>
        </p:nvSpPr>
        <p:spPr>
          <a:xfrm>
            <a:off x="1600200" y="1880840"/>
            <a:ext cx="7086600" cy="1132284"/>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zh-CN" altLang="en-US" smtClean="0"/>
              <a:t>单击此处编辑母版文本样式</a:t>
            </a:r>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CB97365-EBCA-4027-87D5-99FC1D4DF0BB}" type="datetimeFigureOut">
              <a:rPr kumimoji="0" lang="en-US" sz="1200" b="0" i="0" u="none" strike="noStrike" kern="1200" cap="none" spc="0" normalizeH="0" baseline="0" noProof="0" smtClean="0">
                <a:ln>
                  <a:noFill/>
                </a:ln>
                <a:solidFill>
                  <a:srgbClr val="5DB620">
                    <a:shade val="50000"/>
                  </a:srgbClr>
                </a:solidFill>
                <a:effectLst/>
                <a:uLnTx/>
                <a:uFillTx/>
                <a:latin typeface="Book Antiqua"/>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11/27/2017</a:t>
            </a:fld>
            <a:endParaRPr kumimoji="0" lang="en-US" sz="1200" b="0" i="0" u="none" strike="noStrike" kern="1200" cap="none" spc="0" normalizeH="0" baseline="0" noProof="0">
              <a:ln>
                <a:noFill/>
              </a:ln>
              <a:solidFill>
                <a:srgbClr val="5DB620">
                  <a:shade val="50000"/>
                </a:srgbClr>
              </a:solidFill>
              <a:effectLst/>
              <a:uLnTx/>
              <a:uFillTx/>
              <a:latin typeface="Book Antiqua"/>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5DB620">
                  <a:shade val="50000"/>
                </a:srgbClr>
              </a:solidFill>
              <a:effectLst/>
              <a:uLnTx/>
              <a:uFillTx/>
              <a:latin typeface="Book Antiqua"/>
              <a:ea typeface="+mn-ea"/>
              <a:cs typeface="+mn-cs"/>
            </a:endParaRPr>
          </a:p>
        </p:txBody>
      </p:sp>
      <p:sp>
        <p:nvSpPr>
          <p:cNvPr id="6" name="灯片编号占位符 5"/>
          <p:cNvSpPr>
            <a:spLocks noGrp="1"/>
          </p:cNvSpPr>
          <p:nvPr>
            <p:ph type="sldNum" sz="quarter" idx="12"/>
          </p:nvPr>
        </p:nvSpPr>
        <p:spPr>
          <a:xfrm>
            <a:off x="7924800" y="4812507"/>
            <a:ext cx="762000" cy="273844"/>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E29E33-B620-47F9-BB04-8846C2A5AFCC}" type="slidenum">
              <a:rPr kumimoji="0" lang="en-US" sz="1200" b="0" i="0" u="none" strike="noStrike" kern="1200" cap="none" spc="0" normalizeH="0" baseline="0" noProof="0" smtClean="0">
                <a:ln>
                  <a:noFill/>
                </a:ln>
                <a:solidFill>
                  <a:srgbClr val="5DB620">
                    <a:shade val="50000"/>
                  </a:srgbClr>
                </a:solidFill>
                <a:effectLst/>
                <a:uLnTx/>
                <a:uFillTx/>
                <a:latin typeface="Book Antiqu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5DB620">
                  <a:shade val="50000"/>
                </a:srgbClr>
              </a:solidFill>
              <a:effectLst/>
              <a:uLnTx/>
              <a:uFillTx/>
              <a:latin typeface="Book Antiqua"/>
              <a:ea typeface="+mn-ea"/>
              <a:cs typeface="+mn-cs"/>
            </a:endParaRPr>
          </a:p>
        </p:txBody>
      </p:sp>
    </p:spTree>
    <p:extLst>
      <p:ext uri="{BB962C8B-B14F-4D97-AF65-F5344CB8AC3E}">
        <p14:creationId xmlns:p14="http://schemas.microsoft.com/office/powerpoint/2010/main" xmlns="" val="358040410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slow" p14:dur="1250" advClick="0" advTm="3713">
        <p14:switch dir="r"/>
      </p:transition>
    </mc:Choice>
    <mc:Fallback>
      <p:transition spd="slow" advClick="0" advTm="3713">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smtClean="0"/>
              <a:t>单击此处编辑母版标题样式</a:t>
            </a:r>
            <a:endParaRPr kumimoji="0" lang="en-US"/>
          </a:p>
        </p:txBody>
      </p:sp>
      <p:sp>
        <p:nvSpPr>
          <p:cNvPr id="3" name="内容占位符 2"/>
          <p:cNvSpPr>
            <a:spLocks noGrp="1"/>
          </p:cNvSpPr>
          <p:nvPr>
            <p:ph sz="half" idx="1"/>
          </p:nvPr>
        </p:nvSpPr>
        <p:spPr>
          <a:xfrm>
            <a:off x="457200" y="1200151"/>
            <a:ext cx="4038600" cy="3394472"/>
          </a:xfrm>
        </p:spPr>
        <p:txBody>
          <a:bodyPr/>
          <a:lstStyle>
            <a:lvl1pPr>
              <a:defRPr sz="2600"/>
            </a:lvl1pPr>
            <a:lvl2pPr>
              <a:defRPr sz="2400"/>
            </a:lvl2pPr>
            <a:lvl3pPr>
              <a:defRPr sz="2000"/>
            </a:lvl3pPr>
            <a:lvl4pPr>
              <a:defRPr sz="1800"/>
            </a:lvl4pPr>
            <a:lvl5pPr>
              <a:defRPr sz="1800"/>
            </a:lvl5p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4" name="内容占位符 3"/>
          <p:cNvSpPr>
            <a:spLocks noGrp="1"/>
          </p:cNvSpPr>
          <p:nvPr>
            <p:ph sz="half" idx="2"/>
          </p:nvPr>
        </p:nvSpPr>
        <p:spPr>
          <a:xfrm>
            <a:off x="4648200" y="1200151"/>
            <a:ext cx="4038600" cy="3394472"/>
          </a:xfrm>
        </p:spPr>
        <p:txBody>
          <a:bodyPr/>
          <a:lstStyle>
            <a:lvl1pPr>
              <a:defRPr sz="2600"/>
            </a:lvl1pPr>
            <a:lvl2pPr>
              <a:defRPr sz="2400"/>
            </a:lvl2pPr>
            <a:lvl3pPr>
              <a:defRPr sz="2000"/>
            </a:lvl3pPr>
            <a:lvl4pPr>
              <a:defRPr sz="1800"/>
            </a:lvl4pPr>
            <a:lvl5pPr>
              <a:defRPr sz="1800"/>
            </a:lvl5p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5" name="日期占位符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CB97365-EBCA-4027-87D5-99FC1D4DF0BB}" type="datetimeFigureOut">
              <a:rPr kumimoji="0" lang="en-US" sz="1200" b="0" i="0" u="none" strike="noStrike" kern="1200" cap="none" spc="0" normalizeH="0" baseline="0" noProof="0" smtClean="0">
                <a:ln>
                  <a:noFill/>
                </a:ln>
                <a:solidFill>
                  <a:srgbClr val="5DB620">
                    <a:shade val="50000"/>
                  </a:srgbClr>
                </a:solidFill>
                <a:effectLst/>
                <a:uLnTx/>
                <a:uFillTx/>
                <a:latin typeface="Book Antiqua"/>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11/27/2017</a:t>
            </a:fld>
            <a:endParaRPr kumimoji="0" lang="en-US" sz="1200" b="0" i="0" u="none" strike="noStrike" kern="1200" cap="none" spc="0" normalizeH="0" baseline="0" noProof="0">
              <a:ln>
                <a:noFill/>
              </a:ln>
              <a:solidFill>
                <a:srgbClr val="5DB620">
                  <a:shade val="50000"/>
                </a:srgbClr>
              </a:solidFill>
              <a:effectLst/>
              <a:uLnTx/>
              <a:uFillTx/>
              <a:latin typeface="Book Antiqua"/>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5DB620">
                  <a:shade val="50000"/>
                </a:srgbClr>
              </a:solidFill>
              <a:effectLst/>
              <a:uLnTx/>
              <a:uFillTx/>
              <a:latin typeface="Book Antiqua"/>
              <a:ea typeface="+mn-ea"/>
              <a:cs typeface="+mn-cs"/>
            </a:endParaRPr>
          </a:p>
        </p:txBody>
      </p:sp>
      <p:sp>
        <p:nvSpPr>
          <p:cNvPr id="7" name="灯片编号占位符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E29E33-B620-47F9-BB04-8846C2A5AFCC}" type="slidenum">
              <a:rPr kumimoji="0" lang="en-US" sz="1200" b="0" i="0" u="none" strike="noStrike" kern="1200" cap="none" spc="0" normalizeH="0" baseline="0" noProof="0" smtClean="0">
                <a:ln>
                  <a:noFill/>
                </a:ln>
                <a:solidFill>
                  <a:srgbClr val="5DB620">
                    <a:shade val="50000"/>
                  </a:srgbClr>
                </a:solidFill>
                <a:effectLst/>
                <a:uLnTx/>
                <a:uFillTx/>
                <a:latin typeface="Book Antiqu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5DB620">
                  <a:shade val="50000"/>
                </a:srgbClr>
              </a:solidFill>
              <a:effectLst/>
              <a:uLnTx/>
              <a:uFillTx/>
              <a:latin typeface="Book Antiqua"/>
              <a:ea typeface="+mn-ea"/>
              <a:cs typeface="+mn-cs"/>
            </a:endParaRPr>
          </a:p>
        </p:txBody>
      </p:sp>
    </p:spTree>
    <p:extLst>
      <p:ext uri="{BB962C8B-B14F-4D97-AF65-F5344CB8AC3E}">
        <p14:creationId xmlns:p14="http://schemas.microsoft.com/office/powerpoint/2010/main" xmlns="" val="562894854"/>
      </p:ext>
    </p:extLst>
  </p:cSld>
  <p:clrMapOvr>
    <a:masterClrMapping/>
  </p:clrMapOvr>
  <mc:AlternateContent xmlns:mc="http://schemas.openxmlformats.org/markup-compatibility/2006">
    <mc:Choice xmlns:p14="http://schemas.microsoft.com/office/powerpoint/2010/main" xmlns="" Requires="p14">
      <p:transition spd="slow" p14:dur="1250" advClick="0" advTm="3713">
        <p14:switch dir="r"/>
      </p:transition>
    </mc:Choice>
    <mc:Fallback>
      <p:transition spd="slow" advClick="0" advTm="3713">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4788"/>
            <a:ext cx="8229600" cy="857250"/>
          </a:xfrm>
        </p:spPr>
        <p:txBody>
          <a:bodyPr anchor="ctr"/>
          <a:lstStyle>
            <a:lvl1pPr>
              <a:defRPr/>
            </a:lvl1pPr>
          </a:lstStyle>
          <a:p>
            <a:r>
              <a:rPr kumimoji="0" lang="zh-CN" altLang="en-US" smtClean="0"/>
              <a:t>单击此处编辑母版标题样式</a:t>
            </a:r>
            <a:endParaRPr kumimoji="0" lang="en-US"/>
          </a:p>
        </p:txBody>
      </p:sp>
      <p:sp>
        <p:nvSpPr>
          <p:cNvPr id="3" name="文本占位符 2"/>
          <p:cNvSpPr>
            <a:spLocks noGrp="1"/>
          </p:cNvSpPr>
          <p:nvPr>
            <p:ph type="body" idx="1"/>
          </p:nvPr>
        </p:nvSpPr>
        <p:spPr>
          <a:xfrm>
            <a:off x="457200" y="1151335"/>
            <a:ext cx="4040188" cy="563165"/>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zh-CN" altLang="en-US" smtClean="0"/>
              <a:t>单击此处编辑母版文本样式</a:t>
            </a:r>
          </a:p>
        </p:txBody>
      </p:sp>
      <p:sp>
        <p:nvSpPr>
          <p:cNvPr id="4" name="文本占位符 3"/>
          <p:cNvSpPr>
            <a:spLocks noGrp="1"/>
          </p:cNvSpPr>
          <p:nvPr>
            <p:ph type="body" sz="half" idx="3"/>
          </p:nvPr>
        </p:nvSpPr>
        <p:spPr>
          <a:xfrm>
            <a:off x="4645026" y="1151335"/>
            <a:ext cx="4041775" cy="563165"/>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zh-CN" altLang="en-US" smtClean="0"/>
              <a:t>单击此处编辑母版文本样式</a:t>
            </a:r>
          </a:p>
        </p:txBody>
      </p:sp>
      <p:sp>
        <p:nvSpPr>
          <p:cNvPr id="5" name="内容占位符 4"/>
          <p:cNvSpPr>
            <a:spLocks noGrp="1"/>
          </p:cNvSpPr>
          <p:nvPr>
            <p:ph sz="quarter" idx="2"/>
          </p:nvPr>
        </p:nvSpPr>
        <p:spPr>
          <a:xfrm>
            <a:off x="457200" y="1771651"/>
            <a:ext cx="4040188" cy="2822972"/>
          </a:xfrm>
        </p:spPr>
        <p:txBody>
          <a:bodyPr/>
          <a:lstStyle>
            <a:lvl1pPr>
              <a:defRPr sz="2400"/>
            </a:lvl1pPr>
            <a:lvl2pPr>
              <a:defRPr sz="2000"/>
            </a:lvl2pPr>
            <a:lvl3pPr>
              <a:defRPr sz="1800"/>
            </a:lvl3pPr>
            <a:lvl4pPr>
              <a:defRPr sz="1600"/>
            </a:lvl4pPr>
            <a:lvl5pPr>
              <a:defRPr sz="1600"/>
            </a:lvl5p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6" name="内容占位符 5"/>
          <p:cNvSpPr>
            <a:spLocks noGrp="1"/>
          </p:cNvSpPr>
          <p:nvPr>
            <p:ph sz="quarter" idx="4"/>
          </p:nvPr>
        </p:nvSpPr>
        <p:spPr>
          <a:xfrm>
            <a:off x="4645026" y="1771651"/>
            <a:ext cx="4041775" cy="2822972"/>
          </a:xfrm>
        </p:spPr>
        <p:txBody>
          <a:bodyPr/>
          <a:lstStyle>
            <a:lvl1pPr>
              <a:defRPr sz="2400"/>
            </a:lvl1pPr>
            <a:lvl2pPr>
              <a:defRPr sz="2000"/>
            </a:lvl2pPr>
            <a:lvl3pPr>
              <a:defRPr sz="1800"/>
            </a:lvl3pPr>
            <a:lvl4pPr>
              <a:defRPr sz="1600"/>
            </a:lvl4pPr>
            <a:lvl5pPr>
              <a:defRPr sz="1600"/>
            </a:lvl5p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7" name="日期占位符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CB97365-EBCA-4027-87D5-99FC1D4DF0BB}" type="datetimeFigureOut">
              <a:rPr kumimoji="0" lang="en-US" sz="1200" b="0" i="0" u="none" strike="noStrike" kern="1200" cap="none" spc="0" normalizeH="0" baseline="0" noProof="0" smtClean="0">
                <a:ln>
                  <a:noFill/>
                </a:ln>
                <a:solidFill>
                  <a:srgbClr val="5DB620">
                    <a:shade val="50000"/>
                  </a:srgbClr>
                </a:solidFill>
                <a:effectLst/>
                <a:uLnTx/>
                <a:uFillTx/>
                <a:latin typeface="Book Antiqua"/>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11/27/2017</a:t>
            </a:fld>
            <a:endParaRPr kumimoji="0" lang="en-US" sz="1200" b="0" i="0" u="none" strike="noStrike" kern="1200" cap="none" spc="0" normalizeH="0" baseline="0" noProof="0">
              <a:ln>
                <a:noFill/>
              </a:ln>
              <a:solidFill>
                <a:srgbClr val="5DB620">
                  <a:shade val="50000"/>
                </a:srgbClr>
              </a:solidFill>
              <a:effectLst/>
              <a:uLnTx/>
              <a:uFillTx/>
              <a:latin typeface="Book Antiqua"/>
              <a:ea typeface="+mn-ea"/>
              <a:cs typeface="+mn-cs"/>
            </a:endParaRPr>
          </a:p>
        </p:txBody>
      </p:sp>
      <p:sp>
        <p:nvSpPr>
          <p:cNvPr id="8" name="页脚占位符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5DB620">
                  <a:shade val="50000"/>
                </a:srgbClr>
              </a:solidFill>
              <a:effectLst/>
              <a:uLnTx/>
              <a:uFillTx/>
              <a:latin typeface="Book Antiqua"/>
              <a:ea typeface="+mn-ea"/>
              <a:cs typeface="+mn-cs"/>
            </a:endParaRPr>
          </a:p>
        </p:txBody>
      </p:sp>
      <p:sp>
        <p:nvSpPr>
          <p:cNvPr id="9" name="灯片编号占位符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E29E33-B620-47F9-BB04-8846C2A5AFCC}" type="slidenum">
              <a:rPr kumimoji="0" lang="en-US" sz="1200" b="0" i="0" u="none" strike="noStrike" kern="1200" cap="none" spc="0" normalizeH="0" baseline="0" noProof="0" smtClean="0">
                <a:ln>
                  <a:noFill/>
                </a:ln>
                <a:solidFill>
                  <a:srgbClr val="5DB620">
                    <a:shade val="50000"/>
                  </a:srgbClr>
                </a:solidFill>
                <a:effectLst/>
                <a:uLnTx/>
                <a:uFillTx/>
                <a:latin typeface="Book Antiqu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5DB620">
                  <a:shade val="50000"/>
                </a:srgbClr>
              </a:solidFill>
              <a:effectLst/>
              <a:uLnTx/>
              <a:uFillTx/>
              <a:latin typeface="Book Antiqua"/>
              <a:ea typeface="+mn-ea"/>
              <a:cs typeface="+mn-cs"/>
            </a:endParaRPr>
          </a:p>
        </p:txBody>
      </p:sp>
    </p:spTree>
    <p:extLst>
      <p:ext uri="{BB962C8B-B14F-4D97-AF65-F5344CB8AC3E}">
        <p14:creationId xmlns:p14="http://schemas.microsoft.com/office/powerpoint/2010/main" xmlns="" val="1636900189"/>
      </p:ext>
    </p:extLst>
  </p:cSld>
  <p:clrMapOvr>
    <a:masterClrMapping/>
  </p:clrMapOvr>
  <mc:AlternateContent xmlns:mc="http://schemas.openxmlformats.org/markup-compatibility/2006">
    <mc:Choice xmlns:p14="http://schemas.microsoft.com/office/powerpoint/2010/main" xmlns="" Requires="p14">
      <p:transition spd="slow" p14:dur="1250" advClick="0" advTm="3713">
        <p14:switch dir="r"/>
      </p:transition>
    </mc:Choice>
    <mc:Fallback>
      <p:transition spd="slow" advClick="0" advTm="3713">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smtClean="0"/>
              <a:t>单击此处编辑母版标题样式</a:t>
            </a:r>
            <a:endParaRPr kumimoji="0" lang="en-US"/>
          </a:p>
        </p:txBody>
      </p:sp>
      <p:sp>
        <p:nvSpPr>
          <p:cNvPr id="3" name="日期占位符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CB97365-EBCA-4027-87D5-99FC1D4DF0BB}" type="datetimeFigureOut">
              <a:rPr kumimoji="0" lang="en-US" sz="1200" b="0" i="0" u="none" strike="noStrike" kern="1200" cap="none" spc="0" normalizeH="0" baseline="0" noProof="0" smtClean="0">
                <a:ln>
                  <a:noFill/>
                </a:ln>
                <a:solidFill>
                  <a:srgbClr val="5DB620">
                    <a:shade val="50000"/>
                  </a:srgbClr>
                </a:solidFill>
                <a:effectLst/>
                <a:uLnTx/>
                <a:uFillTx/>
                <a:latin typeface="Book Antiqua"/>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11/27/2017</a:t>
            </a:fld>
            <a:endParaRPr kumimoji="0" lang="en-US" sz="1200" b="0" i="0" u="none" strike="noStrike" kern="1200" cap="none" spc="0" normalizeH="0" baseline="0" noProof="0">
              <a:ln>
                <a:noFill/>
              </a:ln>
              <a:solidFill>
                <a:srgbClr val="5DB620">
                  <a:shade val="50000"/>
                </a:srgbClr>
              </a:solidFill>
              <a:effectLst/>
              <a:uLnTx/>
              <a:uFillTx/>
              <a:latin typeface="Book Antiqua"/>
              <a:ea typeface="+mn-ea"/>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5DB620">
                  <a:shade val="50000"/>
                </a:srgbClr>
              </a:solidFill>
              <a:effectLst/>
              <a:uLnTx/>
              <a:uFillTx/>
              <a:latin typeface="Book Antiqua"/>
              <a:ea typeface="+mn-ea"/>
              <a:cs typeface="+mn-cs"/>
            </a:endParaRPr>
          </a:p>
        </p:txBody>
      </p:sp>
      <p:sp>
        <p:nvSpPr>
          <p:cNvPr id="5" name="灯片编号占位符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E29E33-B620-47F9-BB04-8846C2A5AFCC}" type="slidenum">
              <a:rPr kumimoji="0" lang="en-US" sz="1200" b="0" i="0" u="none" strike="noStrike" kern="1200" cap="none" spc="0" normalizeH="0" baseline="0" noProof="0" smtClean="0">
                <a:ln>
                  <a:noFill/>
                </a:ln>
                <a:solidFill>
                  <a:srgbClr val="5DB620">
                    <a:shade val="50000"/>
                  </a:srgbClr>
                </a:solidFill>
                <a:effectLst/>
                <a:uLnTx/>
                <a:uFillTx/>
                <a:latin typeface="Book Antiqu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5DB620">
                  <a:shade val="50000"/>
                </a:srgbClr>
              </a:solidFill>
              <a:effectLst/>
              <a:uLnTx/>
              <a:uFillTx/>
              <a:latin typeface="Book Antiqua"/>
              <a:ea typeface="+mn-ea"/>
              <a:cs typeface="+mn-cs"/>
            </a:endParaRPr>
          </a:p>
        </p:txBody>
      </p:sp>
    </p:spTree>
    <p:extLst>
      <p:ext uri="{BB962C8B-B14F-4D97-AF65-F5344CB8AC3E}">
        <p14:creationId xmlns:p14="http://schemas.microsoft.com/office/powerpoint/2010/main" xmlns="" val="3619950790"/>
      </p:ext>
    </p:extLst>
  </p:cSld>
  <p:clrMapOvr>
    <a:masterClrMapping/>
  </p:clrMapOvr>
  <mc:AlternateContent xmlns:mc="http://schemas.openxmlformats.org/markup-compatibility/2006">
    <mc:Choice xmlns:p14="http://schemas.microsoft.com/office/powerpoint/2010/main" xmlns="" Requires="p14">
      <p:transition spd="slow" p14:dur="1250" advClick="0" advTm="3713">
        <p14:switch dir="r"/>
      </p:transition>
    </mc:Choice>
    <mc:Fallback>
      <p:transition spd="slow" advClick="0" advTm="3713">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CB97365-EBCA-4027-87D5-99FC1D4DF0BB}" type="datetimeFigureOut">
              <a:rPr kumimoji="0" lang="en-US" sz="1200" b="0" i="0" u="none" strike="noStrike" kern="1200" cap="none" spc="0" normalizeH="0" baseline="0" noProof="0" smtClean="0">
                <a:ln>
                  <a:noFill/>
                </a:ln>
                <a:solidFill>
                  <a:srgbClr val="5DB620">
                    <a:shade val="50000"/>
                  </a:srgbClr>
                </a:solidFill>
                <a:effectLst/>
                <a:uLnTx/>
                <a:uFillTx/>
                <a:latin typeface="Book Antiqua"/>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11/27/2017</a:t>
            </a:fld>
            <a:endParaRPr kumimoji="0" lang="en-US" sz="1200" b="0" i="0" u="none" strike="noStrike" kern="1200" cap="none" spc="0" normalizeH="0" baseline="0" noProof="0">
              <a:ln>
                <a:noFill/>
              </a:ln>
              <a:solidFill>
                <a:srgbClr val="5DB620">
                  <a:shade val="50000"/>
                </a:srgbClr>
              </a:solidFill>
              <a:effectLst/>
              <a:uLnTx/>
              <a:uFillTx/>
              <a:latin typeface="Book Antiqua"/>
              <a:ea typeface="+mn-ea"/>
              <a:cs typeface="+mn-cs"/>
            </a:endParaRPr>
          </a:p>
        </p:txBody>
      </p:sp>
      <p:sp>
        <p:nvSpPr>
          <p:cNvPr id="3" name="页脚占位符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5DB620">
                  <a:shade val="50000"/>
                </a:srgbClr>
              </a:solidFill>
              <a:effectLst/>
              <a:uLnTx/>
              <a:uFillTx/>
              <a:latin typeface="Book Antiqua"/>
              <a:ea typeface="+mn-ea"/>
              <a:cs typeface="+mn-cs"/>
            </a:endParaRPr>
          </a:p>
        </p:txBody>
      </p:sp>
      <p:sp>
        <p:nvSpPr>
          <p:cNvPr id="4" name="灯片编号占位符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E29E33-B620-47F9-BB04-8846C2A5AFCC}" type="slidenum">
              <a:rPr kumimoji="0" lang="en-US" sz="1200" b="0" i="0" u="none" strike="noStrike" kern="1200" cap="none" spc="0" normalizeH="0" baseline="0" noProof="0" smtClean="0">
                <a:ln>
                  <a:noFill/>
                </a:ln>
                <a:solidFill>
                  <a:srgbClr val="5DB620">
                    <a:shade val="50000"/>
                  </a:srgbClr>
                </a:solidFill>
                <a:effectLst/>
                <a:uLnTx/>
                <a:uFillTx/>
                <a:latin typeface="Book Antiqu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5DB620">
                  <a:shade val="50000"/>
                </a:srgbClr>
              </a:solidFill>
              <a:effectLst/>
              <a:uLnTx/>
              <a:uFillTx/>
              <a:latin typeface="Book Antiqua"/>
              <a:ea typeface="+mn-ea"/>
              <a:cs typeface="+mn-cs"/>
            </a:endParaRPr>
          </a:p>
        </p:txBody>
      </p:sp>
    </p:spTree>
    <p:extLst>
      <p:ext uri="{BB962C8B-B14F-4D97-AF65-F5344CB8AC3E}">
        <p14:creationId xmlns:p14="http://schemas.microsoft.com/office/powerpoint/2010/main" xmlns="" val="418012883"/>
      </p:ext>
    </p:extLst>
  </p:cSld>
  <p:clrMapOvr>
    <a:masterClrMapping/>
  </p:clrMapOvr>
  <mc:AlternateContent xmlns:mc="http://schemas.openxmlformats.org/markup-compatibility/2006">
    <mc:Choice xmlns:p14="http://schemas.microsoft.com/office/powerpoint/2010/main" xmlns="" Requires="p14">
      <p:transition spd="slow" p14:dur="1250" advClick="0" advTm="3713">
        <p14:switch dir="r"/>
      </p:transition>
    </mc:Choice>
    <mc:Fallback>
      <p:transition spd="slow" advClick="0" advTm="3713">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zh-CN" altLang="en-US" smtClean="0"/>
              <a:t>单击此处编辑母版标题样式</a:t>
            </a:r>
            <a:endParaRPr kumimoji="0" lang="en-US"/>
          </a:p>
        </p:txBody>
      </p:sp>
      <p:sp>
        <p:nvSpPr>
          <p:cNvPr id="3" name="文本占位符 2"/>
          <p:cNvSpPr>
            <a:spLocks noGrp="1"/>
          </p:cNvSpPr>
          <p:nvPr>
            <p:ph type="body" idx="2"/>
          </p:nvPr>
        </p:nvSpPr>
        <p:spPr>
          <a:xfrm>
            <a:off x="457201" y="1143001"/>
            <a:ext cx="3008313" cy="3451622"/>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zh-CN" altLang="en-US" smtClean="0"/>
              <a:t>单击此处编辑母版文本样式</a:t>
            </a:r>
          </a:p>
        </p:txBody>
      </p:sp>
      <p:sp>
        <p:nvSpPr>
          <p:cNvPr id="4" name="内容占位符 3"/>
          <p:cNvSpPr>
            <a:spLocks noGrp="1"/>
          </p:cNvSpPr>
          <p:nvPr>
            <p:ph sz="half" idx="1"/>
          </p:nvPr>
        </p:nvSpPr>
        <p:spPr>
          <a:xfrm>
            <a:off x="3575050" y="204788"/>
            <a:ext cx="5111750" cy="4389835"/>
          </a:xfrm>
        </p:spPr>
        <p:txBody>
          <a:bodyPr/>
          <a:lstStyle>
            <a:lvl1pPr>
              <a:defRPr sz="2600"/>
            </a:lvl1pPr>
            <a:lvl2pPr>
              <a:defRPr sz="2400"/>
            </a:lvl2pPr>
            <a:lvl3pPr>
              <a:defRPr sz="2200"/>
            </a:lvl3pPr>
            <a:lvl4pPr>
              <a:defRPr sz="2000"/>
            </a:lvl4pPr>
            <a:lvl5pPr>
              <a:defRPr sz="1800"/>
            </a:lvl5p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5" name="日期占位符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CB97365-EBCA-4027-87D5-99FC1D4DF0BB}" type="datetimeFigureOut">
              <a:rPr kumimoji="0" lang="en-US" sz="1200" b="0" i="0" u="none" strike="noStrike" kern="1200" cap="none" spc="0" normalizeH="0" baseline="0" noProof="0" smtClean="0">
                <a:ln>
                  <a:noFill/>
                </a:ln>
                <a:solidFill>
                  <a:srgbClr val="5DB620">
                    <a:shade val="50000"/>
                  </a:srgbClr>
                </a:solidFill>
                <a:effectLst/>
                <a:uLnTx/>
                <a:uFillTx/>
                <a:latin typeface="Book Antiqua"/>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11/27/2017</a:t>
            </a:fld>
            <a:endParaRPr kumimoji="0" lang="en-US" sz="1200" b="0" i="0" u="none" strike="noStrike" kern="1200" cap="none" spc="0" normalizeH="0" baseline="0" noProof="0">
              <a:ln>
                <a:noFill/>
              </a:ln>
              <a:solidFill>
                <a:srgbClr val="5DB620">
                  <a:shade val="50000"/>
                </a:srgbClr>
              </a:solidFill>
              <a:effectLst/>
              <a:uLnTx/>
              <a:uFillTx/>
              <a:latin typeface="Book Antiqua"/>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5DB620">
                  <a:shade val="50000"/>
                </a:srgbClr>
              </a:solidFill>
              <a:effectLst/>
              <a:uLnTx/>
              <a:uFillTx/>
              <a:latin typeface="Book Antiqua"/>
              <a:ea typeface="+mn-ea"/>
              <a:cs typeface="+mn-cs"/>
            </a:endParaRPr>
          </a:p>
        </p:txBody>
      </p:sp>
      <p:sp>
        <p:nvSpPr>
          <p:cNvPr id="7" name="灯片编号占位符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E29E33-B620-47F9-BB04-8846C2A5AFCC}" type="slidenum">
              <a:rPr kumimoji="0" lang="en-US" sz="1200" b="0" i="0" u="none" strike="noStrike" kern="1200" cap="none" spc="0" normalizeH="0" baseline="0" noProof="0" smtClean="0">
                <a:ln>
                  <a:noFill/>
                </a:ln>
                <a:solidFill>
                  <a:srgbClr val="5DB620">
                    <a:shade val="50000"/>
                  </a:srgbClr>
                </a:solidFill>
                <a:effectLst/>
                <a:uLnTx/>
                <a:uFillTx/>
                <a:latin typeface="Book Antiqu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5DB620">
                  <a:shade val="50000"/>
                </a:srgbClr>
              </a:solidFill>
              <a:effectLst/>
              <a:uLnTx/>
              <a:uFillTx/>
              <a:latin typeface="Book Antiqua"/>
              <a:ea typeface="+mn-ea"/>
              <a:cs typeface="+mn-cs"/>
            </a:endParaRPr>
          </a:p>
        </p:txBody>
      </p:sp>
    </p:spTree>
    <p:extLst>
      <p:ext uri="{BB962C8B-B14F-4D97-AF65-F5344CB8AC3E}">
        <p14:creationId xmlns:p14="http://schemas.microsoft.com/office/powerpoint/2010/main" xmlns="" val="2127647204"/>
      </p:ext>
    </p:extLst>
  </p:cSld>
  <p:clrMapOvr>
    <a:masterClrMapping/>
  </p:clrMapOvr>
  <mc:AlternateContent xmlns:mc="http://schemas.openxmlformats.org/markup-compatibility/2006">
    <mc:Choice xmlns:p14="http://schemas.microsoft.com/office/powerpoint/2010/main" xmlns="" Requires="p14">
      <p:transition spd="slow" p14:dur="1250" advClick="0" advTm="3713">
        <p14:switch dir="r"/>
      </p:transition>
    </mc:Choice>
    <mc:Fallback>
      <p:transition spd="slow" advClick="0" advTm="3713">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828800" y="457200"/>
            <a:ext cx="5486400" cy="391716"/>
          </a:xfrm>
        </p:spPr>
        <p:txBody>
          <a:bodyPr lIns="45720" rIns="45720" bIns="0" anchor="b">
            <a:sp3d prstMaterial="softEdge"/>
          </a:bodyPr>
          <a:lstStyle>
            <a:lvl1pPr algn="ctr">
              <a:buNone/>
              <a:defRPr sz="2000" b="1"/>
            </a:lvl1pPr>
          </a:lstStyle>
          <a:p>
            <a:r>
              <a:rPr kumimoji="0" lang="zh-CN" altLang="en-US" smtClean="0"/>
              <a:t>单击此处编辑母版标题样式</a:t>
            </a:r>
            <a:endParaRPr kumimoji="0" lang="en-US"/>
          </a:p>
        </p:txBody>
      </p:sp>
      <p:sp>
        <p:nvSpPr>
          <p:cNvPr id="3" name="图片占位符 2"/>
          <p:cNvSpPr>
            <a:spLocks noGrp="1"/>
          </p:cNvSpPr>
          <p:nvPr>
            <p:ph type="pic" idx="1"/>
          </p:nvPr>
        </p:nvSpPr>
        <p:spPr>
          <a:xfrm>
            <a:off x="1828800" y="1373981"/>
            <a:ext cx="5486400" cy="29718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zh-CN" altLang="en-US" smtClean="0">
                <a:solidFill>
                  <a:schemeClr val="lt1"/>
                </a:solidFill>
                <a:latin typeface="+mn-lt"/>
                <a:ea typeface="+mn-ea"/>
                <a:cs typeface="+mn-cs"/>
              </a:rPr>
              <a:t>单击图标添加图片</a:t>
            </a:r>
            <a:endParaRPr kumimoji="0" lang="en-US" dirty="0">
              <a:solidFill>
                <a:schemeClr val="lt1"/>
              </a:solidFill>
              <a:latin typeface="+mn-lt"/>
              <a:ea typeface="+mn-ea"/>
              <a:cs typeface="+mn-cs"/>
            </a:endParaRPr>
          </a:p>
        </p:txBody>
      </p:sp>
      <p:sp>
        <p:nvSpPr>
          <p:cNvPr id="4" name="文本占位符 3"/>
          <p:cNvSpPr>
            <a:spLocks noGrp="1"/>
          </p:cNvSpPr>
          <p:nvPr>
            <p:ph type="body" sz="half" idx="2"/>
          </p:nvPr>
        </p:nvSpPr>
        <p:spPr>
          <a:xfrm>
            <a:off x="1828800" y="875090"/>
            <a:ext cx="5486400" cy="397764"/>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zh-CN" altLang="en-US" smtClean="0"/>
              <a:t>单击此处编辑母版文本样式</a:t>
            </a:r>
          </a:p>
        </p:txBody>
      </p:sp>
      <p:sp>
        <p:nvSpPr>
          <p:cNvPr id="5" name="日期占位符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CB97365-EBCA-4027-87D5-99FC1D4DF0BB}" type="datetimeFigureOut">
              <a:rPr kumimoji="0" lang="en-US" sz="1200" b="0" i="0" u="none" strike="noStrike" kern="1200" cap="none" spc="0" normalizeH="0" baseline="0" noProof="0" smtClean="0">
                <a:ln>
                  <a:noFill/>
                </a:ln>
                <a:solidFill>
                  <a:srgbClr val="5DB620">
                    <a:shade val="50000"/>
                  </a:srgbClr>
                </a:solidFill>
                <a:effectLst/>
                <a:uLnTx/>
                <a:uFillTx/>
                <a:latin typeface="Book Antiqua"/>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11/27/2017</a:t>
            </a:fld>
            <a:endParaRPr kumimoji="0" lang="en-US" sz="1200" b="0" i="0" u="none" strike="noStrike" kern="1200" cap="none" spc="0" normalizeH="0" baseline="0" noProof="0">
              <a:ln>
                <a:noFill/>
              </a:ln>
              <a:solidFill>
                <a:srgbClr val="5DB620">
                  <a:shade val="50000"/>
                </a:srgbClr>
              </a:solidFill>
              <a:effectLst/>
              <a:uLnTx/>
              <a:uFillTx/>
              <a:latin typeface="Book Antiqua"/>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5DB620">
                  <a:shade val="50000"/>
                </a:srgbClr>
              </a:solidFill>
              <a:effectLst/>
              <a:uLnTx/>
              <a:uFillTx/>
              <a:latin typeface="Book Antiqua"/>
              <a:ea typeface="+mn-ea"/>
              <a:cs typeface="+mn-cs"/>
            </a:endParaRPr>
          </a:p>
        </p:txBody>
      </p:sp>
      <p:sp>
        <p:nvSpPr>
          <p:cNvPr id="7" name="灯片编号占位符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E29E33-B620-47F9-BB04-8846C2A5AFCC}" type="slidenum">
              <a:rPr kumimoji="0" lang="en-US" sz="1200" b="0" i="0" u="none" strike="noStrike" kern="1200" cap="none" spc="0" normalizeH="0" baseline="0" noProof="0" smtClean="0">
                <a:ln>
                  <a:noFill/>
                </a:ln>
                <a:solidFill>
                  <a:srgbClr val="5DB620">
                    <a:shade val="50000"/>
                  </a:srgbClr>
                </a:solidFill>
                <a:effectLst/>
                <a:uLnTx/>
                <a:uFillTx/>
                <a:latin typeface="Book Antiqu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5DB620">
                  <a:shade val="50000"/>
                </a:srgbClr>
              </a:solidFill>
              <a:effectLst/>
              <a:uLnTx/>
              <a:uFillTx/>
              <a:latin typeface="Book Antiqua"/>
              <a:ea typeface="+mn-ea"/>
              <a:cs typeface="+mn-cs"/>
            </a:endParaRPr>
          </a:p>
        </p:txBody>
      </p:sp>
    </p:spTree>
    <p:extLst>
      <p:ext uri="{BB962C8B-B14F-4D97-AF65-F5344CB8AC3E}">
        <p14:creationId xmlns:p14="http://schemas.microsoft.com/office/powerpoint/2010/main" xmlns="" val="3233610247"/>
      </p:ext>
    </p:extLst>
  </p:cSld>
  <p:clrMapOvr>
    <a:masterClrMapping/>
  </p:clrMapOvr>
  <mc:AlternateContent xmlns:mc="http://schemas.openxmlformats.org/markup-compatibility/2006">
    <mc:Choice xmlns:p14="http://schemas.microsoft.com/office/powerpoint/2010/main" xmlns="" Requires="p14">
      <p:transition spd="slow" p14:dur="1250" advClick="0" advTm="3713">
        <p14:switch dir="r"/>
      </p:transition>
    </mc:Choice>
    <mc:Fallback>
      <p:transition spd="slow" advClick="0" advTm="3713">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smtClean="0"/>
              <a:t>单击此处编辑母版标题样式</a:t>
            </a:r>
            <a:endParaRPr kumimoji="0" lang="en-US"/>
          </a:p>
        </p:txBody>
      </p:sp>
      <p:sp>
        <p:nvSpPr>
          <p:cNvPr id="3" name="竖排文字占位符 2"/>
          <p:cNvSpPr>
            <a:spLocks noGrp="1"/>
          </p:cNvSpPr>
          <p:nvPr>
            <p:ph type="body" orient="vert" idx="1"/>
          </p:nvPr>
        </p:nvSpPr>
        <p:spPr/>
        <p:txBody>
          <a:bodyPr vert="eaVert"/>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CB97365-EBCA-4027-87D5-99FC1D4DF0BB}" type="datetimeFigureOut">
              <a:rPr kumimoji="0" lang="en-US" sz="1200" b="0" i="0" u="none" strike="noStrike" kern="1200" cap="none" spc="0" normalizeH="0" baseline="0" noProof="0" smtClean="0">
                <a:ln>
                  <a:noFill/>
                </a:ln>
                <a:solidFill>
                  <a:srgbClr val="5DB620">
                    <a:shade val="50000"/>
                  </a:srgbClr>
                </a:solidFill>
                <a:effectLst/>
                <a:uLnTx/>
                <a:uFillTx/>
                <a:latin typeface="Book Antiqua"/>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11/27/2017</a:t>
            </a:fld>
            <a:endParaRPr kumimoji="0" lang="en-US" sz="1200" b="0" i="0" u="none" strike="noStrike" kern="1200" cap="none" spc="0" normalizeH="0" baseline="0" noProof="0">
              <a:ln>
                <a:noFill/>
              </a:ln>
              <a:solidFill>
                <a:srgbClr val="5DB620">
                  <a:shade val="50000"/>
                </a:srgbClr>
              </a:solidFill>
              <a:effectLst/>
              <a:uLnTx/>
              <a:uFillTx/>
              <a:latin typeface="Book Antiqua"/>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5DB620">
                  <a:shade val="50000"/>
                </a:srgbClr>
              </a:solidFill>
              <a:effectLst/>
              <a:uLnTx/>
              <a:uFillTx/>
              <a:latin typeface="Book Antiqua"/>
              <a:ea typeface="+mn-ea"/>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E29E33-B620-47F9-BB04-8846C2A5AFCC}" type="slidenum">
              <a:rPr kumimoji="0" lang="en-US" sz="1200" b="0" i="0" u="none" strike="noStrike" kern="1200" cap="none" spc="0" normalizeH="0" baseline="0" noProof="0" smtClean="0">
                <a:ln>
                  <a:noFill/>
                </a:ln>
                <a:solidFill>
                  <a:srgbClr val="5DB620">
                    <a:shade val="50000"/>
                  </a:srgbClr>
                </a:solidFill>
                <a:effectLst/>
                <a:uLnTx/>
                <a:uFillTx/>
                <a:latin typeface="Book Antiqu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5DB620">
                  <a:shade val="50000"/>
                </a:srgbClr>
              </a:solidFill>
              <a:effectLst/>
              <a:uLnTx/>
              <a:uFillTx/>
              <a:latin typeface="Book Antiqua"/>
              <a:ea typeface="+mn-ea"/>
              <a:cs typeface="+mn-cs"/>
            </a:endParaRPr>
          </a:p>
        </p:txBody>
      </p:sp>
    </p:spTree>
    <p:extLst>
      <p:ext uri="{BB962C8B-B14F-4D97-AF65-F5344CB8AC3E}">
        <p14:creationId xmlns:p14="http://schemas.microsoft.com/office/powerpoint/2010/main" xmlns="" val="4114256070"/>
      </p:ext>
    </p:extLst>
  </p:cSld>
  <p:clrMapOvr>
    <a:masterClrMapping/>
  </p:clrMapOvr>
  <mc:AlternateContent xmlns:mc="http://schemas.openxmlformats.org/markup-compatibility/2006">
    <mc:Choice xmlns:p14="http://schemas.microsoft.com/office/powerpoint/2010/main" xmlns="" Requires="p14">
      <p:transition spd="slow" p14:dur="1250" advClick="0" advTm="3713">
        <p14:switch dir="r"/>
      </p:transition>
    </mc:Choice>
    <mc:Fallback>
      <p:transition spd="slow" advClick="0" advTm="3713">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p>
            <a:r>
              <a:rPr kumimoji="0" lang="zh-CN" altLang="en-US" smtClean="0"/>
              <a:t>单击此处编辑母版标题样式</a:t>
            </a:r>
            <a:endParaRPr kumimoji="0" lang="en-US"/>
          </a:p>
        </p:txBody>
      </p:sp>
      <p:sp>
        <p:nvSpPr>
          <p:cNvPr id="3" name="竖排文字占位符 2"/>
          <p:cNvSpPr>
            <a:spLocks noGrp="1"/>
          </p:cNvSpPr>
          <p:nvPr>
            <p:ph type="body" orient="vert" idx="1"/>
          </p:nvPr>
        </p:nvSpPr>
        <p:spPr>
          <a:xfrm>
            <a:off x="457200" y="205979"/>
            <a:ext cx="6019800" cy="4388644"/>
          </a:xfrm>
        </p:spPr>
        <p:txBody>
          <a:bodyPr vert="eaVert"/>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CB97365-EBCA-4027-87D5-99FC1D4DF0BB}" type="datetimeFigureOut">
              <a:rPr kumimoji="0" lang="en-US" sz="1200" b="0" i="0" u="none" strike="noStrike" kern="1200" cap="none" spc="0" normalizeH="0" baseline="0" noProof="0" smtClean="0">
                <a:ln>
                  <a:noFill/>
                </a:ln>
                <a:solidFill>
                  <a:srgbClr val="5DB620">
                    <a:shade val="50000"/>
                  </a:srgbClr>
                </a:solidFill>
                <a:effectLst/>
                <a:uLnTx/>
                <a:uFillTx/>
                <a:latin typeface="Book Antiqua"/>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11/27/2017</a:t>
            </a:fld>
            <a:endParaRPr kumimoji="0" lang="en-US" sz="1200" b="0" i="0" u="none" strike="noStrike" kern="1200" cap="none" spc="0" normalizeH="0" baseline="0" noProof="0">
              <a:ln>
                <a:noFill/>
              </a:ln>
              <a:solidFill>
                <a:srgbClr val="5DB620">
                  <a:shade val="50000"/>
                </a:srgbClr>
              </a:solidFill>
              <a:effectLst/>
              <a:uLnTx/>
              <a:uFillTx/>
              <a:latin typeface="Book Antiqua"/>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5DB620">
                  <a:shade val="50000"/>
                </a:srgbClr>
              </a:solidFill>
              <a:effectLst/>
              <a:uLnTx/>
              <a:uFillTx/>
              <a:latin typeface="Book Antiqua"/>
              <a:ea typeface="+mn-ea"/>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E29E33-B620-47F9-BB04-8846C2A5AFCC}" type="slidenum">
              <a:rPr kumimoji="0" lang="en-US" sz="1200" b="0" i="0" u="none" strike="noStrike" kern="1200" cap="none" spc="0" normalizeH="0" baseline="0" noProof="0" smtClean="0">
                <a:ln>
                  <a:noFill/>
                </a:ln>
                <a:solidFill>
                  <a:srgbClr val="5DB620">
                    <a:shade val="50000"/>
                  </a:srgbClr>
                </a:solidFill>
                <a:effectLst/>
                <a:uLnTx/>
                <a:uFillTx/>
                <a:latin typeface="Book Antiqu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5DB620">
                  <a:shade val="50000"/>
                </a:srgbClr>
              </a:solidFill>
              <a:effectLst/>
              <a:uLnTx/>
              <a:uFillTx/>
              <a:latin typeface="Book Antiqua"/>
              <a:ea typeface="+mn-ea"/>
              <a:cs typeface="+mn-cs"/>
            </a:endParaRPr>
          </a:p>
        </p:txBody>
      </p:sp>
    </p:spTree>
    <p:extLst>
      <p:ext uri="{BB962C8B-B14F-4D97-AF65-F5344CB8AC3E}">
        <p14:creationId xmlns:p14="http://schemas.microsoft.com/office/powerpoint/2010/main" xmlns="" val="1264298009"/>
      </p:ext>
    </p:extLst>
  </p:cSld>
  <p:clrMapOvr>
    <a:masterClrMapping/>
  </p:clrMapOvr>
  <mc:AlternateContent xmlns:mc="http://schemas.openxmlformats.org/markup-compatibility/2006">
    <mc:Choice xmlns:p14="http://schemas.microsoft.com/office/powerpoint/2010/main" xmlns="" Requires="p14">
      <p:transition spd="slow" p14:dur="1250" advClick="0" advTm="3713">
        <p14:switch dir="r"/>
      </p:transition>
    </mc:Choice>
    <mc:Fallback>
      <p:transition spd="slow" advClick="0" advTm="3713">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4266" r:id="rId1"/>
    <p:sldLayoutId id="2147484267" r:id="rId2"/>
    <p:sldLayoutId id="2147484268" r:id="rId3"/>
    <p:sldLayoutId id="2147484269" r:id="rId4"/>
    <p:sldLayoutId id="2147484270" r:id="rId5"/>
    <p:sldLayoutId id="2147484271" r:id="rId6"/>
    <p:sldLayoutId id="2147484272" r:id="rId7"/>
    <p:sldLayoutId id="2147484273" r:id="rId8"/>
    <p:sldLayoutId id="2147484274" r:id="rId9"/>
    <p:sldLayoutId id="2147484275" r:id="rId10"/>
    <p:sldLayoutId id="2147484276" r:id="rId11"/>
  </p:sldLayoutIdLst>
  <mc:AlternateContent xmlns:mc="http://schemas.openxmlformats.org/markup-compatibility/2006">
    <mc:Choice xmlns:p14="http://schemas.microsoft.com/office/powerpoint/2010/main" xmlns="" Requires="p14">
      <p:transition spd="slow" p14:dur="1250" advClick="0" advTm="3713">
        <p14:switch dir="r"/>
      </p:transition>
    </mc:Choice>
    <mc:Fallback>
      <p:transition spd="slow" advClick="0" advTm="3713">
        <p:fade/>
      </p:transition>
    </mc:Fallback>
  </mc:AlternateContent>
  <p:timing>
    <p:tnLst>
      <p:par>
        <p:cTn id="1" dur="indefinite" restart="never" nodeType="tmRoot"/>
      </p:par>
    </p:tnLst>
  </p:timing>
  <p:txStyles>
    <p:titleStyle>
      <a:lvl1pPr algn="l" rtl="0" eaLnBrk="0" fontAlgn="base" hangingPunct="0">
        <a:spcBef>
          <a:spcPct val="0"/>
        </a:spcBef>
        <a:spcAft>
          <a:spcPct val="0"/>
        </a:spcAft>
        <a:defRPr sz="4000" b="1">
          <a:solidFill>
            <a:schemeClr val="tx2"/>
          </a:solidFill>
          <a:latin typeface="+mj-lt"/>
          <a:ea typeface="+mj-ea"/>
          <a:cs typeface="+mj-cs"/>
        </a:defRPr>
      </a:lvl1pPr>
      <a:lvl2pPr algn="l" rtl="0" eaLnBrk="0" fontAlgn="base" hangingPunct="0">
        <a:spcBef>
          <a:spcPct val="0"/>
        </a:spcBef>
        <a:spcAft>
          <a:spcPct val="0"/>
        </a:spcAft>
        <a:defRPr sz="4000" b="1">
          <a:solidFill>
            <a:schemeClr val="tx2"/>
          </a:solidFill>
          <a:latin typeface="Arial" pitchFamily="34" charset="0"/>
        </a:defRPr>
      </a:lvl2pPr>
      <a:lvl3pPr algn="l" rtl="0" eaLnBrk="0" fontAlgn="base" hangingPunct="0">
        <a:spcBef>
          <a:spcPct val="0"/>
        </a:spcBef>
        <a:spcAft>
          <a:spcPct val="0"/>
        </a:spcAft>
        <a:defRPr sz="4000" b="1">
          <a:solidFill>
            <a:schemeClr val="tx2"/>
          </a:solidFill>
          <a:latin typeface="Arial" pitchFamily="34" charset="0"/>
        </a:defRPr>
      </a:lvl3pPr>
      <a:lvl4pPr algn="l" rtl="0" eaLnBrk="0" fontAlgn="base" hangingPunct="0">
        <a:spcBef>
          <a:spcPct val="0"/>
        </a:spcBef>
        <a:spcAft>
          <a:spcPct val="0"/>
        </a:spcAft>
        <a:defRPr sz="4000" b="1">
          <a:solidFill>
            <a:schemeClr val="tx2"/>
          </a:solidFill>
          <a:latin typeface="Arial" pitchFamily="34" charset="0"/>
        </a:defRPr>
      </a:lvl4pPr>
      <a:lvl5pPr algn="l" rtl="0" eaLnBrk="0" fontAlgn="base" hangingPunct="0">
        <a:spcBef>
          <a:spcPct val="0"/>
        </a:spcBef>
        <a:spcAft>
          <a:spcPct val="0"/>
        </a:spcAft>
        <a:defRPr sz="4000" b="1">
          <a:solidFill>
            <a:schemeClr val="tx2"/>
          </a:solidFill>
          <a:latin typeface="Arial" pitchFamily="34" charset="0"/>
        </a:defRPr>
      </a:lvl5pPr>
      <a:lvl6pPr marL="457200" algn="l" rtl="0" eaLnBrk="0" fontAlgn="base" hangingPunct="0">
        <a:spcBef>
          <a:spcPct val="0"/>
        </a:spcBef>
        <a:spcAft>
          <a:spcPct val="0"/>
        </a:spcAft>
        <a:defRPr sz="4000" b="1">
          <a:solidFill>
            <a:schemeClr val="tx2"/>
          </a:solidFill>
          <a:latin typeface="Arial" pitchFamily="34" charset="0"/>
        </a:defRPr>
      </a:lvl6pPr>
      <a:lvl7pPr marL="914400" algn="l" rtl="0" eaLnBrk="0" fontAlgn="base" hangingPunct="0">
        <a:spcBef>
          <a:spcPct val="0"/>
        </a:spcBef>
        <a:spcAft>
          <a:spcPct val="0"/>
        </a:spcAft>
        <a:defRPr sz="4000" b="1">
          <a:solidFill>
            <a:schemeClr val="tx2"/>
          </a:solidFill>
          <a:latin typeface="Arial" pitchFamily="34" charset="0"/>
        </a:defRPr>
      </a:lvl7pPr>
      <a:lvl8pPr marL="1371600" algn="l" rtl="0" eaLnBrk="0" fontAlgn="base" hangingPunct="0">
        <a:spcBef>
          <a:spcPct val="0"/>
        </a:spcBef>
        <a:spcAft>
          <a:spcPct val="0"/>
        </a:spcAft>
        <a:defRPr sz="4000" b="1">
          <a:solidFill>
            <a:schemeClr val="tx2"/>
          </a:solidFill>
          <a:latin typeface="Arial" pitchFamily="34" charset="0"/>
        </a:defRPr>
      </a:lvl8pPr>
      <a:lvl9pPr marL="1828800" algn="l" rtl="0" eaLnBrk="0" fontAlgn="base" hangingPunct="0">
        <a:spcBef>
          <a:spcPct val="0"/>
        </a:spcBef>
        <a:spcAft>
          <a:spcPct val="0"/>
        </a:spcAft>
        <a:defRPr sz="4000" b="1">
          <a:solidFill>
            <a:schemeClr val="tx2"/>
          </a:solidFill>
          <a:latin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pPr marL="0" marR="0" lvl="0" indent="0" algn="l" defTabSz="685800" rtl="0" eaLnBrk="1" fontAlgn="auto" latinLnBrk="0" hangingPunct="1">
              <a:lnSpc>
                <a:spcPct val="100000"/>
              </a:lnSpc>
              <a:spcBef>
                <a:spcPts val="0"/>
              </a:spcBef>
              <a:spcAft>
                <a:spcPts val="0"/>
              </a:spcAft>
              <a:buClrTx/>
              <a:buSzTx/>
              <a:buFontTx/>
              <a:buNone/>
              <a:tabLst/>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2017/11/27 Monday</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5" name="页脚占位符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6" name="灯片编号占位符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pPr marL="0" marR="0" lvl="0" indent="0" algn="r" defTabSz="685800" rtl="0" eaLnBrk="1" fontAlgn="auto" latinLnBrk="0" hangingPunct="1">
              <a:lnSpc>
                <a:spcPct val="100000"/>
              </a:lnSpc>
              <a:spcBef>
                <a:spcPts val="0"/>
              </a:spcBef>
              <a:spcAft>
                <a:spcPts val="0"/>
              </a:spcAft>
              <a:buClrTx/>
              <a:buSzTx/>
              <a:buFontTx/>
              <a:buNone/>
              <a:tabLst/>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Tree>
    <p:extLst>
      <p:ext uri="{BB962C8B-B14F-4D97-AF65-F5344CB8AC3E}">
        <p14:creationId xmlns:p14="http://schemas.microsoft.com/office/powerpoint/2010/main" xmlns="" val="330361041"/>
      </p:ext>
    </p:extLst>
  </p:cSld>
  <p:clrMap bg1="lt1" tx1="dk1" bg2="lt2" tx2="dk2" accent1="accent1" accent2="accent2" accent3="accent3" accent4="accent4" accent5="accent5" accent6="accent6" hlink="hlink" folHlink="folHlink"/>
  <p:sldLayoutIdLst>
    <p:sldLayoutId id="2147484278" r:id="rId1"/>
    <p:sldLayoutId id="2147484279" r:id="rId2"/>
    <p:sldLayoutId id="2147484280" r:id="rId3"/>
    <p:sldLayoutId id="2147484281" r:id="rId4"/>
    <p:sldLayoutId id="2147484282" r:id="rId5"/>
    <p:sldLayoutId id="2147484283" r:id="rId6"/>
    <p:sldLayoutId id="2147484284" r:id="rId7"/>
    <p:sldLayoutId id="2147484285" r:id="rId8"/>
    <p:sldLayoutId id="2147484286" r:id="rId9"/>
    <p:sldLayoutId id="2147484287" r:id="rId10"/>
    <p:sldLayoutId id="2147484288" r:id="rId11"/>
  </p:sldLayoutIdLst>
  <mc:AlternateContent xmlns:mc="http://schemas.openxmlformats.org/markup-compatibility/2006">
    <mc:Choice xmlns:p14="http://schemas.microsoft.com/office/powerpoint/2010/main" xmlns="" Requires="p14">
      <p:transition spd="slow" p14:dur="1250" advClick="0" advTm="3713">
        <p14:switch dir="r"/>
      </p:transition>
    </mc:Choice>
    <mc:Fallback>
      <p:transition spd="slow" advClick="0" advTm="3713">
        <p:fade/>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2" name="标题占位符 21"/>
          <p:cNvSpPr>
            <a:spLocks noGrp="1"/>
          </p:cNvSpPr>
          <p:nvPr>
            <p:ph type="title"/>
          </p:nvPr>
        </p:nvSpPr>
        <p:spPr>
          <a:xfrm>
            <a:off x="457200" y="205979"/>
            <a:ext cx="8229600" cy="857250"/>
          </a:xfrm>
          <a:prstGeom prst="rect">
            <a:avLst/>
          </a:prstGeom>
          <a:noFill/>
        </p:spPr>
        <p:txBody>
          <a:bodyPr vert="horz" anchor="ctr">
            <a:normAutofit/>
            <a:scene3d>
              <a:camera prst="orthographicFront"/>
              <a:lightRig rig="soft" dir="t">
                <a:rot lat="0" lon="0" rev="16800000"/>
              </a:lightRig>
            </a:scene3d>
            <a:sp3d prstMaterial="softEdge">
              <a:bevelT w="38100" h="38100"/>
            </a:sp3d>
          </a:bodyPr>
          <a:lstStyle/>
          <a:p>
            <a:r>
              <a:rPr kumimoji="0" lang="zh-CN" altLang="en-US" smtClean="0"/>
              <a:t>单击此处编辑母版标题样式</a:t>
            </a:r>
            <a:endParaRPr kumimoji="0" lang="en-US"/>
          </a:p>
        </p:txBody>
      </p:sp>
      <p:sp>
        <p:nvSpPr>
          <p:cNvPr id="13" name="文本占位符 12"/>
          <p:cNvSpPr>
            <a:spLocks noGrp="1"/>
          </p:cNvSpPr>
          <p:nvPr>
            <p:ph type="body" idx="1"/>
          </p:nvPr>
        </p:nvSpPr>
        <p:spPr>
          <a:xfrm>
            <a:off x="457200" y="1200150"/>
            <a:ext cx="8229600" cy="3531870"/>
          </a:xfrm>
          <a:prstGeom prst="rect">
            <a:avLst/>
          </a:prstGeom>
        </p:spPr>
        <p:txBody>
          <a:bodyPr vert="horz">
            <a:normAutofit/>
          </a:bodyPr>
          <a:lstStyle/>
          <a:p>
            <a:pPr lvl="0" eaLnBrk="1" latinLnBrk="0" hangingPunct="1"/>
            <a:r>
              <a:rPr kumimoji="0" lang="zh-CN" altLang="en-US" smtClean="0"/>
              <a:t>单击此处编辑母版文本样式</a:t>
            </a:r>
          </a:p>
          <a:p>
            <a:pPr lvl="1" eaLnBrk="1" latinLnBrk="0" hangingPunct="1"/>
            <a:r>
              <a:rPr kumimoji="0" lang="zh-CN" altLang="en-US" smtClean="0"/>
              <a:t>第二级</a:t>
            </a:r>
          </a:p>
          <a:p>
            <a:pPr lvl="2" eaLnBrk="1" latinLnBrk="0" hangingPunct="1"/>
            <a:r>
              <a:rPr kumimoji="0" lang="zh-CN" altLang="en-US" smtClean="0"/>
              <a:t>第三级</a:t>
            </a:r>
          </a:p>
          <a:p>
            <a:pPr lvl="3" eaLnBrk="1" latinLnBrk="0" hangingPunct="1"/>
            <a:r>
              <a:rPr kumimoji="0" lang="zh-CN" altLang="en-US" smtClean="0"/>
              <a:t>第四级</a:t>
            </a:r>
          </a:p>
          <a:p>
            <a:pPr lvl="4" eaLnBrk="1" latinLnBrk="0" hangingPunct="1"/>
            <a:r>
              <a:rPr kumimoji="0" lang="zh-CN" altLang="en-US" smtClean="0"/>
              <a:t>第五级</a:t>
            </a:r>
            <a:endParaRPr kumimoji="0" lang="en-US"/>
          </a:p>
        </p:txBody>
      </p:sp>
      <p:sp>
        <p:nvSpPr>
          <p:cNvPr id="14" name="日期占位符 13"/>
          <p:cNvSpPr>
            <a:spLocks noGrp="1"/>
          </p:cNvSpPr>
          <p:nvPr>
            <p:ph type="dt" sz="half" idx="2"/>
          </p:nvPr>
        </p:nvSpPr>
        <p:spPr>
          <a:xfrm>
            <a:off x="457200" y="4812507"/>
            <a:ext cx="2133600" cy="273844"/>
          </a:xfrm>
          <a:prstGeom prst="rect">
            <a:avLst/>
          </a:prstGeom>
        </p:spPr>
        <p:txBody>
          <a:bodyPr vert="horz" anchor="b"/>
          <a:lstStyle>
            <a:lvl1pPr algn="l" eaLnBrk="1" latinLnBrk="0" hangingPunct="1">
              <a:defRPr kumimoji="0" sz="1200">
                <a:solidFill>
                  <a:schemeClr val="tx1">
                    <a:shade val="50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7CB97365-EBCA-4027-87D5-99FC1D4DF0BB}" type="datetimeFigureOut">
              <a:rPr kumimoji="0" lang="en-US" sz="1200" b="0" i="0" u="none" strike="noStrike" kern="1200" cap="none" spc="0" normalizeH="0" baseline="0" noProof="0" smtClean="0">
                <a:ln>
                  <a:noFill/>
                </a:ln>
                <a:solidFill>
                  <a:srgbClr val="5DB620">
                    <a:shade val="50000"/>
                  </a:srgbClr>
                </a:solidFill>
                <a:effectLst/>
                <a:uLnTx/>
                <a:uFillTx/>
                <a:latin typeface="Book Antiqua"/>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11/27/2017</a:t>
            </a:fld>
            <a:endParaRPr kumimoji="0" lang="en-US" sz="1200" b="0" i="0" u="none" strike="noStrike" kern="1200" cap="none" spc="0" normalizeH="0" baseline="0" noProof="0">
              <a:ln>
                <a:noFill/>
              </a:ln>
              <a:solidFill>
                <a:srgbClr val="5DB620">
                  <a:shade val="50000"/>
                </a:srgbClr>
              </a:solidFill>
              <a:effectLst/>
              <a:uLnTx/>
              <a:uFillTx/>
              <a:latin typeface="Book Antiqua"/>
              <a:ea typeface="+mn-ea"/>
              <a:cs typeface="+mn-cs"/>
            </a:endParaRPr>
          </a:p>
        </p:txBody>
      </p:sp>
      <p:sp>
        <p:nvSpPr>
          <p:cNvPr id="3" name="页脚占位符 2"/>
          <p:cNvSpPr>
            <a:spLocks noGrp="1"/>
          </p:cNvSpPr>
          <p:nvPr>
            <p:ph type="ftr" sz="quarter" idx="3"/>
          </p:nvPr>
        </p:nvSpPr>
        <p:spPr>
          <a:xfrm>
            <a:off x="3124200" y="4812507"/>
            <a:ext cx="2895600" cy="273844"/>
          </a:xfrm>
          <a:prstGeom prst="rect">
            <a:avLst/>
          </a:prstGeom>
        </p:spPr>
        <p:txBody>
          <a:bodyPr vert="horz" anchor="b"/>
          <a:lstStyle>
            <a:lvl1pPr algn="ctr" eaLnBrk="1" latinLnBrk="0" hangingPunct="1">
              <a:defRPr kumimoji="0" sz="1200">
                <a:solidFill>
                  <a:schemeClr val="tx1">
                    <a:shade val="50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5DB620">
                  <a:shade val="50000"/>
                </a:srgbClr>
              </a:solidFill>
              <a:effectLst/>
              <a:uLnTx/>
              <a:uFillTx/>
              <a:latin typeface="Book Antiqua"/>
              <a:ea typeface="+mn-ea"/>
              <a:cs typeface="+mn-cs"/>
            </a:endParaRPr>
          </a:p>
        </p:txBody>
      </p:sp>
      <p:sp>
        <p:nvSpPr>
          <p:cNvPr id="23" name="灯片编号占位符 22"/>
          <p:cNvSpPr>
            <a:spLocks noGrp="1"/>
          </p:cNvSpPr>
          <p:nvPr>
            <p:ph type="sldNum" sz="quarter" idx="4"/>
          </p:nvPr>
        </p:nvSpPr>
        <p:spPr>
          <a:xfrm>
            <a:off x="7924800" y="4812507"/>
            <a:ext cx="762000" cy="273844"/>
          </a:xfrm>
          <a:prstGeom prst="rect">
            <a:avLst/>
          </a:prstGeom>
        </p:spPr>
        <p:txBody>
          <a:bodyPr vert="horz" lIns="0" rIns="0" anchor="b"/>
          <a:lstStyle>
            <a:lvl1pPr algn="r" eaLnBrk="1" latinLnBrk="0" hangingPunct="1">
              <a:defRPr kumimoji="0" sz="1200">
                <a:solidFill>
                  <a:schemeClr val="tx1">
                    <a:shade val="50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69E29E33-B620-47F9-BB04-8846C2A5AFCC}" type="slidenum">
              <a:rPr kumimoji="0" lang="en-US" sz="1200" b="0" i="0" u="none" strike="noStrike" kern="1200" cap="none" spc="0" normalizeH="0" baseline="0" noProof="0" smtClean="0">
                <a:ln>
                  <a:noFill/>
                </a:ln>
                <a:solidFill>
                  <a:srgbClr val="5DB620">
                    <a:shade val="50000"/>
                  </a:srgbClr>
                </a:solidFill>
                <a:effectLst/>
                <a:uLnTx/>
                <a:uFillTx/>
                <a:latin typeface="Book Antiqu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srgbClr val="5DB620">
                  <a:shade val="50000"/>
                </a:srgbClr>
              </a:solidFill>
              <a:effectLst/>
              <a:uLnTx/>
              <a:uFillTx/>
              <a:latin typeface="Book Antiqua"/>
              <a:ea typeface="+mn-ea"/>
              <a:cs typeface="+mn-cs"/>
            </a:endParaRPr>
          </a:p>
        </p:txBody>
      </p:sp>
    </p:spTree>
    <p:extLst>
      <p:ext uri="{BB962C8B-B14F-4D97-AF65-F5344CB8AC3E}">
        <p14:creationId xmlns:p14="http://schemas.microsoft.com/office/powerpoint/2010/main" xmlns="" val="867967544"/>
      </p:ext>
    </p:extLst>
  </p:cSld>
  <p:clrMap bg1="dk1" tx1="lt1" bg2="dk2" tx2="lt2" accent1="accent1" accent2="accent2" accent3="accent3" accent4="accent4" accent5="accent5" accent6="accent6" hlink="hlink" folHlink="folHlink"/>
  <p:sldLayoutIdLst>
    <p:sldLayoutId id="2147484290" r:id="rId1"/>
    <p:sldLayoutId id="2147484291" r:id="rId2"/>
    <p:sldLayoutId id="2147484292" r:id="rId3"/>
    <p:sldLayoutId id="2147484293" r:id="rId4"/>
    <p:sldLayoutId id="2147484294" r:id="rId5"/>
    <p:sldLayoutId id="2147484295" r:id="rId6"/>
    <p:sldLayoutId id="2147484296" r:id="rId7"/>
    <p:sldLayoutId id="2147484297" r:id="rId8"/>
    <p:sldLayoutId id="2147484298" r:id="rId9"/>
    <p:sldLayoutId id="2147484299" r:id="rId10"/>
    <p:sldLayoutId id="2147484300" r:id="rId11"/>
  </p:sldLayoutIdLst>
  <mc:AlternateContent xmlns:mc="http://schemas.openxmlformats.org/markup-compatibility/2006">
    <mc:Choice xmlns:p14="http://schemas.microsoft.com/office/powerpoint/2010/main" xmlns="" Requires="p14">
      <p:transition spd="slow" p14:dur="1250" advClick="0" advTm="3713">
        <p14:switch dir="r"/>
      </p:transition>
    </mc:Choice>
    <mc:Fallback>
      <p:transition spd="slow" advClick="0" advTm="3713">
        <p:fade/>
      </p:transition>
    </mc:Fallback>
  </mc:AlternateConten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video" Target="NULL" TargetMode="External"/><Relationship Id="rId1" Type="http://schemas.openxmlformats.org/officeDocument/2006/relationships/tags" Target="../tags/tag1.xml"/><Relationship Id="rId6" Type="http://schemas.microsoft.com/office/2007/relationships/media" Target="../media/media1.mp3"/><Relationship Id="rId11" Type="http://schemas.openxmlformats.org/officeDocument/2006/relationships/image" Target="../media/image7.png"/><Relationship Id="rId5" Type="http://schemas.openxmlformats.org/officeDocument/2006/relationships/image" Target="../media/image2.jpeg"/><Relationship Id="rId10" Type="http://schemas.openxmlformats.org/officeDocument/2006/relationships/image" Target="../media/image6.png"/><Relationship Id="rId4" Type="http://schemas.openxmlformats.org/officeDocument/2006/relationships/notesSlide" Target="../notesSlides/notesSlide1.xml"/><Relationship Id="rId9" Type="http://schemas.openxmlformats.org/officeDocument/2006/relationships/image" Target="../media/image5.png"/></Relationships>
</file>

<file path=ppt/slides/_rels/slide2.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tags" Target="../tags/tag14.xml"/><Relationship Id="rId18" Type="http://schemas.openxmlformats.org/officeDocument/2006/relationships/slide" Target="slide2.xml"/><Relationship Id="rId3" Type="http://schemas.openxmlformats.org/officeDocument/2006/relationships/tags" Target="../tags/tag4.xml"/><Relationship Id="rId21" Type="http://schemas.openxmlformats.org/officeDocument/2006/relationships/slide" Target="slide5.xml"/><Relationship Id="rId7" Type="http://schemas.openxmlformats.org/officeDocument/2006/relationships/tags" Target="../tags/tag8.xml"/><Relationship Id="rId12" Type="http://schemas.openxmlformats.org/officeDocument/2006/relationships/tags" Target="../tags/tag13.xml"/><Relationship Id="rId17" Type="http://schemas.openxmlformats.org/officeDocument/2006/relationships/image" Target="../media/image8.png"/><Relationship Id="rId2" Type="http://schemas.openxmlformats.org/officeDocument/2006/relationships/tags" Target="../tags/tag3.xml"/><Relationship Id="rId16" Type="http://schemas.openxmlformats.org/officeDocument/2006/relationships/notesSlide" Target="../notesSlides/notesSlide2.xml"/><Relationship Id="rId20" Type="http://schemas.openxmlformats.org/officeDocument/2006/relationships/slide" Target="slide4.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5" Type="http://schemas.openxmlformats.org/officeDocument/2006/relationships/slideLayout" Target="../slideLayouts/slideLayout18.xml"/><Relationship Id="rId10" Type="http://schemas.openxmlformats.org/officeDocument/2006/relationships/tags" Target="../tags/tag11.xml"/><Relationship Id="rId19" Type="http://schemas.openxmlformats.org/officeDocument/2006/relationships/slide" Target="slide3.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tags" Target="../tags/tag15.xml"/></Relationships>
</file>

<file path=ppt/slides/_rels/slide3.xml.rels><?xml version="1.0" encoding="UTF-8" standalone="yes"?>
<Relationships xmlns="http://schemas.openxmlformats.org/package/2006/relationships"><Relationship Id="rId8" Type="http://schemas.openxmlformats.org/officeDocument/2006/relationships/slide" Target="slide2.xml"/><Relationship Id="rId3" Type="http://schemas.openxmlformats.org/officeDocument/2006/relationships/tags" Target="../tags/tag18.xml"/><Relationship Id="rId7" Type="http://schemas.openxmlformats.org/officeDocument/2006/relationships/image" Target="../media/image8.png"/><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notesSlide" Target="../notesSlides/notesSlide3.xml"/><Relationship Id="rId5" Type="http://schemas.openxmlformats.org/officeDocument/2006/relationships/slideLayout" Target="../slideLayouts/slideLayout18.xml"/><Relationship Id="rId4" Type="http://schemas.openxmlformats.org/officeDocument/2006/relationships/tags" Target="../tags/tag1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8" Type="http://schemas.openxmlformats.org/officeDocument/2006/relationships/slide" Target="slide2.xml"/><Relationship Id="rId3" Type="http://schemas.openxmlformats.org/officeDocument/2006/relationships/tags" Target="../tags/tag22.xml"/><Relationship Id="rId7" Type="http://schemas.openxmlformats.org/officeDocument/2006/relationships/image" Target="../media/image8.png"/><Relationship Id="rId2" Type="http://schemas.openxmlformats.org/officeDocument/2006/relationships/tags" Target="../tags/tag21.xml"/><Relationship Id="rId1" Type="http://schemas.openxmlformats.org/officeDocument/2006/relationships/tags" Target="../tags/tag20.xml"/><Relationship Id="rId6" Type="http://schemas.openxmlformats.org/officeDocument/2006/relationships/notesSlide" Target="../notesSlides/notesSlide9.xml"/><Relationship Id="rId5" Type="http://schemas.openxmlformats.org/officeDocument/2006/relationships/slideLayout" Target="../slideLayouts/slideLayout18.xml"/><Relationship Id="rId4" Type="http://schemas.openxmlformats.org/officeDocument/2006/relationships/tags" Target="../tags/tag2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23.xml"/><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3.xml"/></Relationships>
</file>

<file path=ppt/slides/_rels/slide15.xml.rels><?xml version="1.0" encoding="UTF-8" standalone="yes"?>
<Relationships xmlns="http://schemas.openxmlformats.org/package/2006/relationships"><Relationship Id="rId8" Type="http://schemas.openxmlformats.org/officeDocument/2006/relationships/slide" Target="slide2.xml"/><Relationship Id="rId3" Type="http://schemas.openxmlformats.org/officeDocument/2006/relationships/tags" Target="../tags/tag26.xml"/><Relationship Id="rId7" Type="http://schemas.openxmlformats.org/officeDocument/2006/relationships/image" Target="../media/image8.png"/><Relationship Id="rId2" Type="http://schemas.openxmlformats.org/officeDocument/2006/relationships/tags" Target="../tags/tag25.xml"/><Relationship Id="rId1" Type="http://schemas.openxmlformats.org/officeDocument/2006/relationships/tags" Target="../tags/tag24.xml"/><Relationship Id="rId6" Type="http://schemas.openxmlformats.org/officeDocument/2006/relationships/notesSlide" Target="../notesSlides/notesSlide15.xml"/><Relationship Id="rId5" Type="http://schemas.openxmlformats.org/officeDocument/2006/relationships/slideLayout" Target="../slideLayouts/slideLayout18.xml"/><Relationship Id="rId4" Type="http://schemas.openxmlformats.org/officeDocument/2006/relationships/tags" Target="../tags/tag2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3.xml"/></Relationships>
</file>

<file path=ppt/slides/_rels/slide21.xml.rels><?xml version="1.0" encoding="UTF-8" standalone="yes"?>
<Relationships xmlns="http://schemas.openxmlformats.org/package/2006/relationships"><Relationship Id="rId8" Type="http://schemas.openxmlformats.org/officeDocument/2006/relationships/slide" Target="slide2.xml"/><Relationship Id="rId3" Type="http://schemas.openxmlformats.org/officeDocument/2006/relationships/tags" Target="../tags/tag30.xml"/><Relationship Id="rId7" Type="http://schemas.openxmlformats.org/officeDocument/2006/relationships/image" Target="../media/image8.png"/><Relationship Id="rId2" Type="http://schemas.openxmlformats.org/officeDocument/2006/relationships/tags" Target="../tags/tag29.xml"/><Relationship Id="rId1" Type="http://schemas.openxmlformats.org/officeDocument/2006/relationships/tags" Target="../tags/tag28.xml"/><Relationship Id="rId6" Type="http://schemas.openxmlformats.org/officeDocument/2006/relationships/notesSlide" Target="../notesSlides/notesSlide21.xml"/><Relationship Id="rId5" Type="http://schemas.openxmlformats.org/officeDocument/2006/relationships/slideLayout" Target="../slideLayouts/slideLayout18.xml"/><Relationship Id="rId4" Type="http://schemas.openxmlformats.org/officeDocument/2006/relationships/tags" Target="../tags/tag3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3.xml"/></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3.xml"/><Relationship Id="rId1" Type="http://schemas.openxmlformats.org/officeDocument/2006/relationships/slideLayout" Target="../slideLayouts/slideLayout23.xml"/></Relationships>
</file>

<file path=ppt/slides/_rels/slide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4.xml"/><Relationship Id="rId1" Type="http://schemas.openxmlformats.org/officeDocument/2006/relationships/slideLayout" Target="../slideLayouts/slideLayout23.xml"/><Relationship Id="rId5" Type="http://schemas.openxmlformats.org/officeDocument/2006/relationships/image" Target="../media/image14.png"/><Relationship Id="rId4" Type="http://schemas.openxmlformats.org/officeDocument/2006/relationships/image" Target="../media/image13.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3.xml"/></Relationships>
</file>

<file path=ppt/slides/_rels/slide27.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notesSlide" Target="../notesSlides/notesSlide27.xml"/><Relationship Id="rId7" Type="http://schemas.openxmlformats.org/officeDocument/2006/relationships/image" Target="../media/image6.png"/><Relationship Id="rId2" Type="http://schemas.openxmlformats.org/officeDocument/2006/relationships/slideLayout" Target="../slideLayouts/slideLayout1.xml"/><Relationship Id="rId1" Type="http://schemas.openxmlformats.org/officeDocument/2006/relationships/tags" Target="../tags/tag3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0" y="0"/>
            <a:ext cx="9144000" cy="5143500"/>
          </a:xfrm>
          <a:prstGeom prst="rect">
            <a:avLst/>
          </a:prstGeom>
        </p:spPr>
      </p:pic>
      <p:sp>
        <p:nvSpPr>
          <p:cNvPr id="11" name="TextBox 10"/>
          <p:cNvSpPr txBox="1">
            <a:spLocks noChangeArrowheads="1"/>
          </p:cNvSpPr>
          <p:nvPr/>
        </p:nvSpPr>
        <p:spPr bwMode="auto">
          <a:xfrm>
            <a:off x="2895644" y="926836"/>
            <a:ext cx="5732660" cy="769441"/>
          </a:xfrm>
          <a:prstGeom prst="rect">
            <a:avLst/>
          </a:prstGeom>
          <a:noFill/>
          <a:ln>
            <a:noFill/>
          </a:ln>
          <a:effectLs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sz="4400" dirty="0">
                <a:solidFill>
                  <a:srgbClr val="00B050"/>
                </a:solidFill>
                <a:latin typeface="方正大黑简体" pitchFamily="65" charset="-122"/>
                <a:ea typeface="方正大黑简体" pitchFamily="65" charset="-122"/>
              </a:rPr>
              <a:t>英文</a:t>
            </a:r>
            <a:r>
              <a:rPr lang="zh-CN" altLang="en-US" sz="4400" dirty="0">
                <a:solidFill>
                  <a:srgbClr val="FF0000"/>
                </a:solidFill>
                <a:latin typeface="方正大黑简体" pitchFamily="65" charset="-122"/>
                <a:ea typeface="方正大黑简体" pitchFamily="65" charset="-122"/>
              </a:rPr>
              <a:t>外语</a:t>
            </a:r>
            <a:r>
              <a:rPr lang="zh-CN" altLang="en-US" sz="4400" dirty="0">
                <a:solidFill>
                  <a:srgbClr val="00B0F0"/>
                </a:solidFill>
                <a:latin typeface="方正大黑简体" pitchFamily="65" charset="-122"/>
                <a:ea typeface="方正大黑简体" pitchFamily="65" charset="-122"/>
              </a:rPr>
              <a:t>阅读</a:t>
            </a:r>
            <a:r>
              <a:rPr lang="en-US" altLang="zh-CN" sz="4400" dirty="0">
                <a:solidFill>
                  <a:srgbClr val="00B050"/>
                </a:solidFill>
                <a:latin typeface="方正大黑简体" pitchFamily="65" charset="-122"/>
                <a:ea typeface="方正大黑简体" pitchFamily="65" charset="-122"/>
              </a:rPr>
              <a:t>PPT</a:t>
            </a:r>
            <a:r>
              <a:rPr lang="zh-CN" altLang="en-US" sz="4400" dirty="0">
                <a:solidFill>
                  <a:srgbClr val="00B050"/>
                </a:solidFill>
                <a:latin typeface="方正大黑简体" pitchFamily="65" charset="-122"/>
                <a:ea typeface="方正大黑简体" pitchFamily="65" charset="-122"/>
              </a:rPr>
              <a:t>模板</a:t>
            </a:r>
          </a:p>
        </p:txBody>
      </p:sp>
      <p:sp>
        <p:nvSpPr>
          <p:cNvPr id="12" name="TextBox 5"/>
          <p:cNvSpPr txBox="1">
            <a:spLocks noChangeArrowheads="1"/>
          </p:cNvSpPr>
          <p:nvPr/>
        </p:nvSpPr>
        <p:spPr bwMode="auto">
          <a:xfrm>
            <a:off x="3592149" y="1684339"/>
            <a:ext cx="4339650" cy="46166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sz="2400" dirty="0">
                <a:solidFill>
                  <a:srgbClr val="00B050"/>
                </a:solidFill>
                <a:latin typeface="黑体" pitchFamily="2" charset="-122"/>
                <a:ea typeface="黑体" pitchFamily="2" charset="-122"/>
              </a:rPr>
              <a:t>儿童教育</a:t>
            </a:r>
            <a:r>
              <a:rPr lang="zh-CN" altLang="en-US" sz="2400" dirty="0" smtClean="0">
                <a:solidFill>
                  <a:srgbClr val="00B050"/>
                </a:solidFill>
                <a:latin typeface="黑体" pitchFamily="2" charset="-122"/>
                <a:ea typeface="黑体" pitchFamily="2" charset="-122"/>
              </a:rPr>
              <a:t>│培训模板│</a:t>
            </a:r>
            <a:r>
              <a:rPr lang="zh-CN" altLang="en-US" sz="2400" dirty="0">
                <a:solidFill>
                  <a:srgbClr val="00B050"/>
                </a:solidFill>
                <a:latin typeface="黑体" pitchFamily="2" charset="-122"/>
                <a:ea typeface="黑体" pitchFamily="2" charset="-122"/>
              </a:rPr>
              <a:t>动态</a:t>
            </a:r>
            <a:r>
              <a:rPr lang="en-US" altLang="zh-CN" sz="2400" dirty="0">
                <a:solidFill>
                  <a:srgbClr val="00B050"/>
                </a:solidFill>
                <a:latin typeface="黑体" pitchFamily="2" charset="-122"/>
                <a:ea typeface="黑体" pitchFamily="2" charset="-122"/>
              </a:rPr>
              <a:t>PPT</a:t>
            </a:r>
            <a:endParaRPr lang="zh-CN" altLang="en-US" sz="2400" dirty="0">
              <a:solidFill>
                <a:srgbClr val="00B050"/>
              </a:solidFill>
              <a:latin typeface="黑体" pitchFamily="2" charset="-122"/>
              <a:ea typeface="黑体" pitchFamily="2" charset="-122"/>
            </a:endParaRPr>
          </a:p>
        </p:txBody>
      </p:sp>
      <p:pic>
        <p:nvPicPr>
          <p:cNvPr id="7" name="Marry You.mp3">
            <a:hlinkClick r:id="" action="ppaction://media"/>
          </p:cNvPr>
          <p:cNvPicPr>
            <a:picLocks noChangeAspect="1"/>
          </p:cNvPicPr>
          <p:nvPr>
            <a:videoFile r:link="rId2"/>
            <p:extLst>
              <p:ext uri="{DAA4B4D4-6D71-4841-9C94-3DE7FCFB9230}">
                <p14:media xmlns:p14="http://schemas.microsoft.com/office/powerpoint/2010/main" xmlns="" r:embed="rId6"/>
              </p:ext>
            </p:extLst>
          </p:nvPr>
        </p:nvPicPr>
        <p:blipFill>
          <a:blip r:embed="rId7" cstate="print"/>
          <a:stretch>
            <a:fillRect/>
          </a:stretch>
        </p:blipFill>
        <p:spPr>
          <a:xfrm>
            <a:off x="-1752434" y="-952400"/>
            <a:ext cx="609600" cy="609600"/>
          </a:xfrm>
          <a:prstGeom prst="rect">
            <a:avLst/>
          </a:prstGeom>
        </p:spPr>
      </p:pic>
      <p:pic>
        <p:nvPicPr>
          <p:cNvPr id="13" name="图片 12"/>
          <p:cNvPicPr>
            <a:picLocks noChangeAspect="1"/>
          </p:cNvPicPr>
          <p:nvPr/>
        </p:nvPicPr>
        <p:blipFill>
          <a:blip r:embed="rId8" cstate="print">
            <a:extLst>
              <a:ext uri="{28A0092B-C50C-407E-A947-70E740481C1C}">
                <a14:useLocalDpi xmlns:a14="http://schemas.microsoft.com/office/drawing/2010/main" xmlns="" val="0"/>
              </a:ext>
            </a:extLst>
          </a:blip>
          <a:stretch>
            <a:fillRect/>
          </a:stretch>
        </p:blipFill>
        <p:spPr>
          <a:xfrm>
            <a:off x="0" y="2215504"/>
            <a:ext cx="9144000" cy="1566000"/>
          </a:xfrm>
          <a:prstGeom prst="rect">
            <a:avLst/>
          </a:prstGeom>
        </p:spPr>
      </p:pic>
      <p:pic>
        <p:nvPicPr>
          <p:cNvPr id="14" name="图片 13"/>
          <p:cNvPicPr>
            <a:picLocks noChangeAspect="1"/>
          </p:cNvPicPr>
          <p:nvPr/>
        </p:nvPicPr>
        <p:blipFill>
          <a:blip r:embed="rId9" cstate="print">
            <a:extLst>
              <a:ext uri="{28A0092B-C50C-407E-A947-70E740481C1C}">
                <a14:useLocalDpi xmlns:a14="http://schemas.microsoft.com/office/drawing/2010/main" xmlns="" val="0"/>
              </a:ext>
            </a:extLst>
          </a:blip>
          <a:stretch>
            <a:fillRect/>
          </a:stretch>
        </p:blipFill>
        <p:spPr>
          <a:xfrm>
            <a:off x="0" y="9869"/>
            <a:ext cx="3958730" cy="1314707"/>
          </a:xfrm>
          <a:prstGeom prst="rect">
            <a:avLst/>
          </a:prstGeom>
        </p:spPr>
      </p:pic>
      <p:pic>
        <p:nvPicPr>
          <p:cNvPr id="10" name="图片 9"/>
          <p:cNvPicPr>
            <a:picLocks noChangeAspect="1"/>
          </p:cNvPicPr>
          <p:nvPr/>
        </p:nvPicPr>
        <p:blipFill>
          <a:blip r:embed="rId10" cstate="print">
            <a:extLst>
              <a:ext uri="{28A0092B-C50C-407E-A947-70E740481C1C}">
                <a14:useLocalDpi xmlns:a14="http://schemas.microsoft.com/office/drawing/2010/main" xmlns="" val="0"/>
              </a:ext>
            </a:extLst>
          </a:blip>
          <a:stretch>
            <a:fillRect/>
          </a:stretch>
        </p:blipFill>
        <p:spPr>
          <a:xfrm>
            <a:off x="841843" y="1921141"/>
            <a:ext cx="2924452" cy="1734777"/>
          </a:xfrm>
          <a:prstGeom prst="rect">
            <a:avLst/>
          </a:prstGeom>
        </p:spPr>
      </p:pic>
      <p:pic>
        <p:nvPicPr>
          <p:cNvPr id="9" name="图片 8"/>
          <p:cNvPicPr>
            <a:picLocks noChangeAspect="1"/>
          </p:cNvPicPr>
          <p:nvPr/>
        </p:nvPicPr>
        <p:blipFill>
          <a:blip r:embed="rId11" cstate="print">
            <a:extLst>
              <a:ext uri="{28A0092B-C50C-407E-A947-70E740481C1C}">
                <a14:useLocalDpi xmlns:a14="http://schemas.microsoft.com/office/drawing/2010/main" xmlns="" val="0"/>
              </a:ext>
            </a:extLst>
          </a:blip>
          <a:stretch>
            <a:fillRect/>
          </a:stretch>
        </p:blipFill>
        <p:spPr>
          <a:xfrm>
            <a:off x="1524080" y="3316992"/>
            <a:ext cx="3846181" cy="1716306"/>
          </a:xfrm>
          <a:prstGeom prst="rect">
            <a:avLst/>
          </a:prstGeom>
        </p:spPr>
      </p:pic>
    </p:spTree>
    <p:custDataLst>
      <p:tags r:id="rId1"/>
    </p:custDataLst>
  </p:cSld>
  <p:clrMapOvr>
    <a:masterClrMapping/>
  </p:clrMapOvr>
  <mc:AlternateContent xmlns:mc="http://schemas.openxmlformats.org/markup-compatibility/2006">
    <mc:Choice xmlns:p14="http://schemas.microsoft.com/office/powerpoint/2010/main" xmlns="" Requires="p14">
      <p:transition spd="slow" p14:dur="1250" advClick="0" advTm="3713">
        <p14:switch dir="r"/>
      </p:transition>
    </mc:Choice>
    <mc:Fallback>
      <p:transition spd="slow" advClick="0" advTm="371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7"/>
                                        </p:tgtEl>
                                      </p:cBhvr>
                                    </p:cmd>
                                  </p:childTnLst>
                                </p:cTn>
                              </p:par>
                              <p:par>
                                <p:cTn id="7" presetID="22" presetClass="entr" presetSubtype="8" fill="hold" nodeType="withEffect">
                                  <p:stCondLst>
                                    <p:cond delay="0"/>
                                  </p:stCondLst>
                                  <p:childTnLst>
                                    <p:set>
                                      <p:cBhvr>
                                        <p:cTn id="8" dur="1" fill="hold">
                                          <p:stCondLst>
                                            <p:cond delay="0"/>
                                          </p:stCondLst>
                                        </p:cTn>
                                        <p:tgtEl>
                                          <p:spTgt spid="13"/>
                                        </p:tgtEl>
                                        <p:attrNameLst>
                                          <p:attrName>style.visibility</p:attrName>
                                        </p:attrNameLst>
                                      </p:cBhvr>
                                      <p:to>
                                        <p:strVal val="visible"/>
                                      </p:to>
                                    </p:set>
                                    <p:animEffect transition="in" filter="wipe(left)">
                                      <p:cBhvr>
                                        <p:cTn id="9" dur="1000"/>
                                        <p:tgtEl>
                                          <p:spTgt spid="13"/>
                                        </p:tgtEl>
                                      </p:cBhvr>
                                    </p:animEffect>
                                  </p:childTnLst>
                                </p:cTn>
                              </p:par>
                            </p:childTnLst>
                          </p:cTn>
                        </p:par>
                        <p:par>
                          <p:cTn id="10" fill="hold">
                            <p:stCondLst>
                              <p:cond delay="1000"/>
                            </p:stCondLst>
                            <p:childTnLst>
                              <p:par>
                                <p:cTn id="11" presetID="47" presetClass="entr" presetSubtype="0" fill="hold" nodeType="after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1000"/>
                                        <p:tgtEl>
                                          <p:spTgt spid="14"/>
                                        </p:tgtEl>
                                      </p:cBhvr>
                                    </p:animEffect>
                                    <p:anim calcmode="lin" valueType="num">
                                      <p:cBhvr>
                                        <p:cTn id="14" dur="1000" fill="hold"/>
                                        <p:tgtEl>
                                          <p:spTgt spid="14"/>
                                        </p:tgtEl>
                                        <p:attrNameLst>
                                          <p:attrName>ppt_x</p:attrName>
                                        </p:attrNameLst>
                                      </p:cBhvr>
                                      <p:tavLst>
                                        <p:tav tm="0">
                                          <p:val>
                                            <p:strVal val="#ppt_x"/>
                                          </p:val>
                                        </p:tav>
                                        <p:tav tm="100000">
                                          <p:val>
                                            <p:strVal val="#ppt_x"/>
                                          </p:val>
                                        </p:tav>
                                      </p:tavLst>
                                    </p:anim>
                                    <p:anim calcmode="lin" valueType="num">
                                      <p:cBhvr>
                                        <p:cTn id="15" dur="1000" fill="hold"/>
                                        <p:tgtEl>
                                          <p:spTgt spid="14"/>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1000"/>
                                        <p:tgtEl>
                                          <p:spTgt spid="9"/>
                                        </p:tgtEl>
                                      </p:cBhvr>
                                    </p:animEffect>
                                    <p:anim calcmode="lin" valueType="num">
                                      <p:cBhvr>
                                        <p:cTn id="20" dur="1000" fill="hold"/>
                                        <p:tgtEl>
                                          <p:spTgt spid="9"/>
                                        </p:tgtEl>
                                        <p:attrNameLst>
                                          <p:attrName>ppt_x</p:attrName>
                                        </p:attrNameLst>
                                      </p:cBhvr>
                                      <p:tavLst>
                                        <p:tav tm="0">
                                          <p:val>
                                            <p:strVal val="#ppt_x"/>
                                          </p:val>
                                        </p:tav>
                                        <p:tav tm="100000">
                                          <p:val>
                                            <p:strVal val="#ppt_x"/>
                                          </p:val>
                                        </p:tav>
                                      </p:tavLst>
                                    </p:anim>
                                    <p:anim calcmode="lin" valueType="num">
                                      <p:cBhvr>
                                        <p:cTn id="21" dur="1000" fill="hold"/>
                                        <p:tgtEl>
                                          <p:spTgt spid="9"/>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22" presetClass="entr" presetSubtype="4" fill="hold"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wipe(down)">
                                      <p:cBhvr>
                                        <p:cTn id="25" dur="1000"/>
                                        <p:tgtEl>
                                          <p:spTgt spid="10"/>
                                        </p:tgtEl>
                                      </p:cBhvr>
                                    </p:animEffect>
                                  </p:childTnLst>
                                </p:cTn>
                              </p:par>
                            </p:childTnLst>
                          </p:cTn>
                        </p:par>
                        <p:par>
                          <p:cTn id="26" fill="hold">
                            <p:stCondLst>
                              <p:cond delay="4000"/>
                            </p:stCondLst>
                            <p:childTnLst>
                              <p:par>
                                <p:cTn id="27" presetID="1" presetClass="entr" presetSubtype="0" fill="hold" grpId="0" nodeType="afterEffect">
                                  <p:stCondLst>
                                    <p:cond delay="0"/>
                                  </p:stCondLst>
                                  <p:iterate type="lt">
                                    <p:tmAbs val="200"/>
                                  </p:iterate>
                                  <p:childTnLst>
                                    <p:set>
                                      <p:cBhvr>
                                        <p:cTn id="28" dur="1" fill="hold">
                                          <p:stCondLst>
                                            <p:cond delay="0"/>
                                          </p:stCondLst>
                                        </p:cTn>
                                        <p:tgtEl>
                                          <p:spTgt spid="11"/>
                                        </p:tgtEl>
                                        <p:attrNameLst>
                                          <p:attrName>style.visibility</p:attrName>
                                        </p:attrNameLst>
                                      </p:cBhvr>
                                      <p:to>
                                        <p:strVal val="visible"/>
                                      </p:to>
                                    </p:set>
                                  </p:childTnLst>
                                </p:cTn>
                              </p:par>
                            </p:childTnLst>
                          </p:cTn>
                        </p:par>
                        <p:par>
                          <p:cTn id="29" fill="hold">
                            <p:stCondLst>
                              <p:cond delay="6001"/>
                            </p:stCondLst>
                            <p:childTnLst>
                              <p:par>
                                <p:cTn id="30" presetID="22" presetClass="entr" presetSubtype="8" fill="hold" grpId="0" nodeType="after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wipe(left)">
                                      <p:cBhvr>
                                        <p:cTn id="32" dur="7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numSld="999" showWhenStopped="0">
                <p:cTn id="33" repeatCount="indefinite" fill="hold" display="0">
                  <p:stCondLst>
                    <p:cond delay="indefinite"/>
                  </p:stCondLst>
                  <p:endCondLst>
                    <p:cond evt="onStopAudio" delay="0">
                      <p:tgtEl>
                        <p:sldTgt/>
                      </p:tgtEl>
                    </p:cond>
                  </p:endCondLst>
                </p:cTn>
                <p:tgtEl>
                  <p:spTgt spid="7"/>
                </p:tgtEl>
              </p:cMediaNode>
            </p:video>
          </p:childTnLst>
        </p:cTn>
      </p:par>
    </p:tnLst>
    <p:bldLst>
      <p:bldP spid="11" grpId="0"/>
      <p:bldP spid="1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7"/>
          <a:stretch>
            <a:fillRect/>
          </a:stretch>
        </p:blipFill>
        <p:spPr>
          <a:xfrm>
            <a:off x="-397" y="-985"/>
            <a:ext cx="9144793" cy="5145470"/>
          </a:xfrm>
          <a:prstGeom prst="rect">
            <a:avLst/>
          </a:prstGeom>
        </p:spPr>
      </p:pic>
      <p:sp>
        <p:nvSpPr>
          <p:cNvPr id="3074" name="MH_Number_1">
            <a:hlinkClick r:id="rId18" action="ppaction://hlinksldjump"/>
          </p:cNvPr>
          <p:cNvSpPr txBox="1">
            <a:spLocks noChangeArrowheads="1"/>
          </p:cNvSpPr>
          <p:nvPr>
            <p:custDataLst>
              <p:tags r:id="rId2"/>
            </p:custDataLst>
          </p:nvPr>
        </p:nvSpPr>
        <p:spPr bwMode="auto">
          <a:xfrm>
            <a:off x="2590852" y="1426979"/>
            <a:ext cx="420494" cy="4850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nchor="ctr">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marL="0" marR="0" lvl="0" indent="0" algn="ctr" defTabSz="685800" rtl="0" eaLnBrk="1" fontAlgn="auto" latinLnBrk="0" hangingPunct="1">
              <a:lnSpc>
                <a:spcPct val="100000"/>
              </a:lnSpc>
              <a:spcBef>
                <a:spcPct val="0"/>
              </a:spcBef>
              <a:spcAft>
                <a:spcPts val="0"/>
              </a:spcAft>
              <a:buClrTx/>
              <a:buSzTx/>
              <a:buFontTx/>
              <a:buNone/>
              <a:tabLst/>
              <a:defRPr/>
            </a:pPr>
            <a:r>
              <a:rPr kumimoji="0" lang="en-US" altLang="zh-CN" sz="4400" b="0" i="0" u="none" strike="noStrike" kern="1200" cap="none" spc="0" normalizeH="0" baseline="0" noProof="0" dirty="0">
                <a:ln>
                  <a:noFill/>
                </a:ln>
                <a:solidFill>
                  <a:srgbClr val="609016"/>
                </a:solidFill>
                <a:effectLst/>
                <a:uLnTx/>
                <a:uFillTx/>
                <a:latin typeface="Arial" panose="020B0604020202020204" pitchFamily="34" charset="0"/>
                <a:ea typeface="微软雅黑" panose="020B0503020204020204" pitchFamily="34" charset="-122"/>
                <a:cs typeface="Arial" panose="020B0604020202020204" pitchFamily="34" charset="0"/>
              </a:rPr>
              <a:t>1</a:t>
            </a:r>
            <a:endParaRPr kumimoji="0" lang="zh-CN" altLang="en-US" sz="4400" b="0" i="0" u="none" strike="noStrike" kern="1200" cap="none" spc="0" normalizeH="0" baseline="0" noProof="0" dirty="0">
              <a:ln>
                <a:noFill/>
              </a:ln>
              <a:solidFill>
                <a:srgbClr val="609016"/>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14" name="MH_Entry_1">
            <a:hlinkClick r:id="rId18" action="ppaction://hlinksldjump"/>
          </p:cNvPr>
          <p:cNvSpPr/>
          <p:nvPr>
            <p:custDataLst>
              <p:tags r:id="rId3"/>
            </p:custDataLst>
          </p:nvPr>
        </p:nvSpPr>
        <p:spPr>
          <a:xfrm>
            <a:off x="3036876" y="1516680"/>
            <a:ext cx="4279443" cy="33304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0" rIns="0" bIns="0" anchor="ctr">
            <a:norm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150" normalizeH="0" baseline="0" noProof="0">
                <a:ln>
                  <a:noFill/>
                </a:ln>
                <a:solidFill>
                  <a:srgbClr val="FFFFFF"/>
                </a:solidFill>
                <a:effectLst/>
                <a:uLnTx/>
                <a:uFillTx/>
                <a:latin typeface="微软雅黑"/>
                <a:ea typeface="微软雅黑"/>
                <a:cs typeface="+mn-cs"/>
              </a:rPr>
              <a:t>输入您的标题或复制标题到此处</a:t>
            </a:r>
            <a:endParaRPr kumimoji="0" lang="zh-CN" altLang="en-US" sz="1600" b="0" i="0" u="none" strike="noStrike" kern="1200" cap="none" spc="150" normalizeH="0" baseline="0" noProof="0" dirty="0">
              <a:ln>
                <a:noFill/>
              </a:ln>
              <a:solidFill>
                <a:srgbClr val="FFFFFF"/>
              </a:solidFill>
              <a:effectLst/>
              <a:uLnTx/>
              <a:uFillTx/>
              <a:latin typeface="微软雅黑"/>
              <a:ea typeface="微软雅黑"/>
              <a:cs typeface="+mn-cs"/>
            </a:endParaRPr>
          </a:p>
        </p:txBody>
      </p:sp>
      <p:cxnSp>
        <p:nvCxnSpPr>
          <p:cNvPr id="11" name="MH_Others_1"/>
          <p:cNvCxnSpPr/>
          <p:nvPr>
            <p:custDataLst>
              <p:tags r:id="rId4"/>
            </p:custDataLst>
          </p:nvPr>
        </p:nvCxnSpPr>
        <p:spPr>
          <a:xfrm>
            <a:off x="2629145" y="1912055"/>
            <a:ext cx="4819255" cy="0"/>
          </a:xfrm>
          <a:prstGeom prst="line">
            <a:avLst/>
          </a:prstGeom>
          <a:ln w="3175">
            <a:solidFill>
              <a:srgbClr val="DDDDDD"/>
            </a:solidFill>
          </a:ln>
        </p:spPr>
        <p:style>
          <a:lnRef idx="1">
            <a:schemeClr val="accent1"/>
          </a:lnRef>
          <a:fillRef idx="0">
            <a:schemeClr val="accent1"/>
          </a:fillRef>
          <a:effectRef idx="0">
            <a:schemeClr val="accent1"/>
          </a:effectRef>
          <a:fontRef idx="minor">
            <a:schemeClr val="tx1"/>
          </a:fontRef>
        </p:style>
      </p:cxnSp>
      <p:sp>
        <p:nvSpPr>
          <p:cNvPr id="65" name="MH_Number_2">
            <a:hlinkClick r:id="rId19" action="ppaction://hlinksldjump"/>
          </p:cNvPr>
          <p:cNvSpPr txBox="1">
            <a:spLocks noChangeArrowheads="1"/>
          </p:cNvSpPr>
          <p:nvPr>
            <p:custDataLst>
              <p:tags r:id="rId5"/>
            </p:custDataLst>
          </p:nvPr>
        </p:nvSpPr>
        <p:spPr bwMode="auto">
          <a:xfrm>
            <a:off x="2590852" y="2215282"/>
            <a:ext cx="420494" cy="4850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nchor="ctr">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marL="0" marR="0" lvl="0" indent="0" algn="ctr" defTabSz="685800" rtl="0" eaLnBrk="1" fontAlgn="auto" latinLnBrk="0" hangingPunct="1">
              <a:lnSpc>
                <a:spcPct val="100000"/>
              </a:lnSpc>
              <a:spcBef>
                <a:spcPct val="0"/>
              </a:spcBef>
              <a:spcAft>
                <a:spcPts val="0"/>
              </a:spcAft>
              <a:buClrTx/>
              <a:buSzTx/>
              <a:buFontTx/>
              <a:buNone/>
              <a:tabLst/>
              <a:defRPr/>
            </a:pPr>
            <a:r>
              <a:rPr kumimoji="0" lang="en-US" altLang="zh-CN" sz="4400" b="0" i="0" u="none" strike="noStrike" kern="1200" cap="none" spc="0" normalizeH="0" baseline="0" noProof="0" dirty="0">
                <a:ln>
                  <a:noFill/>
                </a:ln>
                <a:solidFill>
                  <a:srgbClr val="609016"/>
                </a:solidFill>
                <a:effectLst/>
                <a:uLnTx/>
                <a:uFillTx/>
                <a:latin typeface="Arial" panose="020B0604020202020204" pitchFamily="34" charset="0"/>
                <a:ea typeface="微软雅黑" panose="020B0503020204020204" pitchFamily="34" charset="-122"/>
                <a:cs typeface="Arial" panose="020B0604020202020204" pitchFamily="34" charset="0"/>
              </a:rPr>
              <a:t>2</a:t>
            </a:r>
            <a:endParaRPr kumimoji="0" lang="zh-CN" altLang="en-US" sz="4400" b="0" i="0" u="none" strike="noStrike" kern="1200" cap="none" spc="0" normalizeH="0" baseline="0" noProof="0" dirty="0">
              <a:ln>
                <a:noFill/>
              </a:ln>
              <a:solidFill>
                <a:srgbClr val="609016"/>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66" name="MH_Entry_2">
            <a:hlinkClick r:id="rId19" action="ppaction://hlinksldjump"/>
          </p:cNvPr>
          <p:cNvSpPr/>
          <p:nvPr>
            <p:custDataLst>
              <p:tags r:id="rId6"/>
            </p:custDataLst>
          </p:nvPr>
        </p:nvSpPr>
        <p:spPr>
          <a:xfrm>
            <a:off x="3036876" y="2304982"/>
            <a:ext cx="4279443" cy="33304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0" rIns="0" bIns="0" anchor="ctr">
            <a:norm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150" normalizeH="0" baseline="0" noProof="0" dirty="0">
                <a:ln>
                  <a:noFill/>
                </a:ln>
                <a:solidFill>
                  <a:srgbClr val="FFFFFF"/>
                </a:solidFill>
                <a:effectLst/>
                <a:uLnTx/>
                <a:uFillTx/>
                <a:latin typeface="微软雅黑"/>
                <a:ea typeface="微软雅黑"/>
                <a:cs typeface="+mn-cs"/>
              </a:rPr>
              <a:t>输入您的标题或复制标题到此处</a:t>
            </a:r>
          </a:p>
        </p:txBody>
      </p:sp>
      <p:cxnSp>
        <p:nvCxnSpPr>
          <p:cNvPr id="67" name="MH_Others_2"/>
          <p:cNvCxnSpPr/>
          <p:nvPr>
            <p:custDataLst>
              <p:tags r:id="rId7"/>
            </p:custDataLst>
          </p:nvPr>
        </p:nvCxnSpPr>
        <p:spPr>
          <a:xfrm>
            <a:off x="2629145" y="2700357"/>
            <a:ext cx="4819255" cy="0"/>
          </a:xfrm>
          <a:prstGeom prst="line">
            <a:avLst/>
          </a:prstGeom>
          <a:ln w="3175">
            <a:solidFill>
              <a:srgbClr val="DDDDDD"/>
            </a:solidFill>
          </a:ln>
        </p:spPr>
        <p:style>
          <a:lnRef idx="1">
            <a:schemeClr val="accent1"/>
          </a:lnRef>
          <a:fillRef idx="0">
            <a:schemeClr val="accent1"/>
          </a:fillRef>
          <a:effectRef idx="0">
            <a:schemeClr val="accent1"/>
          </a:effectRef>
          <a:fontRef idx="minor">
            <a:schemeClr val="tx1"/>
          </a:fontRef>
        </p:style>
      </p:cxnSp>
      <p:sp>
        <p:nvSpPr>
          <p:cNvPr id="69" name="MH_Number_3">
            <a:hlinkClick r:id="rId20" action="ppaction://hlinksldjump"/>
          </p:cNvPr>
          <p:cNvSpPr txBox="1">
            <a:spLocks noChangeArrowheads="1"/>
          </p:cNvSpPr>
          <p:nvPr>
            <p:custDataLst>
              <p:tags r:id="rId8"/>
            </p:custDataLst>
          </p:nvPr>
        </p:nvSpPr>
        <p:spPr bwMode="auto">
          <a:xfrm>
            <a:off x="2590852" y="3003583"/>
            <a:ext cx="420494" cy="4850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nchor="ctr">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marL="0" marR="0" lvl="0" indent="0" algn="ctr" defTabSz="685800" rtl="0" eaLnBrk="1" fontAlgn="auto" latinLnBrk="0" hangingPunct="1">
              <a:lnSpc>
                <a:spcPct val="100000"/>
              </a:lnSpc>
              <a:spcBef>
                <a:spcPct val="0"/>
              </a:spcBef>
              <a:spcAft>
                <a:spcPts val="0"/>
              </a:spcAft>
              <a:buClrTx/>
              <a:buSzTx/>
              <a:buFontTx/>
              <a:buNone/>
              <a:tabLst/>
              <a:defRPr/>
            </a:pPr>
            <a:r>
              <a:rPr kumimoji="0" lang="en-US" altLang="zh-CN" sz="4400" b="0" i="0" u="none" strike="noStrike" kern="1200" cap="none" spc="0" normalizeH="0" baseline="0" noProof="0" dirty="0">
                <a:ln>
                  <a:noFill/>
                </a:ln>
                <a:solidFill>
                  <a:srgbClr val="609016"/>
                </a:solidFill>
                <a:effectLst/>
                <a:uLnTx/>
                <a:uFillTx/>
                <a:latin typeface="Arial" panose="020B0604020202020204" pitchFamily="34" charset="0"/>
                <a:ea typeface="微软雅黑" panose="020B0503020204020204" pitchFamily="34" charset="-122"/>
                <a:cs typeface="Arial" panose="020B0604020202020204" pitchFamily="34" charset="0"/>
              </a:rPr>
              <a:t>3</a:t>
            </a:r>
            <a:endParaRPr kumimoji="0" lang="zh-CN" altLang="en-US" sz="4400" b="0" i="0" u="none" strike="noStrike" kern="1200" cap="none" spc="0" normalizeH="0" baseline="0" noProof="0" dirty="0">
              <a:ln>
                <a:noFill/>
              </a:ln>
              <a:solidFill>
                <a:srgbClr val="609016"/>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70" name="MH_Entry_3">
            <a:hlinkClick r:id="rId20" action="ppaction://hlinksldjump"/>
          </p:cNvPr>
          <p:cNvSpPr/>
          <p:nvPr>
            <p:custDataLst>
              <p:tags r:id="rId9"/>
            </p:custDataLst>
          </p:nvPr>
        </p:nvSpPr>
        <p:spPr>
          <a:xfrm>
            <a:off x="3036876" y="3093285"/>
            <a:ext cx="4279443" cy="33304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0" rIns="0" bIns="0" anchor="ctr">
            <a:norm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150" normalizeH="0" baseline="0" noProof="0">
                <a:ln>
                  <a:noFill/>
                </a:ln>
                <a:solidFill>
                  <a:srgbClr val="FFFFFF"/>
                </a:solidFill>
                <a:effectLst/>
                <a:uLnTx/>
                <a:uFillTx/>
                <a:latin typeface="微软雅黑"/>
                <a:ea typeface="微软雅黑"/>
                <a:cs typeface="+mn-cs"/>
              </a:rPr>
              <a:t>输入您的标题或复制标题到此处</a:t>
            </a:r>
            <a:endParaRPr kumimoji="0" lang="zh-CN" altLang="en-US" sz="1600" b="0" i="0" u="none" strike="noStrike" kern="1200" cap="none" spc="150" normalizeH="0" baseline="0" noProof="0" dirty="0">
              <a:ln>
                <a:noFill/>
              </a:ln>
              <a:solidFill>
                <a:srgbClr val="FFFFFF"/>
              </a:solidFill>
              <a:effectLst/>
              <a:uLnTx/>
              <a:uFillTx/>
              <a:latin typeface="微软雅黑"/>
              <a:ea typeface="微软雅黑"/>
              <a:cs typeface="+mn-cs"/>
            </a:endParaRPr>
          </a:p>
        </p:txBody>
      </p:sp>
      <p:cxnSp>
        <p:nvCxnSpPr>
          <p:cNvPr id="71" name="MH_Others_3"/>
          <p:cNvCxnSpPr/>
          <p:nvPr>
            <p:custDataLst>
              <p:tags r:id="rId10"/>
            </p:custDataLst>
          </p:nvPr>
        </p:nvCxnSpPr>
        <p:spPr>
          <a:xfrm>
            <a:off x="2629145" y="3488659"/>
            <a:ext cx="4819255" cy="0"/>
          </a:xfrm>
          <a:prstGeom prst="line">
            <a:avLst/>
          </a:prstGeom>
          <a:ln w="3175">
            <a:solidFill>
              <a:srgbClr val="DDDDDD"/>
            </a:solidFill>
          </a:ln>
        </p:spPr>
        <p:style>
          <a:lnRef idx="1">
            <a:schemeClr val="accent1"/>
          </a:lnRef>
          <a:fillRef idx="0">
            <a:schemeClr val="accent1"/>
          </a:fillRef>
          <a:effectRef idx="0">
            <a:schemeClr val="accent1"/>
          </a:effectRef>
          <a:fontRef idx="minor">
            <a:schemeClr val="tx1"/>
          </a:fontRef>
        </p:style>
      </p:cxnSp>
      <p:sp>
        <p:nvSpPr>
          <p:cNvPr id="73" name="MH_Number_4">
            <a:hlinkClick r:id="rId21" action="ppaction://hlinksldjump"/>
          </p:cNvPr>
          <p:cNvSpPr txBox="1">
            <a:spLocks noChangeArrowheads="1"/>
          </p:cNvSpPr>
          <p:nvPr>
            <p:custDataLst>
              <p:tags r:id="rId11"/>
            </p:custDataLst>
          </p:nvPr>
        </p:nvSpPr>
        <p:spPr bwMode="auto">
          <a:xfrm>
            <a:off x="2590852" y="3791886"/>
            <a:ext cx="420494" cy="4850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nchor="ctr">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marL="0" marR="0" lvl="0" indent="0" algn="ctr" defTabSz="685800" rtl="0" eaLnBrk="1" fontAlgn="auto" latinLnBrk="0" hangingPunct="1">
              <a:lnSpc>
                <a:spcPct val="100000"/>
              </a:lnSpc>
              <a:spcBef>
                <a:spcPct val="0"/>
              </a:spcBef>
              <a:spcAft>
                <a:spcPts val="0"/>
              </a:spcAft>
              <a:buClrTx/>
              <a:buSzTx/>
              <a:buFontTx/>
              <a:buNone/>
              <a:tabLst/>
              <a:defRPr/>
            </a:pPr>
            <a:r>
              <a:rPr kumimoji="0" lang="en-US" altLang="zh-CN" sz="4400" b="0" i="0" u="none" strike="noStrike" kern="1200" cap="none" spc="0" normalizeH="0" baseline="0" noProof="0">
                <a:ln>
                  <a:noFill/>
                </a:ln>
                <a:solidFill>
                  <a:srgbClr val="609016"/>
                </a:solidFill>
                <a:effectLst/>
                <a:uLnTx/>
                <a:uFillTx/>
                <a:latin typeface="Arial" panose="020B0604020202020204" pitchFamily="34" charset="0"/>
                <a:ea typeface="微软雅黑" panose="020B0503020204020204" pitchFamily="34" charset="-122"/>
                <a:cs typeface="Arial" panose="020B0604020202020204" pitchFamily="34" charset="0"/>
              </a:rPr>
              <a:t>4</a:t>
            </a:r>
            <a:endParaRPr kumimoji="0" lang="zh-CN" altLang="en-US" sz="4400" b="0" i="0" u="none" strike="noStrike" kern="1200" cap="none" spc="0" normalizeH="0" baseline="0" noProof="0">
              <a:ln>
                <a:noFill/>
              </a:ln>
              <a:solidFill>
                <a:srgbClr val="609016"/>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74" name="MH_Entry_4">
            <a:hlinkClick r:id="rId21" action="ppaction://hlinksldjump"/>
          </p:cNvPr>
          <p:cNvSpPr/>
          <p:nvPr>
            <p:custDataLst>
              <p:tags r:id="rId12"/>
            </p:custDataLst>
          </p:nvPr>
        </p:nvSpPr>
        <p:spPr>
          <a:xfrm>
            <a:off x="3036876" y="3881587"/>
            <a:ext cx="4279443" cy="33304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0" rIns="0" bIns="0" anchor="ctr">
            <a:norm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150" normalizeH="0" baseline="0" noProof="0">
                <a:ln>
                  <a:noFill/>
                </a:ln>
                <a:solidFill>
                  <a:srgbClr val="FFFFFF"/>
                </a:solidFill>
                <a:effectLst/>
                <a:uLnTx/>
                <a:uFillTx/>
                <a:latin typeface="微软雅黑"/>
                <a:ea typeface="微软雅黑"/>
                <a:cs typeface="+mn-cs"/>
              </a:rPr>
              <a:t>输入您的标题或复制标题到此处</a:t>
            </a:r>
            <a:endParaRPr kumimoji="0" lang="zh-CN" altLang="en-US" sz="1600" b="0" i="0" u="none" strike="noStrike" kern="1200" cap="none" spc="150" normalizeH="0" baseline="0" noProof="0" dirty="0">
              <a:ln>
                <a:noFill/>
              </a:ln>
              <a:solidFill>
                <a:srgbClr val="FFFFFF"/>
              </a:solidFill>
              <a:effectLst/>
              <a:uLnTx/>
              <a:uFillTx/>
              <a:latin typeface="微软雅黑"/>
              <a:ea typeface="微软雅黑"/>
              <a:cs typeface="+mn-cs"/>
            </a:endParaRPr>
          </a:p>
        </p:txBody>
      </p:sp>
      <p:cxnSp>
        <p:nvCxnSpPr>
          <p:cNvPr id="75" name="MH_Others_4"/>
          <p:cNvCxnSpPr/>
          <p:nvPr>
            <p:custDataLst>
              <p:tags r:id="rId13"/>
            </p:custDataLst>
          </p:nvPr>
        </p:nvCxnSpPr>
        <p:spPr>
          <a:xfrm>
            <a:off x="2629145" y="4276962"/>
            <a:ext cx="4819255" cy="0"/>
          </a:xfrm>
          <a:prstGeom prst="line">
            <a:avLst/>
          </a:prstGeom>
          <a:ln w="3175">
            <a:solidFill>
              <a:srgbClr val="DDDDDD"/>
            </a:solidFill>
          </a:ln>
        </p:spPr>
        <p:style>
          <a:lnRef idx="1">
            <a:schemeClr val="accent1"/>
          </a:lnRef>
          <a:fillRef idx="0">
            <a:schemeClr val="accent1"/>
          </a:fillRef>
          <a:effectRef idx="0">
            <a:schemeClr val="accent1"/>
          </a:effectRef>
          <a:fontRef idx="minor">
            <a:schemeClr val="tx1"/>
          </a:fontRef>
        </p:style>
      </p:cxnSp>
      <p:sp>
        <p:nvSpPr>
          <p:cNvPr id="20" name="MH_Others_3"/>
          <p:cNvSpPr txBox="1"/>
          <p:nvPr>
            <p:custDataLst>
              <p:tags r:id="rId14"/>
            </p:custDataLst>
          </p:nvPr>
        </p:nvSpPr>
        <p:spPr>
          <a:xfrm>
            <a:off x="457308" y="2109004"/>
            <a:ext cx="2016471" cy="1058049"/>
          </a:xfrm>
          <a:prstGeom prst="rect">
            <a:avLst/>
          </a:prstGeom>
          <a:noFill/>
        </p:spPr>
        <p:txBody>
          <a:bodyPr wrap="square" lIns="0" tIns="0" rIns="0" bIns="0" rtlCol="0" anchor="ctr" anchorCtr="0">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4800" b="0" i="0" u="none" strike="noStrike" kern="1200" cap="none" spc="0" normalizeH="0" baseline="0" noProof="0" dirty="0">
                <a:ln>
                  <a:noFill/>
                </a:ln>
                <a:solidFill>
                  <a:srgbClr val="609016"/>
                </a:solidFill>
                <a:effectLst/>
                <a:uLnTx/>
                <a:uFillTx/>
                <a:latin typeface="微软雅黑" panose="020B0503020204020204" pitchFamily="34" charset="-122"/>
                <a:ea typeface="微软雅黑" panose="020B0503020204020204" pitchFamily="34" charset="-122"/>
                <a:cs typeface="+mn-cs"/>
              </a:rPr>
              <a:t>目录</a:t>
            </a:r>
            <a:r>
              <a:rPr kumimoji="0" lang="zh-CN" altLang="en-US" sz="3600" b="0" i="0" u="none" strike="noStrike" kern="1200" cap="none" spc="0" normalizeH="0" baseline="0" noProof="0" dirty="0">
                <a:ln>
                  <a:noFill/>
                </a:ln>
                <a:solidFill>
                  <a:srgbClr val="609016"/>
                </a:solidFill>
                <a:effectLst/>
                <a:uLnTx/>
                <a:uFillTx/>
                <a:latin typeface="微软雅黑" panose="020B0503020204020204" pitchFamily="34" charset="-122"/>
                <a:ea typeface="微软雅黑" panose="020B0503020204020204" pitchFamily="34" charset="-122"/>
                <a:cs typeface="+mn-cs"/>
              </a:rPr>
              <a:t> </a:t>
            </a:r>
            <a:endParaRPr kumimoji="0" lang="en-US" altLang="zh-CN" sz="3600" b="0" i="0" u="none" strike="noStrike" kern="1200" cap="none" spc="0" normalizeH="0" baseline="0" noProof="0" dirty="0">
              <a:ln>
                <a:noFill/>
              </a:ln>
              <a:solidFill>
                <a:srgbClr val="609016"/>
              </a:solidFill>
              <a:effectLst/>
              <a:uLnTx/>
              <a:uFillTx/>
              <a:latin typeface="微软雅黑" panose="020B0503020204020204" pitchFamily="34" charset="-122"/>
              <a:ea typeface="微软雅黑" panose="020B0503020204020204" pitchFamily="3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srgbClr val="609016"/>
                </a:solidFill>
                <a:effectLst/>
                <a:uLnTx/>
                <a:uFillTx/>
                <a:latin typeface="微软雅黑" panose="020B0503020204020204" pitchFamily="34" charset="-122"/>
                <a:ea typeface="微软雅黑" panose="020B0503020204020204" pitchFamily="34" charset="-122"/>
                <a:cs typeface="+mn-cs"/>
              </a:rPr>
              <a:t>CONTENTS</a:t>
            </a:r>
            <a:endParaRPr kumimoji="0" lang="zh-CN" altLang="en-US" sz="1200" b="0" i="0" u="none" strike="noStrike" kern="1200" cap="none" spc="0" normalizeH="0" baseline="0" noProof="0" dirty="0">
              <a:ln>
                <a:noFill/>
              </a:ln>
              <a:solidFill>
                <a:srgbClr val="609016"/>
              </a:solidFill>
              <a:effectLst/>
              <a:uLnTx/>
              <a:uFillTx/>
              <a:latin typeface="微软雅黑" panose="020B0503020204020204" pitchFamily="34" charset="-122"/>
              <a:ea typeface="微软雅黑" panose="020B0503020204020204" pitchFamily="34" charset="-122"/>
              <a:cs typeface="+mn-cs"/>
            </a:endParaRPr>
          </a:p>
        </p:txBody>
      </p:sp>
    </p:spTree>
    <p:custDataLst>
      <p:tags r:id="rId1"/>
    </p:custDataLst>
    <p:extLst>
      <p:ext uri="{BB962C8B-B14F-4D97-AF65-F5344CB8AC3E}">
        <p14:creationId xmlns:p14="http://schemas.microsoft.com/office/powerpoint/2010/main" xmlns="" val="92097156"/>
      </p:ext>
    </p:extLst>
  </p:cSld>
  <p:clrMapOvr>
    <a:masterClrMapping/>
  </p:clrMapOvr>
  <mc:AlternateContent xmlns:mc="http://schemas.openxmlformats.org/markup-compatibility/2006">
    <mc:Choice xmlns:p14="http://schemas.microsoft.com/office/powerpoint/2010/main" xmlns="" Requires="p14">
      <p:transition spd="slow" p14:dur="1250" advClick="0" advTm="3713">
        <p14:switch dir="r"/>
      </p:transition>
    </mc:Choice>
    <mc:Fallback>
      <p:transition spd="slow" advClick="0" advTm="371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3074"/>
                                        </p:tgtEl>
                                        <p:attrNameLst>
                                          <p:attrName>style.visibility</p:attrName>
                                        </p:attrNameLst>
                                      </p:cBhvr>
                                      <p:to>
                                        <p:strVal val="visible"/>
                                      </p:to>
                                    </p:set>
                                    <p:anim calcmode="lin" valueType="num">
                                      <p:cBhvr>
                                        <p:cTn id="13" dur="500" fill="hold"/>
                                        <p:tgtEl>
                                          <p:spTgt spid="3074"/>
                                        </p:tgtEl>
                                        <p:attrNameLst>
                                          <p:attrName>ppt_w</p:attrName>
                                        </p:attrNameLst>
                                      </p:cBhvr>
                                      <p:tavLst>
                                        <p:tav tm="0">
                                          <p:val>
                                            <p:fltVal val="0"/>
                                          </p:val>
                                        </p:tav>
                                        <p:tav tm="100000">
                                          <p:val>
                                            <p:strVal val="#ppt_w"/>
                                          </p:val>
                                        </p:tav>
                                      </p:tavLst>
                                    </p:anim>
                                    <p:anim calcmode="lin" valueType="num">
                                      <p:cBhvr>
                                        <p:cTn id="14" dur="500" fill="hold"/>
                                        <p:tgtEl>
                                          <p:spTgt spid="3074"/>
                                        </p:tgtEl>
                                        <p:attrNameLst>
                                          <p:attrName>ppt_h</p:attrName>
                                        </p:attrNameLst>
                                      </p:cBhvr>
                                      <p:tavLst>
                                        <p:tav tm="0">
                                          <p:val>
                                            <p:fltVal val="0"/>
                                          </p:val>
                                        </p:tav>
                                        <p:tav tm="100000">
                                          <p:val>
                                            <p:strVal val="#ppt_h"/>
                                          </p:val>
                                        </p:tav>
                                      </p:tavLst>
                                    </p:anim>
                                    <p:animEffect transition="in" filter="fade">
                                      <p:cBhvr>
                                        <p:cTn id="15" dur="500"/>
                                        <p:tgtEl>
                                          <p:spTgt spid="3074"/>
                                        </p:tgtEl>
                                      </p:cBhvr>
                                    </p:animEffect>
                                  </p:childTnLst>
                                </p:cTn>
                              </p:par>
                            </p:childTnLst>
                          </p:cTn>
                        </p:par>
                        <p:par>
                          <p:cTn id="16" fill="hold">
                            <p:stCondLst>
                              <p:cond delay="1500"/>
                            </p:stCondLst>
                            <p:childTnLst>
                              <p:par>
                                <p:cTn id="17" presetID="16" presetClass="entr" presetSubtype="21" fill="hold"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barn(inVertical)">
                                      <p:cBhvr>
                                        <p:cTn id="19" dur="500"/>
                                        <p:tgtEl>
                                          <p:spTgt spid="11"/>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wipe(down)">
                                      <p:cBhvr>
                                        <p:cTn id="23" dur="500"/>
                                        <p:tgtEl>
                                          <p:spTgt spid="14"/>
                                        </p:tgtEl>
                                      </p:cBhvr>
                                    </p:animEffect>
                                  </p:childTnLst>
                                </p:cTn>
                              </p:par>
                            </p:childTnLst>
                          </p:cTn>
                        </p:par>
                        <p:par>
                          <p:cTn id="24" fill="hold">
                            <p:stCondLst>
                              <p:cond delay="2500"/>
                            </p:stCondLst>
                            <p:childTnLst>
                              <p:par>
                                <p:cTn id="25" presetID="53" presetClass="entr" presetSubtype="16" fill="hold" grpId="0" nodeType="afterEffect">
                                  <p:stCondLst>
                                    <p:cond delay="0"/>
                                  </p:stCondLst>
                                  <p:childTnLst>
                                    <p:set>
                                      <p:cBhvr>
                                        <p:cTn id="26" dur="1" fill="hold">
                                          <p:stCondLst>
                                            <p:cond delay="0"/>
                                          </p:stCondLst>
                                        </p:cTn>
                                        <p:tgtEl>
                                          <p:spTgt spid="65"/>
                                        </p:tgtEl>
                                        <p:attrNameLst>
                                          <p:attrName>style.visibility</p:attrName>
                                        </p:attrNameLst>
                                      </p:cBhvr>
                                      <p:to>
                                        <p:strVal val="visible"/>
                                      </p:to>
                                    </p:set>
                                    <p:anim calcmode="lin" valueType="num">
                                      <p:cBhvr>
                                        <p:cTn id="27" dur="500" fill="hold"/>
                                        <p:tgtEl>
                                          <p:spTgt spid="65"/>
                                        </p:tgtEl>
                                        <p:attrNameLst>
                                          <p:attrName>ppt_w</p:attrName>
                                        </p:attrNameLst>
                                      </p:cBhvr>
                                      <p:tavLst>
                                        <p:tav tm="0">
                                          <p:val>
                                            <p:fltVal val="0"/>
                                          </p:val>
                                        </p:tav>
                                        <p:tav tm="100000">
                                          <p:val>
                                            <p:strVal val="#ppt_w"/>
                                          </p:val>
                                        </p:tav>
                                      </p:tavLst>
                                    </p:anim>
                                    <p:anim calcmode="lin" valueType="num">
                                      <p:cBhvr>
                                        <p:cTn id="28" dur="500" fill="hold"/>
                                        <p:tgtEl>
                                          <p:spTgt spid="65"/>
                                        </p:tgtEl>
                                        <p:attrNameLst>
                                          <p:attrName>ppt_h</p:attrName>
                                        </p:attrNameLst>
                                      </p:cBhvr>
                                      <p:tavLst>
                                        <p:tav tm="0">
                                          <p:val>
                                            <p:fltVal val="0"/>
                                          </p:val>
                                        </p:tav>
                                        <p:tav tm="100000">
                                          <p:val>
                                            <p:strVal val="#ppt_h"/>
                                          </p:val>
                                        </p:tav>
                                      </p:tavLst>
                                    </p:anim>
                                    <p:animEffect transition="in" filter="fade">
                                      <p:cBhvr>
                                        <p:cTn id="29" dur="500"/>
                                        <p:tgtEl>
                                          <p:spTgt spid="65"/>
                                        </p:tgtEl>
                                      </p:cBhvr>
                                    </p:animEffect>
                                  </p:childTnLst>
                                </p:cTn>
                              </p:par>
                            </p:childTnLst>
                          </p:cTn>
                        </p:par>
                        <p:par>
                          <p:cTn id="30" fill="hold">
                            <p:stCondLst>
                              <p:cond delay="3000"/>
                            </p:stCondLst>
                            <p:childTnLst>
                              <p:par>
                                <p:cTn id="31" presetID="16" presetClass="entr" presetSubtype="21" fill="hold" nodeType="afterEffect">
                                  <p:stCondLst>
                                    <p:cond delay="0"/>
                                  </p:stCondLst>
                                  <p:childTnLst>
                                    <p:set>
                                      <p:cBhvr>
                                        <p:cTn id="32" dur="1" fill="hold">
                                          <p:stCondLst>
                                            <p:cond delay="0"/>
                                          </p:stCondLst>
                                        </p:cTn>
                                        <p:tgtEl>
                                          <p:spTgt spid="67"/>
                                        </p:tgtEl>
                                        <p:attrNameLst>
                                          <p:attrName>style.visibility</p:attrName>
                                        </p:attrNameLst>
                                      </p:cBhvr>
                                      <p:to>
                                        <p:strVal val="visible"/>
                                      </p:to>
                                    </p:set>
                                    <p:animEffect transition="in" filter="barn(inVertical)">
                                      <p:cBhvr>
                                        <p:cTn id="33" dur="500"/>
                                        <p:tgtEl>
                                          <p:spTgt spid="67"/>
                                        </p:tgtEl>
                                      </p:cBhvr>
                                    </p:animEffect>
                                  </p:childTnLst>
                                </p:cTn>
                              </p:par>
                            </p:childTnLst>
                          </p:cTn>
                        </p:par>
                        <p:par>
                          <p:cTn id="34" fill="hold">
                            <p:stCondLst>
                              <p:cond delay="3500"/>
                            </p:stCondLst>
                            <p:childTnLst>
                              <p:par>
                                <p:cTn id="35" presetID="22" presetClass="entr" presetSubtype="4" fill="hold" grpId="0" nodeType="afterEffect">
                                  <p:stCondLst>
                                    <p:cond delay="0"/>
                                  </p:stCondLst>
                                  <p:childTnLst>
                                    <p:set>
                                      <p:cBhvr>
                                        <p:cTn id="36" dur="1" fill="hold">
                                          <p:stCondLst>
                                            <p:cond delay="0"/>
                                          </p:stCondLst>
                                        </p:cTn>
                                        <p:tgtEl>
                                          <p:spTgt spid="66"/>
                                        </p:tgtEl>
                                        <p:attrNameLst>
                                          <p:attrName>style.visibility</p:attrName>
                                        </p:attrNameLst>
                                      </p:cBhvr>
                                      <p:to>
                                        <p:strVal val="visible"/>
                                      </p:to>
                                    </p:set>
                                    <p:animEffect transition="in" filter="wipe(down)">
                                      <p:cBhvr>
                                        <p:cTn id="37" dur="500"/>
                                        <p:tgtEl>
                                          <p:spTgt spid="66"/>
                                        </p:tgtEl>
                                      </p:cBhvr>
                                    </p:animEffect>
                                  </p:childTnLst>
                                </p:cTn>
                              </p:par>
                            </p:childTnLst>
                          </p:cTn>
                        </p:par>
                        <p:par>
                          <p:cTn id="38" fill="hold">
                            <p:stCondLst>
                              <p:cond delay="4000"/>
                            </p:stCondLst>
                            <p:childTnLst>
                              <p:par>
                                <p:cTn id="39" presetID="53" presetClass="entr" presetSubtype="16" fill="hold" grpId="0" nodeType="afterEffect">
                                  <p:stCondLst>
                                    <p:cond delay="0"/>
                                  </p:stCondLst>
                                  <p:childTnLst>
                                    <p:set>
                                      <p:cBhvr>
                                        <p:cTn id="40" dur="1" fill="hold">
                                          <p:stCondLst>
                                            <p:cond delay="0"/>
                                          </p:stCondLst>
                                        </p:cTn>
                                        <p:tgtEl>
                                          <p:spTgt spid="69"/>
                                        </p:tgtEl>
                                        <p:attrNameLst>
                                          <p:attrName>style.visibility</p:attrName>
                                        </p:attrNameLst>
                                      </p:cBhvr>
                                      <p:to>
                                        <p:strVal val="visible"/>
                                      </p:to>
                                    </p:set>
                                    <p:anim calcmode="lin" valueType="num">
                                      <p:cBhvr>
                                        <p:cTn id="41" dur="500" fill="hold"/>
                                        <p:tgtEl>
                                          <p:spTgt spid="69"/>
                                        </p:tgtEl>
                                        <p:attrNameLst>
                                          <p:attrName>ppt_w</p:attrName>
                                        </p:attrNameLst>
                                      </p:cBhvr>
                                      <p:tavLst>
                                        <p:tav tm="0">
                                          <p:val>
                                            <p:fltVal val="0"/>
                                          </p:val>
                                        </p:tav>
                                        <p:tav tm="100000">
                                          <p:val>
                                            <p:strVal val="#ppt_w"/>
                                          </p:val>
                                        </p:tav>
                                      </p:tavLst>
                                    </p:anim>
                                    <p:anim calcmode="lin" valueType="num">
                                      <p:cBhvr>
                                        <p:cTn id="42" dur="500" fill="hold"/>
                                        <p:tgtEl>
                                          <p:spTgt spid="69"/>
                                        </p:tgtEl>
                                        <p:attrNameLst>
                                          <p:attrName>ppt_h</p:attrName>
                                        </p:attrNameLst>
                                      </p:cBhvr>
                                      <p:tavLst>
                                        <p:tav tm="0">
                                          <p:val>
                                            <p:fltVal val="0"/>
                                          </p:val>
                                        </p:tav>
                                        <p:tav tm="100000">
                                          <p:val>
                                            <p:strVal val="#ppt_h"/>
                                          </p:val>
                                        </p:tav>
                                      </p:tavLst>
                                    </p:anim>
                                    <p:animEffect transition="in" filter="fade">
                                      <p:cBhvr>
                                        <p:cTn id="43" dur="500"/>
                                        <p:tgtEl>
                                          <p:spTgt spid="69"/>
                                        </p:tgtEl>
                                      </p:cBhvr>
                                    </p:animEffect>
                                  </p:childTnLst>
                                </p:cTn>
                              </p:par>
                            </p:childTnLst>
                          </p:cTn>
                        </p:par>
                        <p:par>
                          <p:cTn id="44" fill="hold">
                            <p:stCondLst>
                              <p:cond delay="4500"/>
                            </p:stCondLst>
                            <p:childTnLst>
                              <p:par>
                                <p:cTn id="45" presetID="16" presetClass="entr" presetSubtype="21" fill="hold" nodeType="afterEffect">
                                  <p:stCondLst>
                                    <p:cond delay="0"/>
                                  </p:stCondLst>
                                  <p:childTnLst>
                                    <p:set>
                                      <p:cBhvr>
                                        <p:cTn id="46" dur="1" fill="hold">
                                          <p:stCondLst>
                                            <p:cond delay="0"/>
                                          </p:stCondLst>
                                        </p:cTn>
                                        <p:tgtEl>
                                          <p:spTgt spid="71"/>
                                        </p:tgtEl>
                                        <p:attrNameLst>
                                          <p:attrName>style.visibility</p:attrName>
                                        </p:attrNameLst>
                                      </p:cBhvr>
                                      <p:to>
                                        <p:strVal val="visible"/>
                                      </p:to>
                                    </p:set>
                                    <p:animEffect transition="in" filter="barn(inVertical)">
                                      <p:cBhvr>
                                        <p:cTn id="47" dur="500"/>
                                        <p:tgtEl>
                                          <p:spTgt spid="71"/>
                                        </p:tgtEl>
                                      </p:cBhvr>
                                    </p:animEffect>
                                  </p:childTnLst>
                                </p:cTn>
                              </p:par>
                            </p:childTnLst>
                          </p:cTn>
                        </p:par>
                        <p:par>
                          <p:cTn id="48" fill="hold">
                            <p:stCondLst>
                              <p:cond delay="5000"/>
                            </p:stCondLst>
                            <p:childTnLst>
                              <p:par>
                                <p:cTn id="49" presetID="22" presetClass="entr" presetSubtype="4" fill="hold" grpId="0" nodeType="afterEffect">
                                  <p:stCondLst>
                                    <p:cond delay="0"/>
                                  </p:stCondLst>
                                  <p:childTnLst>
                                    <p:set>
                                      <p:cBhvr>
                                        <p:cTn id="50" dur="1" fill="hold">
                                          <p:stCondLst>
                                            <p:cond delay="0"/>
                                          </p:stCondLst>
                                        </p:cTn>
                                        <p:tgtEl>
                                          <p:spTgt spid="70"/>
                                        </p:tgtEl>
                                        <p:attrNameLst>
                                          <p:attrName>style.visibility</p:attrName>
                                        </p:attrNameLst>
                                      </p:cBhvr>
                                      <p:to>
                                        <p:strVal val="visible"/>
                                      </p:to>
                                    </p:set>
                                    <p:animEffect transition="in" filter="wipe(down)">
                                      <p:cBhvr>
                                        <p:cTn id="51" dur="500"/>
                                        <p:tgtEl>
                                          <p:spTgt spid="70"/>
                                        </p:tgtEl>
                                      </p:cBhvr>
                                    </p:animEffect>
                                  </p:childTnLst>
                                </p:cTn>
                              </p:par>
                            </p:childTnLst>
                          </p:cTn>
                        </p:par>
                        <p:par>
                          <p:cTn id="52" fill="hold">
                            <p:stCondLst>
                              <p:cond delay="5500"/>
                            </p:stCondLst>
                            <p:childTnLst>
                              <p:par>
                                <p:cTn id="53" presetID="53" presetClass="entr" presetSubtype="16" fill="hold" grpId="0" nodeType="afterEffect">
                                  <p:stCondLst>
                                    <p:cond delay="0"/>
                                  </p:stCondLst>
                                  <p:childTnLst>
                                    <p:set>
                                      <p:cBhvr>
                                        <p:cTn id="54" dur="1" fill="hold">
                                          <p:stCondLst>
                                            <p:cond delay="0"/>
                                          </p:stCondLst>
                                        </p:cTn>
                                        <p:tgtEl>
                                          <p:spTgt spid="73"/>
                                        </p:tgtEl>
                                        <p:attrNameLst>
                                          <p:attrName>style.visibility</p:attrName>
                                        </p:attrNameLst>
                                      </p:cBhvr>
                                      <p:to>
                                        <p:strVal val="visible"/>
                                      </p:to>
                                    </p:set>
                                    <p:anim calcmode="lin" valueType="num">
                                      <p:cBhvr>
                                        <p:cTn id="55" dur="500" fill="hold"/>
                                        <p:tgtEl>
                                          <p:spTgt spid="73"/>
                                        </p:tgtEl>
                                        <p:attrNameLst>
                                          <p:attrName>ppt_w</p:attrName>
                                        </p:attrNameLst>
                                      </p:cBhvr>
                                      <p:tavLst>
                                        <p:tav tm="0">
                                          <p:val>
                                            <p:fltVal val="0"/>
                                          </p:val>
                                        </p:tav>
                                        <p:tav tm="100000">
                                          <p:val>
                                            <p:strVal val="#ppt_w"/>
                                          </p:val>
                                        </p:tav>
                                      </p:tavLst>
                                    </p:anim>
                                    <p:anim calcmode="lin" valueType="num">
                                      <p:cBhvr>
                                        <p:cTn id="56" dur="500" fill="hold"/>
                                        <p:tgtEl>
                                          <p:spTgt spid="73"/>
                                        </p:tgtEl>
                                        <p:attrNameLst>
                                          <p:attrName>ppt_h</p:attrName>
                                        </p:attrNameLst>
                                      </p:cBhvr>
                                      <p:tavLst>
                                        <p:tav tm="0">
                                          <p:val>
                                            <p:fltVal val="0"/>
                                          </p:val>
                                        </p:tav>
                                        <p:tav tm="100000">
                                          <p:val>
                                            <p:strVal val="#ppt_h"/>
                                          </p:val>
                                        </p:tav>
                                      </p:tavLst>
                                    </p:anim>
                                    <p:animEffect transition="in" filter="fade">
                                      <p:cBhvr>
                                        <p:cTn id="57" dur="500"/>
                                        <p:tgtEl>
                                          <p:spTgt spid="73"/>
                                        </p:tgtEl>
                                      </p:cBhvr>
                                    </p:animEffect>
                                  </p:childTnLst>
                                </p:cTn>
                              </p:par>
                            </p:childTnLst>
                          </p:cTn>
                        </p:par>
                        <p:par>
                          <p:cTn id="58" fill="hold">
                            <p:stCondLst>
                              <p:cond delay="6000"/>
                            </p:stCondLst>
                            <p:childTnLst>
                              <p:par>
                                <p:cTn id="59" presetID="16" presetClass="entr" presetSubtype="21" fill="hold" nodeType="afterEffect">
                                  <p:stCondLst>
                                    <p:cond delay="0"/>
                                  </p:stCondLst>
                                  <p:childTnLst>
                                    <p:set>
                                      <p:cBhvr>
                                        <p:cTn id="60" dur="1" fill="hold">
                                          <p:stCondLst>
                                            <p:cond delay="0"/>
                                          </p:stCondLst>
                                        </p:cTn>
                                        <p:tgtEl>
                                          <p:spTgt spid="75"/>
                                        </p:tgtEl>
                                        <p:attrNameLst>
                                          <p:attrName>style.visibility</p:attrName>
                                        </p:attrNameLst>
                                      </p:cBhvr>
                                      <p:to>
                                        <p:strVal val="visible"/>
                                      </p:to>
                                    </p:set>
                                    <p:animEffect transition="in" filter="barn(inVertical)">
                                      <p:cBhvr>
                                        <p:cTn id="61" dur="500"/>
                                        <p:tgtEl>
                                          <p:spTgt spid="75"/>
                                        </p:tgtEl>
                                      </p:cBhvr>
                                    </p:animEffect>
                                  </p:childTnLst>
                                </p:cTn>
                              </p:par>
                            </p:childTnLst>
                          </p:cTn>
                        </p:par>
                        <p:par>
                          <p:cTn id="62" fill="hold">
                            <p:stCondLst>
                              <p:cond delay="6500"/>
                            </p:stCondLst>
                            <p:childTnLst>
                              <p:par>
                                <p:cTn id="63" presetID="22" presetClass="entr" presetSubtype="4" fill="hold" grpId="0" nodeType="afterEffect">
                                  <p:stCondLst>
                                    <p:cond delay="0"/>
                                  </p:stCondLst>
                                  <p:childTnLst>
                                    <p:set>
                                      <p:cBhvr>
                                        <p:cTn id="64" dur="1" fill="hold">
                                          <p:stCondLst>
                                            <p:cond delay="0"/>
                                          </p:stCondLst>
                                        </p:cTn>
                                        <p:tgtEl>
                                          <p:spTgt spid="74"/>
                                        </p:tgtEl>
                                        <p:attrNameLst>
                                          <p:attrName>style.visibility</p:attrName>
                                        </p:attrNameLst>
                                      </p:cBhvr>
                                      <p:to>
                                        <p:strVal val="visible"/>
                                      </p:to>
                                    </p:set>
                                    <p:animEffect transition="in" filter="wipe(down)">
                                      <p:cBhvr>
                                        <p:cTn id="65"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4" grpId="0"/>
      <p:bldP spid="14" grpId="0" animBg="1"/>
      <p:bldP spid="65" grpId="0"/>
      <p:bldP spid="66" grpId="0" animBg="1"/>
      <p:bldP spid="69" grpId="0"/>
      <p:bldP spid="70" grpId="0" animBg="1"/>
      <p:bldP spid="73" grpId="0"/>
      <p:bldP spid="74" grpId="0" animBg="1"/>
      <p:bldP spid="2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7"/>
          <a:stretch>
            <a:fillRect/>
          </a:stretch>
        </p:blipFill>
        <p:spPr>
          <a:xfrm>
            <a:off x="-397" y="-985"/>
            <a:ext cx="9144793" cy="5145470"/>
          </a:xfrm>
          <a:prstGeom prst="rect">
            <a:avLst/>
          </a:prstGeom>
        </p:spPr>
      </p:pic>
      <p:sp>
        <p:nvSpPr>
          <p:cNvPr id="14" name="MH_Entry_1">
            <a:hlinkClick r:id="rId8" action="ppaction://hlinksldjump"/>
          </p:cNvPr>
          <p:cNvSpPr/>
          <p:nvPr>
            <p:custDataLst>
              <p:tags r:id="rId2"/>
            </p:custDataLst>
          </p:nvPr>
        </p:nvSpPr>
        <p:spPr>
          <a:xfrm>
            <a:off x="2209862" y="2758961"/>
            <a:ext cx="5073448" cy="3948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0" rIns="0" bIns="0" anchor="ctr">
            <a:norm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150" normalizeH="0" baseline="0" noProof="0">
                <a:ln>
                  <a:noFill/>
                </a:ln>
                <a:solidFill>
                  <a:srgbClr val="FFFFFF"/>
                </a:solidFill>
                <a:effectLst/>
                <a:uLnTx/>
                <a:uFillTx/>
                <a:latin typeface="微软雅黑"/>
                <a:ea typeface="微软雅黑"/>
                <a:cs typeface="+mn-cs"/>
              </a:rPr>
              <a:t>输入您的标题或复制标题到此处</a:t>
            </a:r>
            <a:endParaRPr kumimoji="0" lang="zh-CN" altLang="en-US" sz="2400" b="0" i="0" u="none" strike="noStrike" kern="1200" cap="none" spc="150" normalizeH="0" baseline="0" noProof="0" dirty="0">
              <a:ln>
                <a:noFill/>
              </a:ln>
              <a:solidFill>
                <a:srgbClr val="FFFFFF"/>
              </a:solidFill>
              <a:effectLst/>
              <a:uLnTx/>
              <a:uFillTx/>
              <a:latin typeface="微软雅黑"/>
              <a:ea typeface="微软雅黑"/>
              <a:cs typeface="+mn-cs"/>
            </a:endParaRPr>
          </a:p>
        </p:txBody>
      </p:sp>
      <p:sp>
        <p:nvSpPr>
          <p:cNvPr id="20" name="MH_Others_3"/>
          <p:cNvSpPr txBox="1"/>
          <p:nvPr>
            <p:custDataLst>
              <p:tags r:id="rId3"/>
            </p:custDataLst>
          </p:nvPr>
        </p:nvSpPr>
        <p:spPr>
          <a:xfrm>
            <a:off x="6934138" y="239252"/>
            <a:ext cx="2016471" cy="1058049"/>
          </a:xfrm>
          <a:prstGeom prst="rect">
            <a:avLst/>
          </a:prstGeom>
          <a:noFill/>
        </p:spPr>
        <p:txBody>
          <a:bodyPr wrap="square" lIns="0" tIns="0" rIns="0" bIns="0" rtlCol="0" anchor="ctr" anchorCtr="0">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4800" b="0" i="0" u="none" strike="noStrike" kern="1200" cap="none" spc="0" normalizeH="0" baseline="0" noProof="0" dirty="0">
                <a:ln>
                  <a:noFill/>
                </a:ln>
                <a:solidFill>
                  <a:srgbClr val="609016"/>
                </a:solidFill>
                <a:effectLst/>
                <a:uLnTx/>
                <a:uFillTx/>
                <a:latin typeface="微软雅黑" panose="020B0503020204020204" pitchFamily="34" charset="-122"/>
                <a:ea typeface="微软雅黑" panose="020B0503020204020204" pitchFamily="34" charset="-122"/>
                <a:cs typeface="+mn-cs"/>
              </a:rPr>
              <a:t>目录</a:t>
            </a:r>
            <a:r>
              <a:rPr kumimoji="0" lang="zh-CN" altLang="en-US" sz="3600" b="0" i="0" u="none" strike="noStrike" kern="1200" cap="none" spc="0" normalizeH="0" baseline="0" noProof="0" dirty="0">
                <a:ln>
                  <a:noFill/>
                </a:ln>
                <a:solidFill>
                  <a:srgbClr val="609016"/>
                </a:solidFill>
                <a:effectLst/>
                <a:uLnTx/>
                <a:uFillTx/>
                <a:latin typeface="微软雅黑" panose="020B0503020204020204" pitchFamily="34" charset="-122"/>
                <a:ea typeface="微软雅黑" panose="020B0503020204020204" pitchFamily="34" charset="-122"/>
                <a:cs typeface="+mn-cs"/>
              </a:rPr>
              <a:t> </a:t>
            </a:r>
            <a:endParaRPr kumimoji="0" lang="en-US" altLang="zh-CN" sz="3600" b="0" i="0" u="none" strike="noStrike" kern="1200" cap="none" spc="0" normalizeH="0" baseline="0" noProof="0" dirty="0">
              <a:ln>
                <a:noFill/>
              </a:ln>
              <a:solidFill>
                <a:srgbClr val="609016"/>
              </a:solidFill>
              <a:effectLst/>
              <a:uLnTx/>
              <a:uFillTx/>
              <a:latin typeface="微软雅黑" panose="020B0503020204020204" pitchFamily="34" charset="-122"/>
              <a:ea typeface="微软雅黑" panose="020B0503020204020204" pitchFamily="3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srgbClr val="609016"/>
                </a:solidFill>
                <a:effectLst/>
                <a:uLnTx/>
                <a:uFillTx/>
                <a:latin typeface="微软雅黑" panose="020B0503020204020204" pitchFamily="34" charset="-122"/>
                <a:ea typeface="微软雅黑" panose="020B0503020204020204" pitchFamily="34" charset="-122"/>
                <a:cs typeface="+mn-cs"/>
              </a:rPr>
              <a:t>CONTENTS</a:t>
            </a:r>
            <a:endParaRPr kumimoji="0" lang="zh-CN" altLang="en-US" sz="1200" b="0" i="0" u="none" strike="noStrike" kern="1200" cap="none" spc="0" normalizeH="0" baseline="0" noProof="0" dirty="0">
              <a:ln>
                <a:noFill/>
              </a:ln>
              <a:solidFill>
                <a:srgbClr val="609016"/>
              </a:solidFill>
              <a:effectLst/>
              <a:uLnTx/>
              <a:uFillTx/>
              <a:latin typeface="微软雅黑" panose="020B0503020204020204" pitchFamily="34" charset="-122"/>
              <a:ea typeface="微软雅黑" panose="020B0503020204020204" pitchFamily="34" charset="-122"/>
              <a:cs typeface="+mn-cs"/>
            </a:endParaRPr>
          </a:p>
        </p:txBody>
      </p:sp>
      <p:sp>
        <p:nvSpPr>
          <p:cNvPr id="16" name="MH_Number_1">
            <a:hlinkClick r:id="rId8" action="ppaction://hlinksldjump"/>
          </p:cNvPr>
          <p:cNvSpPr txBox="1">
            <a:spLocks noChangeArrowheads="1"/>
          </p:cNvSpPr>
          <p:nvPr>
            <p:custDataLst>
              <p:tags r:id="rId4"/>
            </p:custDataLst>
          </p:nvPr>
        </p:nvSpPr>
        <p:spPr bwMode="auto">
          <a:xfrm>
            <a:off x="3545739" y="1844035"/>
            <a:ext cx="2401694" cy="4850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nchor="ctr">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marL="0" marR="0" lvl="0" indent="0" algn="ctr" defTabSz="685800" rtl="0" eaLnBrk="1" fontAlgn="auto" latinLnBrk="0" hangingPunct="1">
              <a:lnSpc>
                <a:spcPct val="100000"/>
              </a:lnSpc>
              <a:spcBef>
                <a:spcPct val="0"/>
              </a:spcBef>
              <a:spcAft>
                <a:spcPts val="0"/>
              </a:spcAft>
              <a:buClrTx/>
              <a:buSzTx/>
              <a:buFontTx/>
              <a:buNone/>
              <a:tabLst/>
              <a:defRPr/>
            </a:pPr>
            <a:r>
              <a:rPr kumimoji="0" lang="zh-CN" altLang="en-US" sz="4400" b="0" i="0" u="none" strike="noStrike" kern="1200" cap="none" spc="0" normalizeH="0" baseline="0" noProof="0" dirty="0" smtClean="0">
                <a:ln>
                  <a:noFill/>
                </a:ln>
                <a:solidFill>
                  <a:srgbClr val="609016"/>
                </a:solidFill>
                <a:effectLst/>
                <a:uLnTx/>
                <a:uFillTx/>
                <a:latin typeface="Arial" panose="020B0604020202020204" pitchFamily="34" charset="0"/>
                <a:ea typeface="微软雅黑" panose="020B0503020204020204" pitchFamily="34" charset="-122"/>
                <a:cs typeface="Arial" panose="020B0604020202020204" pitchFamily="34" charset="0"/>
              </a:rPr>
              <a:t>第一部分</a:t>
            </a:r>
            <a:endParaRPr kumimoji="0" lang="zh-CN" altLang="en-US" sz="4400" b="0" i="0" u="none" strike="noStrike" kern="1200" cap="none" spc="0" normalizeH="0" baseline="0" noProof="0" dirty="0">
              <a:ln>
                <a:noFill/>
              </a:ln>
              <a:solidFill>
                <a:srgbClr val="609016"/>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Tree>
    <p:custDataLst>
      <p:tags r:id="rId1"/>
    </p:custDataLst>
    <p:extLst>
      <p:ext uri="{BB962C8B-B14F-4D97-AF65-F5344CB8AC3E}">
        <p14:creationId xmlns:p14="http://schemas.microsoft.com/office/powerpoint/2010/main" xmlns="" val="174879877"/>
      </p:ext>
    </p:extLst>
  </p:cSld>
  <p:clrMapOvr>
    <a:masterClrMapping/>
  </p:clrMapOvr>
  <mc:AlternateContent xmlns:mc="http://schemas.openxmlformats.org/markup-compatibility/2006">
    <mc:Choice xmlns:p14="http://schemas.microsoft.com/office/powerpoint/2010/main" xmlns="" Requires="p14">
      <p:transition spd="slow" p14:dur="1250" advClick="0" advTm="3713">
        <p14:switch dir="r"/>
      </p:transition>
    </mc:Choice>
    <mc:Fallback>
      <p:transition spd="slow" advClick="0" advTm="371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wipe(down)">
                                      <p:cBhvr>
                                        <p:cTn id="1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20" grpId="0"/>
      <p:bldP spid="1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678470" y="966259"/>
            <a:ext cx="3493930" cy="3459119"/>
            <a:chOff x="4932040" y="1428672"/>
            <a:chExt cx="2534959" cy="2509703"/>
          </a:xfrm>
        </p:grpSpPr>
        <p:grpSp>
          <p:nvGrpSpPr>
            <p:cNvPr id="3" name="Group 13"/>
            <p:cNvGrpSpPr>
              <a:grpSpLocks/>
            </p:cNvGrpSpPr>
            <p:nvPr/>
          </p:nvGrpSpPr>
          <p:grpSpPr bwMode="auto">
            <a:xfrm>
              <a:off x="4932040" y="1428672"/>
              <a:ext cx="2534959" cy="2509703"/>
              <a:chOff x="1541" y="968"/>
              <a:chExt cx="2710" cy="2683"/>
            </a:xfrm>
          </p:grpSpPr>
          <p:sp>
            <p:nvSpPr>
              <p:cNvPr id="8" name="Freeform 35"/>
              <p:cNvSpPr>
                <a:spLocks/>
              </p:cNvSpPr>
              <p:nvPr/>
            </p:nvSpPr>
            <p:spPr bwMode="gray">
              <a:xfrm>
                <a:off x="2754" y="968"/>
                <a:ext cx="1497" cy="1497"/>
              </a:xfrm>
              <a:custGeom>
                <a:avLst/>
                <a:gdLst>
                  <a:gd name="T0" fmla="*/ 2147483647 w 1016"/>
                  <a:gd name="T1" fmla="*/ 0 h 1016"/>
                  <a:gd name="T2" fmla="*/ 0 w 1016"/>
                  <a:gd name="T3" fmla="*/ 2147483647 h 1016"/>
                  <a:gd name="T4" fmla="*/ 0 w 1016"/>
                  <a:gd name="T5" fmla="*/ 2147483647 h 1016"/>
                  <a:gd name="T6" fmla="*/ 2147483647 w 1016"/>
                  <a:gd name="T7" fmla="*/ 2147483647 h 1016"/>
                  <a:gd name="T8" fmla="*/ 2147483647 w 1016"/>
                  <a:gd name="T9" fmla="*/ 2147483647 h 1016"/>
                  <a:gd name="T10" fmla="*/ 2147483647 w 1016"/>
                  <a:gd name="T11" fmla="*/ 0 h 1016"/>
                  <a:gd name="T12" fmla="*/ 0 60000 65536"/>
                  <a:gd name="T13" fmla="*/ 0 60000 65536"/>
                  <a:gd name="T14" fmla="*/ 0 60000 65536"/>
                  <a:gd name="T15" fmla="*/ 0 60000 65536"/>
                  <a:gd name="T16" fmla="*/ 0 60000 65536"/>
                  <a:gd name="T17" fmla="*/ 0 60000 65536"/>
                  <a:gd name="T18" fmla="*/ 0 w 1016"/>
                  <a:gd name="T19" fmla="*/ 0 h 1016"/>
                  <a:gd name="T20" fmla="*/ 1016 w 1016"/>
                  <a:gd name="T21" fmla="*/ 1016 h 1016"/>
                </a:gdLst>
                <a:ahLst/>
                <a:cxnLst>
                  <a:cxn ang="T12">
                    <a:pos x="T0" y="T1"/>
                  </a:cxn>
                  <a:cxn ang="T13">
                    <a:pos x="T2" y="T3"/>
                  </a:cxn>
                  <a:cxn ang="T14">
                    <a:pos x="T4" y="T5"/>
                  </a:cxn>
                  <a:cxn ang="T15">
                    <a:pos x="T6" y="T7"/>
                  </a:cxn>
                  <a:cxn ang="T16">
                    <a:pos x="T8" y="T9"/>
                  </a:cxn>
                  <a:cxn ang="T17">
                    <a:pos x="T10" y="T11"/>
                  </a:cxn>
                </a:cxnLst>
                <a:rect l="T18" t="T19" r="T20" b="T21"/>
                <a:pathLst>
                  <a:path w="1016" h="1016">
                    <a:moveTo>
                      <a:pt x="508" y="0"/>
                    </a:moveTo>
                    <a:cubicBezTo>
                      <a:pt x="227" y="0"/>
                      <a:pt x="0" y="227"/>
                      <a:pt x="0" y="508"/>
                    </a:cubicBezTo>
                    <a:cubicBezTo>
                      <a:pt x="0" y="1016"/>
                      <a:pt x="0" y="1016"/>
                      <a:pt x="0" y="1016"/>
                    </a:cubicBezTo>
                    <a:cubicBezTo>
                      <a:pt x="508" y="1016"/>
                      <a:pt x="508" y="1016"/>
                      <a:pt x="508" y="1016"/>
                    </a:cubicBezTo>
                    <a:cubicBezTo>
                      <a:pt x="789" y="1016"/>
                      <a:pt x="1016" y="789"/>
                      <a:pt x="1016" y="508"/>
                    </a:cubicBezTo>
                    <a:cubicBezTo>
                      <a:pt x="1016" y="227"/>
                      <a:pt x="789" y="0"/>
                      <a:pt x="508" y="0"/>
                    </a:cubicBezTo>
                    <a:close/>
                  </a:path>
                </a:pathLst>
              </a:custGeom>
              <a:solidFill>
                <a:schemeClr val="bg1"/>
              </a:solidFill>
              <a:ln w="19050">
                <a:noFill/>
                <a:miter lim="800000"/>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smtClean="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9" name="Freeform 36"/>
              <p:cNvSpPr>
                <a:spLocks/>
              </p:cNvSpPr>
              <p:nvPr/>
            </p:nvSpPr>
            <p:spPr bwMode="gray">
              <a:xfrm rot="5400000">
                <a:off x="2753" y="2574"/>
                <a:ext cx="1077" cy="1077"/>
              </a:xfrm>
              <a:custGeom>
                <a:avLst/>
                <a:gdLst>
                  <a:gd name="T0" fmla="*/ 2147483647 w 1016"/>
                  <a:gd name="T1" fmla="*/ 0 h 1016"/>
                  <a:gd name="T2" fmla="*/ 0 w 1016"/>
                  <a:gd name="T3" fmla="*/ 2147483647 h 1016"/>
                  <a:gd name="T4" fmla="*/ 0 w 1016"/>
                  <a:gd name="T5" fmla="*/ 2147483647 h 1016"/>
                  <a:gd name="T6" fmla="*/ 2147483647 w 1016"/>
                  <a:gd name="T7" fmla="*/ 2147483647 h 1016"/>
                  <a:gd name="T8" fmla="*/ 2147483647 w 1016"/>
                  <a:gd name="T9" fmla="*/ 2147483647 h 1016"/>
                  <a:gd name="T10" fmla="*/ 2147483647 w 1016"/>
                  <a:gd name="T11" fmla="*/ 0 h 1016"/>
                  <a:gd name="T12" fmla="*/ 0 60000 65536"/>
                  <a:gd name="T13" fmla="*/ 0 60000 65536"/>
                  <a:gd name="T14" fmla="*/ 0 60000 65536"/>
                  <a:gd name="T15" fmla="*/ 0 60000 65536"/>
                  <a:gd name="T16" fmla="*/ 0 60000 65536"/>
                  <a:gd name="T17" fmla="*/ 0 60000 65536"/>
                  <a:gd name="T18" fmla="*/ 0 w 1016"/>
                  <a:gd name="T19" fmla="*/ 0 h 1016"/>
                  <a:gd name="T20" fmla="*/ 1016 w 1016"/>
                  <a:gd name="T21" fmla="*/ 1016 h 1016"/>
                </a:gdLst>
                <a:ahLst/>
                <a:cxnLst>
                  <a:cxn ang="T12">
                    <a:pos x="T0" y="T1"/>
                  </a:cxn>
                  <a:cxn ang="T13">
                    <a:pos x="T2" y="T3"/>
                  </a:cxn>
                  <a:cxn ang="T14">
                    <a:pos x="T4" y="T5"/>
                  </a:cxn>
                  <a:cxn ang="T15">
                    <a:pos x="T6" y="T7"/>
                  </a:cxn>
                  <a:cxn ang="T16">
                    <a:pos x="T8" y="T9"/>
                  </a:cxn>
                  <a:cxn ang="T17">
                    <a:pos x="T10" y="T11"/>
                  </a:cxn>
                </a:cxnLst>
                <a:rect l="T18" t="T19" r="T20" b="T21"/>
                <a:pathLst>
                  <a:path w="1016" h="1016">
                    <a:moveTo>
                      <a:pt x="508" y="0"/>
                    </a:moveTo>
                    <a:cubicBezTo>
                      <a:pt x="227" y="0"/>
                      <a:pt x="0" y="227"/>
                      <a:pt x="0" y="508"/>
                    </a:cubicBezTo>
                    <a:cubicBezTo>
                      <a:pt x="0" y="1016"/>
                      <a:pt x="0" y="1016"/>
                      <a:pt x="0" y="1016"/>
                    </a:cubicBezTo>
                    <a:cubicBezTo>
                      <a:pt x="508" y="1016"/>
                      <a:pt x="508" y="1016"/>
                      <a:pt x="508" y="1016"/>
                    </a:cubicBezTo>
                    <a:cubicBezTo>
                      <a:pt x="789" y="1016"/>
                      <a:pt x="1016" y="789"/>
                      <a:pt x="1016" y="508"/>
                    </a:cubicBezTo>
                    <a:cubicBezTo>
                      <a:pt x="1016" y="227"/>
                      <a:pt x="789" y="0"/>
                      <a:pt x="508" y="0"/>
                    </a:cubicBezTo>
                    <a:close/>
                  </a:path>
                </a:pathLst>
              </a:custGeom>
              <a:solidFill>
                <a:schemeClr val="bg2"/>
              </a:solidFill>
              <a:ln w="19050">
                <a:noFill/>
                <a:miter lim="800000"/>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smtClean="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10" name="Freeform 37"/>
              <p:cNvSpPr>
                <a:spLocks/>
              </p:cNvSpPr>
              <p:nvPr/>
            </p:nvSpPr>
            <p:spPr bwMode="gray">
              <a:xfrm rot="10800000">
                <a:off x="1544" y="2574"/>
                <a:ext cx="1077" cy="1077"/>
              </a:xfrm>
              <a:custGeom>
                <a:avLst/>
                <a:gdLst>
                  <a:gd name="T0" fmla="*/ 2147483647 w 1016"/>
                  <a:gd name="T1" fmla="*/ 0 h 1016"/>
                  <a:gd name="T2" fmla="*/ 0 w 1016"/>
                  <a:gd name="T3" fmla="*/ 2147483647 h 1016"/>
                  <a:gd name="T4" fmla="*/ 0 w 1016"/>
                  <a:gd name="T5" fmla="*/ 2147483647 h 1016"/>
                  <a:gd name="T6" fmla="*/ 2147483647 w 1016"/>
                  <a:gd name="T7" fmla="*/ 2147483647 h 1016"/>
                  <a:gd name="T8" fmla="*/ 2147483647 w 1016"/>
                  <a:gd name="T9" fmla="*/ 2147483647 h 1016"/>
                  <a:gd name="T10" fmla="*/ 2147483647 w 1016"/>
                  <a:gd name="T11" fmla="*/ 0 h 1016"/>
                  <a:gd name="T12" fmla="*/ 0 60000 65536"/>
                  <a:gd name="T13" fmla="*/ 0 60000 65536"/>
                  <a:gd name="T14" fmla="*/ 0 60000 65536"/>
                  <a:gd name="T15" fmla="*/ 0 60000 65536"/>
                  <a:gd name="T16" fmla="*/ 0 60000 65536"/>
                  <a:gd name="T17" fmla="*/ 0 60000 65536"/>
                  <a:gd name="T18" fmla="*/ 0 w 1016"/>
                  <a:gd name="T19" fmla="*/ 0 h 1016"/>
                  <a:gd name="T20" fmla="*/ 1016 w 1016"/>
                  <a:gd name="T21" fmla="*/ 1016 h 1016"/>
                </a:gdLst>
                <a:ahLst/>
                <a:cxnLst>
                  <a:cxn ang="T12">
                    <a:pos x="T0" y="T1"/>
                  </a:cxn>
                  <a:cxn ang="T13">
                    <a:pos x="T2" y="T3"/>
                  </a:cxn>
                  <a:cxn ang="T14">
                    <a:pos x="T4" y="T5"/>
                  </a:cxn>
                  <a:cxn ang="T15">
                    <a:pos x="T6" y="T7"/>
                  </a:cxn>
                  <a:cxn ang="T16">
                    <a:pos x="T8" y="T9"/>
                  </a:cxn>
                  <a:cxn ang="T17">
                    <a:pos x="T10" y="T11"/>
                  </a:cxn>
                </a:cxnLst>
                <a:rect l="T18" t="T19" r="T20" b="T21"/>
                <a:pathLst>
                  <a:path w="1016" h="1016">
                    <a:moveTo>
                      <a:pt x="508" y="0"/>
                    </a:moveTo>
                    <a:cubicBezTo>
                      <a:pt x="227" y="0"/>
                      <a:pt x="0" y="227"/>
                      <a:pt x="0" y="508"/>
                    </a:cubicBezTo>
                    <a:cubicBezTo>
                      <a:pt x="0" y="1016"/>
                      <a:pt x="0" y="1016"/>
                      <a:pt x="0" y="1016"/>
                    </a:cubicBezTo>
                    <a:cubicBezTo>
                      <a:pt x="508" y="1016"/>
                      <a:pt x="508" y="1016"/>
                      <a:pt x="508" y="1016"/>
                    </a:cubicBezTo>
                    <a:cubicBezTo>
                      <a:pt x="789" y="1016"/>
                      <a:pt x="1016" y="789"/>
                      <a:pt x="1016" y="508"/>
                    </a:cubicBezTo>
                    <a:cubicBezTo>
                      <a:pt x="1016" y="227"/>
                      <a:pt x="789" y="0"/>
                      <a:pt x="508" y="0"/>
                    </a:cubicBezTo>
                    <a:close/>
                  </a:path>
                </a:pathLst>
              </a:custGeom>
              <a:solidFill>
                <a:schemeClr val="tx2"/>
              </a:solidFill>
              <a:ln w="19050">
                <a:noFill/>
                <a:miter lim="800000"/>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smtClean="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11" name="Freeform 38"/>
              <p:cNvSpPr>
                <a:spLocks/>
              </p:cNvSpPr>
              <p:nvPr/>
            </p:nvSpPr>
            <p:spPr bwMode="gray">
              <a:xfrm rot="-5400000">
                <a:off x="1541" y="1397"/>
                <a:ext cx="1077" cy="1077"/>
              </a:xfrm>
              <a:custGeom>
                <a:avLst/>
                <a:gdLst>
                  <a:gd name="T0" fmla="*/ 2147483647 w 1016"/>
                  <a:gd name="T1" fmla="*/ 0 h 1016"/>
                  <a:gd name="T2" fmla="*/ 0 w 1016"/>
                  <a:gd name="T3" fmla="*/ 2147483647 h 1016"/>
                  <a:gd name="T4" fmla="*/ 0 w 1016"/>
                  <a:gd name="T5" fmla="*/ 2147483647 h 1016"/>
                  <a:gd name="T6" fmla="*/ 2147483647 w 1016"/>
                  <a:gd name="T7" fmla="*/ 2147483647 h 1016"/>
                  <a:gd name="T8" fmla="*/ 2147483647 w 1016"/>
                  <a:gd name="T9" fmla="*/ 2147483647 h 1016"/>
                  <a:gd name="T10" fmla="*/ 2147483647 w 1016"/>
                  <a:gd name="T11" fmla="*/ 0 h 1016"/>
                  <a:gd name="T12" fmla="*/ 0 60000 65536"/>
                  <a:gd name="T13" fmla="*/ 0 60000 65536"/>
                  <a:gd name="T14" fmla="*/ 0 60000 65536"/>
                  <a:gd name="T15" fmla="*/ 0 60000 65536"/>
                  <a:gd name="T16" fmla="*/ 0 60000 65536"/>
                  <a:gd name="T17" fmla="*/ 0 60000 65536"/>
                  <a:gd name="T18" fmla="*/ 0 w 1016"/>
                  <a:gd name="T19" fmla="*/ 0 h 1016"/>
                  <a:gd name="T20" fmla="*/ 1016 w 1016"/>
                  <a:gd name="T21" fmla="*/ 1016 h 1016"/>
                </a:gdLst>
                <a:ahLst/>
                <a:cxnLst>
                  <a:cxn ang="T12">
                    <a:pos x="T0" y="T1"/>
                  </a:cxn>
                  <a:cxn ang="T13">
                    <a:pos x="T2" y="T3"/>
                  </a:cxn>
                  <a:cxn ang="T14">
                    <a:pos x="T4" y="T5"/>
                  </a:cxn>
                  <a:cxn ang="T15">
                    <a:pos x="T6" y="T7"/>
                  </a:cxn>
                  <a:cxn ang="T16">
                    <a:pos x="T8" y="T9"/>
                  </a:cxn>
                  <a:cxn ang="T17">
                    <a:pos x="T10" y="T11"/>
                  </a:cxn>
                </a:cxnLst>
                <a:rect l="T18" t="T19" r="T20" b="T21"/>
                <a:pathLst>
                  <a:path w="1016" h="1016">
                    <a:moveTo>
                      <a:pt x="508" y="0"/>
                    </a:moveTo>
                    <a:cubicBezTo>
                      <a:pt x="227" y="0"/>
                      <a:pt x="0" y="227"/>
                      <a:pt x="0" y="508"/>
                    </a:cubicBezTo>
                    <a:cubicBezTo>
                      <a:pt x="0" y="1016"/>
                      <a:pt x="0" y="1016"/>
                      <a:pt x="0" y="1016"/>
                    </a:cubicBezTo>
                    <a:cubicBezTo>
                      <a:pt x="508" y="1016"/>
                      <a:pt x="508" y="1016"/>
                      <a:pt x="508" y="1016"/>
                    </a:cubicBezTo>
                    <a:cubicBezTo>
                      <a:pt x="789" y="1016"/>
                      <a:pt x="1016" y="789"/>
                      <a:pt x="1016" y="508"/>
                    </a:cubicBezTo>
                    <a:cubicBezTo>
                      <a:pt x="1016" y="227"/>
                      <a:pt x="789" y="0"/>
                      <a:pt x="508" y="0"/>
                    </a:cubicBezTo>
                    <a:close/>
                  </a:path>
                </a:pathLst>
              </a:custGeom>
              <a:solidFill>
                <a:schemeClr val="tx1"/>
              </a:solidFill>
              <a:ln w="19050">
                <a:noFill/>
                <a:miter lim="800000"/>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smtClean="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grpSp>
        <p:sp>
          <p:nvSpPr>
            <p:cNvPr id="4" name="TextBox 3"/>
            <p:cNvSpPr txBox="1"/>
            <p:nvPr/>
          </p:nvSpPr>
          <p:spPr>
            <a:xfrm>
              <a:off x="4932040" y="2316509"/>
              <a:ext cx="1061646" cy="245632"/>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输入文字</a:t>
              </a:r>
              <a:endParaRPr kumimoji="0" lang="zh-CN" altLang="en-US" sz="16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5" name="TextBox 4"/>
            <p:cNvSpPr txBox="1"/>
            <p:nvPr/>
          </p:nvSpPr>
          <p:spPr>
            <a:xfrm>
              <a:off x="6240868" y="2098222"/>
              <a:ext cx="1061646" cy="245632"/>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输入文字</a:t>
              </a:r>
              <a:endParaRPr kumimoji="0" lang="zh-CN" altLang="en-US" sz="16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6" name="TextBox 5"/>
            <p:cNvSpPr txBox="1"/>
            <p:nvPr/>
          </p:nvSpPr>
          <p:spPr>
            <a:xfrm>
              <a:off x="4932040" y="3220437"/>
              <a:ext cx="1061646" cy="245632"/>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输入文字</a:t>
              </a:r>
              <a:endParaRPr kumimoji="0" lang="zh-CN" altLang="en-US" sz="16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7" name="TextBox 6"/>
            <p:cNvSpPr txBox="1"/>
            <p:nvPr/>
          </p:nvSpPr>
          <p:spPr>
            <a:xfrm>
              <a:off x="6062829" y="3382858"/>
              <a:ext cx="1061646" cy="245632"/>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输入文字</a:t>
              </a:r>
              <a:endParaRPr kumimoji="0" lang="zh-CN" altLang="en-US" sz="16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grpSp>
      <p:grpSp>
        <p:nvGrpSpPr>
          <p:cNvPr id="12" name="组合 11"/>
          <p:cNvGrpSpPr/>
          <p:nvPr/>
        </p:nvGrpSpPr>
        <p:grpSpPr>
          <a:xfrm>
            <a:off x="827584" y="1585704"/>
            <a:ext cx="2800350" cy="2354198"/>
            <a:chOff x="827584" y="1585704"/>
            <a:chExt cx="2800350" cy="2354198"/>
          </a:xfrm>
        </p:grpSpPr>
        <p:sp>
          <p:nvSpPr>
            <p:cNvPr id="13" name="TextBox 12"/>
            <p:cNvSpPr txBox="1"/>
            <p:nvPr/>
          </p:nvSpPr>
          <p:spPr>
            <a:xfrm>
              <a:off x="827584" y="1585704"/>
              <a:ext cx="280035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smtClean="0">
                  <a:ln>
                    <a:noFill/>
                  </a:ln>
                  <a:solidFill>
                    <a:srgbClr val="5DB620"/>
                  </a:solidFill>
                  <a:effectLst/>
                  <a:uLnTx/>
                  <a:uFillTx/>
                  <a:latin typeface="微软雅黑" panose="020B0503020204020204" pitchFamily="34" charset="-122"/>
                  <a:ea typeface="微软雅黑" panose="020B0503020204020204" pitchFamily="34" charset="-122"/>
                  <a:cs typeface="+mn-cs"/>
                </a:rPr>
                <a:t>标题文字</a:t>
              </a:r>
              <a:endParaRPr kumimoji="0" lang="zh-CN" altLang="en-US" sz="2400" b="1" i="0" u="none" strike="noStrike" kern="1200" cap="none" spc="0" normalizeH="0" baseline="0" noProof="0" dirty="0">
                <a:ln>
                  <a:noFill/>
                </a:ln>
                <a:solidFill>
                  <a:srgbClr val="5DB620"/>
                </a:solidFill>
                <a:effectLst/>
                <a:uLnTx/>
                <a:uFillTx/>
                <a:latin typeface="微软雅黑" panose="020B0503020204020204" pitchFamily="34" charset="-122"/>
                <a:ea typeface="微软雅黑" panose="020B0503020204020204" pitchFamily="34" charset="-122"/>
                <a:cs typeface="+mn-cs"/>
              </a:endParaRPr>
            </a:p>
          </p:txBody>
        </p:sp>
        <p:sp>
          <p:nvSpPr>
            <p:cNvPr id="14" name="TextBox 13"/>
            <p:cNvSpPr txBox="1"/>
            <p:nvPr/>
          </p:nvSpPr>
          <p:spPr>
            <a:xfrm>
              <a:off x="902325" y="2185576"/>
              <a:ext cx="2631450" cy="175432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10" normalizeH="0" baseline="0" noProof="0" dirty="0" smtClean="0">
                  <a:ln>
                    <a:noFill/>
                  </a:ln>
                  <a:solidFill>
                    <a:srgbClr val="181818"/>
                  </a:solidFill>
                  <a:effectLst/>
                  <a:uLnTx/>
                  <a:uFillTx/>
                  <a:latin typeface="微软雅黑" panose="020B0503020204020204" pitchFamily="34" charset="-122"/>
                  <a:ea typeface="微软雅黑" panose="020B0503020204020204" pitchFamily="34" charset="-122"/>
                  <a:cs typeface="+mn-cs"/>
                </a:rPr>
                <a:t>请输入内容请输入文字内容请输入内容请输入文字内容请输入内容请输入文字内容请输入内容请输入文字内容请输入内容请输入文字内容请输入内容请输入文字内容</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10" normalizeH="0" baseline="0" noProof="0" dirty="0" smtClean="0">
                  <a:ln>
                    <a:noFill/>
                  </a:ln>
                  <a:solidFill>
                    <a:srgbClr val="181818"/>
                  </a:solidFill>
                  <a:effectLst/>
                  <a:uLnTx/>
                  <a:uFillTx/>
                  <a:latin typeface="微软雅黑" panose="020B0503020204020204" pitchFamily="34" charset="-122"/>
                  <a:ea typeface="微软雅黑" panose="020B0503020204020204" pitchFamily="34" charset="-122"/>
                  <a:cs typeface="+mn-cs"/>
                </a:rPr>
                <a:t>请输入内容请输入文字内容请输入内容请输入文字内容请输入内容请输入文字内容</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10" normalizeH="0" baseline="0" noProof="0" dirty="0" smtClean="0">
                <a:ln>
                  <a:noFill/>
                </a:ln>
                <a:solidFill>
                  <a:srgbClr val="181818"/>
                </a:solidFill>
                <a:effectLst/>
                <a:uLnTx/>
                <a:uFillTx/>
                <a:latin typeface="微软雅黑" panose="020B0503020204020204" pitchFamily="34" charset="-122"/>
                <a:ea typeface="微软雅黑" panose="020B0503020204020204" pitchFamily="34" charset="-122"/>
                <a:cs typeface="+mn-cs"/>
              </a:endParaRPr>
            </a:p>
          </p:txBody>
        </p:sp>
      </p:grpSp>
    </p:spTree>
    <p:extLst>
      <p:ext uri="{BB962C8B-B14F-4D97-AF65-F5344CB8AC3E}">
        <p14:creationId xmlns:p14="http://schemas.microsoft.com/office/powerpoint/2010/main" xmlns="" val="216538472"/>
      </p:ext>
    </p:extLst>
  </p:cSld>
  <p:clrMapOvr>
    <a:masterClrMapping/>
  </p:clrMapOvr>
  <mc:AlternateContent xmlns:mc="http://schemas.openxmlformats.org/markup-compatibility/2006">
    <mc:Choice xmlns:p14="http://schemas.microsoft.com/office/powerpoint/2010/main" xmlns="" Requires="p14">
      <p:transition spd="slow" p14:dur="1250" advClick="0" advTm="3713">
        <p14:switch dir="r"/>
      </p:transition>
    </mc:Choice>
    <mc:Fallback>
      <p:transition spd="slow" advClick="0" advTm="371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Scale>
                                      <p:cBhvr>
                                        <p:cTn id="7"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2"/>
                                        </p:tgtEl>
                                        <p:attrNameLst>
                                          <p:attrName>ppt_x</p:attrName>
                                          <p:attrName>ppt_y</p:attrName>
                                        </p:attrNameLst>
                                      </p:cBhvr>
                                    </p:animMotion>
                                    <p:animEffect transition="in" filter="fade">
                                      <p:cBhvr>
                                        <p:cTn id="9" dur="1000"/>
                                        <p:tgtEl>
                                          <p:spTgt spid="2"/>
                                        </p:tgtEl>
                                      </p:cBhvr>
                                    </p:animEffect>
                                  </p:childTnLst>
                                </p:cTn>
                              </p:par>
                            </p:childTnLst>
                          </p:cTn>
                        </p:par>
                        <p:par>
                          <p:cTn id="10" fill="hold">
                            <p:stCondLst>
                              <p:cond delay="1000"/>
                            </p:stCondLst>
                            <p:childTnLst>
                              <p:par>
                                <p:cTn id="11" presetID="47" presetClass="entr" presetSubtype="0"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1000"/>
                                        <p:tgtEl>
                                          <p:spTgt spid="12"/>
                                        </p:tgtEl>
                                      </p:cBhvr>
                                    </p:animEffect>
                                    <p:anim calcmode="lin" valueType="num">
                                      <p:cBhvr>
                                        <p:cTn id="14" dur="1000" fill="hold"/>
                                        <p:tgtEl>
                                          <p:spTgt spid="12"/>
                                        </p:tgtEl>
                                        <p:attrNameLst>
                                          <p:attrName>ppt_x</p:attrName>
                                        </p:attrNameLst>
                                      </p:cBhvr>
                                      <p:tavLst>
                                        <p:tav tm="0">
                                          <p:val>
                                            <p:strVal val="#ppt_x"/>
                                          </p:val>
                                        </p:tav>
                                        <p:tav tm="100000">
                                          <p:val>
                                            <p:strVal val="#ppt_x"/>
                                          </p:val>
                                        </p:tav>
                                      </p:tavLst>
                                    </p:anim>
                                    <p:anim calcmode="lin" valueType="num">
                                      <p:cBhvr>
                                        <p:cTn id="15"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4697943" y="1308705"/>
            <a:ext cx="3114417"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10" normalizeH="0" baseline="0" noProof="0" dirty="0" smtClean="0">
                <a:ln>
                  <a:noFill/>
                </a:ln>
                <a:solidFill>
                  <a:srgbClr val="181818"/>
                </a:solidFill>
                <a:effectLst/>
                <a:uLnTx/>
                <a:uFillTx/>
                <a:latin typeface="微软雅黑" panose="020B0503020204020204" pitchFamily="34" charset="-122"/>
                <a:ea typeface="微软雅黑" panose="020B0503020204020204" pitchFamily="34" charset="-122"/>
                <a:cs typeface="+mn-cs"/>
              </a:rPr>
              <a:t>请输入内容请输入文字内容请输入内容请输入文字内容请输入内容请输入文字内容请输入内容请输入文字内容请输入内容请输入文字内容请输入内容请输入文字</a:t>
            </a:r>
          </a:p>
        </p:txBody>
      </p:sp>
      <p:sp>
        <p:nvSpPr>
          <p:cNvPr id="13" name="TextBox 12"/>
          <p:cNvSpPr txBox="1"/>
          <p:nvPr/>
        </p:nvSpPr>
        <p:spPr>
          <a:xfrm>
            <a:off x="4697093" y="3180913"/>
            <a:ext cx="3115267"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10" normalizeH="0" baseline="0" noProof="0" dirty="0" smtClean="0">
                <a:ln>
                  <a:noFill/>
                </a:ln>
                <a:solidFill>
                  <a:srgbClr val="181818"/>
                </a:solidFill>
                <a:effectLst/>
                <a:uLnTx/>
                <a:uFillTx/>
                <a:latin typeface="微软雅黑" panose="020B0503020204020204" pitchFamily="34" charset="-122"/>
                <a:ea typeface="微软雅黑" panose="020B0503020204020204" pitchFamily="34" charset="-122"/>
                <a:cs typeface="+mn-cs"/>
              </a:rPr>
              <a:t>请输入内容请输入文字内容请输入内容请输入文字内容请输入内容请输入文字内容请输入内容请输入文字内容请输入内容请输入文字内容请输入内容请输入文字</a:t>
            </a:r>
          </a:p>
        </p:txBody>
      </p:sp>
      <p:grpSp>
        <p:nvGrpSpPr>
          <p:cNvPr id="14" name="组合 13"/>
          <p:cNvGrpSpPr/>
          <p:nvPr/>
        </p:nvGrpSpPr>
        <p:grpSpPr>
          <a:xfrm>
            <a:off x="1695985" y="1131590"/>
            <a:ext cx="2813050" cy="1231900"/>
            <a:chOff x="2419350" y="1270000"/>
            <a:chExt cx="2813050" cy="1231900"/>
          </a:xfrm>
          <a:solidFill>
            <a:schemeClr val="tx1"/>
          </a:solidFill>
        </p:grpSpPr>
        <p:sp>
          <p:nvSpPr>
            <p:cNvPr id="15" name="流程图: 联系 1"/>
            <p:cNvSpPr/>
            <p:nvPr/>
          </p:nvSpPr>
          <p:spPr>
            <a:xfrm>
              <a:off x="2419350" y="1270000"/>
              <a:ext cx="2813050" cy="1231900"/>
            </a:xfrm>
            <a:custGeom>
              <a:avLst/>
              <a:gdLst/>
              <a:ahLst/>
              <a:cxnLst/>
              <a:rect l="l" t="t" r="r" b="b"/>
              <a:pathLst>
                <a:path w="2813050" h="1231900">
                  <a:moveTo>
                    <a:pt x="1485900" y="0"/>
                  </a:moveTo>
                  <a:cubicBezTo>
                    <a:pt x="2218865" y="0"/>
                    <a:pt x="2813050" y="275770"/>
                    <a:pt x="2813050" y="615950"/>
                  </a:cubicBezTo>
                  <a:cubicBezTo>
                    <a:pt x="2813050" y="956130"/>
                    <a:pt x="2218865" y="1231900"/>
                    <a:pt x="1485900" y="1231900"/>
                  </a:cubicBezTo>
                  <a:cubicBezTo>
                    <a:pt x="1044349" y="1231900"/>
                    <a:pt x="653163" y="1131821"/>
                    <a:pt x="412401" y="977088"/>
                  </a:cubicBezTo>
                  <a:lnTo>
                    <a:pt x="0" y="927100"/>
                  </a:lnTo>
                  <a:lnTo>
                    <a:pt x="196320" y="759232"/>
                  </a:lnTo>
                  <a:cubicBezTo>
                    <a:pt x="171354" y="713674"/>
                    <a:pt x="158750" y="665495"/>
                    <a:pt x="158750" y="615950"/>
                  </a:cubicBezTo>
                  <a:cubicBezTo>
                    <a:pt x="158750" y="275770"/>
                    <a:pt x="752935" y="0"/>
                    <a:pt x="14859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DB620"/>
                </a:solidFill>
                <a:effectLst/>
                <a:uLnTx/>
                <a:uFillTx/>
                <a:latin typeface="微软雅黑" panose="020B0503020204020204" pitchFamily="34" charset="-122"/>
                <a:ea typeface="微软雅黑" panose="020B0503020204020204" pitchFamily="34" charset="-122"/>
                <a:cs typeface="+mn-cs"/>
              </a:endParaRPr>
            </a:p>
          </p:txBody>
        </p:sp>
        <p:sp>
          <p:nvSpPr>
            <p:cNvPr id="16" name="TextBox 15"/>
            <p:cNvSpPr txBox="1"/>
            <p:nvPr/>
          </p:nvSpPr>
          <p:spPr>
            <a:xfrm>
              <a:off x="2825750" y="1606550"/>
              <a:ext cx="209550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smtClean="0">
                  <a:ln>
                    <a:noFill/>
                  </a:ln>
                  <a:solidFill>
                    <a:srgbClr val="F8F8F8"/>
                  </a:solidFill>
                  <a:effectLst/>
                  <a:uLnTx/>
                  <a:uFillTx/>
                  <a:latin typeface="微软雅黑" panose="020B0503020204020204" pitchFamily="34" charset="-122"/>
                  <a:ea typeface="微软雅黑" panose="020B0503020204020204" pitchFamily="34" charset="-122"/>
                  <a:cs typeface="+mn-cs"/>
                </a:rPr>
                <a:t>请输入标题</a:t>
              </a:r>
              <a:endParaRPr kumimoji="0" lang="zh-CN" altLang="en-US" sz="2400" b="0"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endParaRPr>
            </a:p>
          </p:txBody>
        </p:sp>
      </p:grpSp>
      <p:grpSp>
        <p:nvGrpSpPr>
          <p:cNvPr id="17" name="组合 16"/>
          <p:cNvGrpSpPr/>
          <p:nvPr/>
        </p:nvGrpSpPr>
        <p:grpSpPr>
          <a:xfrm>
            <a:off x="1689635" y="2985790"/>
            <a:ext cx="2813050" cy="1231900"/>
            <a:chOff x="2413000" y="3124200"/>
            <a:chExt cx="2813050" cy="1231900"/>
          </a:xfrm>
          <a:solidFill>
            <a:schemeClr val="bg2">
              <a:lumMod val="50000"/>
            </a:schemeClr>
          </a:solidFill>
        </p:grpSpPr>
        <p:sp>
          <p:nvSpPr>
            <p:cNvPr id="18" name="流程图: 联系 1"/>
            <p:cNvSpPr/>
            <p:nvPr/>
          </p:nvSpPr>
          <p:spPr>
            <a:xfrm flipV="1">
              <a:off x="2413000" y="3124200"/>
              <a:ext cx="2813050" cy="1231900"/>
            </a:xfrm>
            <a:custGeom>
              <a:avLst/>
              <a:gdLst/>
              <a:ahLst/>
              <a:cxnLst/>
              <a:rect l="l" t="t" r="r" b="b"/>
              <a:pathLst>
                <a:path w="2813050" h="1231900">
                  <a:moveTo>
                    <a:pt x="1485900" y="0"/>
                  </a:moveTo>
                  <a:cubicBezTo>
                    <a:pt x="2218865" y="0"/>
                    <a:pt x="2813050" y="275770"/>
                    <a:pt x="2813050" y="615950"/>
                  </a:cubicBezTo>
                  <a:cubicBezTo>
                    <a:pt x="2813050" y="956130"/>
                    <a:pt x="2218865" y="1231900"/>
                    <a:pt x="1485900" y="1231900"/>
                  </a:cubicBezTo>
                  <a:cubicBezTo>
                    <a:pt x="1044349" y="1231900"/>
                    <a:pt x="653163" y="1131821"/>
                    <a:pt x="412401" y="977088"/>
                  </a:cubicBezTo>
                  <a:lnTo>
                    <a:pt x="0" y="927100"/>
                  </a:lnTo>
                  <a:lnTo>
                    <a:pt x="196320" y="759232"/>
                  </a:lnTo>
                  <a:cubicBezTo>
                    <a:pt x="171354" y="713674"/>
                    <a:pt x="158750" y="665495"/>
                    <a:pt x="158750" y="615950"/>
                  </a:cubicBezTo>
                  <a:cubicBezTo>
                    <a:pt x="158750" y="275770"/>
                    <a:pt x="752935" y="0"/>
                    <a:pt x="1485900"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DB620"/>
                </a:solidFill>
                <a:effectLst/>
                <a:uLnTx/>
                <a:uFillTx/>
                <a:latin typeface="微软雅黑" panose="020B0503020204020204" pitchFamily="34" charset="-122"/>
                <a:ea typeface="微软雅黑" panose="020B0503020204020204" pitchFamily="34" charset="-122"/>
                <a:cs typeface="+mn-cs"/>
              </a:endParaRPr>
            </a:p>
          </p:txBody>
        </p:sp>
        <p:sp>
          <p:nvSpPr>
            <p:cNvPr id="19" name="TextBox 18"/>
            <p:cNvSpPr txBox="1"/>
            <p:nvPr/>
          </p:nvSpPr>
          <p:spPr>
            <a:xfrm>
              <a:off x="2838450" y="3488690"/>
              <a:ext cx="209550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smtClean="0">
                  <a:ln>
                    <a:noFill/>
                  </a:ln>
                  <a:solidFill>
                    <a:srgbClr val="F8F8F8"/>
                  </a:solidFill>
                  <a:effectLst/>
                  <a:uLnTx/>
                  <a:uFillTx/>
                  <a:latin typeface="微软雅黑" panose="020B0503020204020204" pitchFamily="34" charset="-122"/>
                  <a:ea typeface="微软雅黑" panose="020B0503020204020204" pitchFamily="34" charset="-122"/>
                  <a:cs typeface="+mn-cs"/>
                </a:rPr>
                <a:t>请输入标题</a:t>
              </a:r>
              <a:endParaRPr kumimoji="0" lang="zh-CN" altLang="en-US" sz="2400" b="0"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endParaRPr>
            </a:p>
          </p:txBody>
        </p:sp>
      </p:grpSp>
    </p:spTree>
    <p:extLst>
      <p:ext uri="{BB962C8B-B14F-4D97-AF65-F5344CB8AC3E}">
        <p14:creationId xmlns:p14="http://schemas.microsoft.com/office/powerpoint/2010/main" xmlns="" val="3873208950"/>
      </p:ext>
    </p:extLst>
  </p:cSld>
  <p:clrMapOvr>
    <a:masterClrMapping/>
  </p:clrMapOvr>
  <mc:AlternateContent xmlns:mc="http://schemas.openxmlformats.org/markup-compatibility/2006">
    <mc:Choice xmlns:p14="http://schemas.microsoft.com/office/powerpoint/2010/main" xmlns="" Requires="p14">
      <p:transition spd="slow" p14:dur="1250" advClick="0" advTm="3713">
        <p14:switch dir="r"/>
      </p:transition>
    </mc:Choice>
    <mc:Fallback>
      <p:transition spd="slow" advClick="0" advTm="371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wipe(left)">
                                      <p:cBhvr>
                                        <p:cTn id="13" dur="500"/>
                                        <p:tgtEl>
                                          <p:spTgt spid="12"/>
                                        </p:tgtEl>
                                      </p:cBhvr>
                                    </p:animEffect>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1000"/>
                                        <p:tgtEl>
                                          <p:spTgt spid="17"/>
                                        </p:tgtEl>
                                      </p:cBhvr>
                                    </p:animEffect>
                                    <p:anim calcmode="lin" valueType="num">
                                      <p:cBhvr>
                                        <p:cTn id="18" dur="1000" fill="hold"/>
                                        <p:tgtEl>
                                          <p:spTgt spid="17"/>
                                        </p:tgtEl>
                                        <p:attrNameLst>
                                          <p:attrName>ppt_x</p:attrName>
                                        </p:attrNameLst>
                                      </p:cBhvr>
                                      <p:tavLst>
                                        <p:tav tm="0">
                                          <p:val>
                                            <p:strVal val="#ppt_x"/>
                                          </p:val>
                                        </p:tav>
                                        <p:tav tm="100000">
                                          <p:val>
                                            <p:strVal val="#ppt_x"/>
                                          </p:val>
                                        </p:tav>
                                      </p:tavLst>
                                    </p:anim>
                                    <p:anim calcmode="lin" valueType="num">
                                      <p:cBhvr>
                                        <p:cTn id="19" dur="1000" fill="hold"/>
                                        <p:tgtEl>
                                          <p:spTgt spid="17"/>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22" presetClass="entr" presetSubtype="8" fill="hold" grpId="0"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wipe(left)">
                                      <p:cBhvr>
                                        <p:cTn id="2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75665" y="1085302"/>
            <a:ext cx="7800662" cy="557908"/>
            <a:chOff x="895284" y="2319106"/>
            <a:chExt cx="7800662" cy="557908"/>
          </a:xfrm>
        </p:grpSpPr>
        <p:sp>
          <p:nvSpPr>
            <p:cNvPr id="3" name="下箭头 2"/>
            <p:cNvSpPr/>
            <p:nvPr/>
          </p:nvSpPr>
          <p:spPr>
            <a:xfrm rot="16200000">
              <a:off x="2477819" y="2477702"/>
              <a:ext cx="524151" cy="274473"/>
            </a:xfrm>
            <a:prstGeom prst="downArrow">
              <a:avLst/>
            </a:prstGeom>
            <a:solidFill>
              <a:schemeClr val="bg1"/>
            </a:solidFill>
            <a:ln w="12700" cap="flat" cmpd="sng" algn="ctr">
              <a:noFill/>
              <a:prstDash val="solid"/>
              <a:miter lim="800000"/>
            </a:ln>
            <a:effectLst/>
          </p:spPr>
          <p:txBody>
            <a:bodyPr rtlCol="0" anchor="ctr"/>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rgbClr val="F8F8F8"/>
                </a:solidFill>
                <a:effectLst/>
                <a:uLnTx/>
                <a:uFillTx/>
                <a:latin typeface="Arial"/>
                <a:ea typeface="微软雅黑"/>
                <a:cs typeface="+mn-cs"/>
              </a:endParaRPr>
            </a:p>
          </p:txBody>
        </p:sp>
        <p:grpSp>
          <p:nvGrpSpPr>
            <p:cNvPr id="4" name="组合 3"/>
            <p:cNvGrpSpPr/>
            <p:nvPr/>
          </p:nvGrpSpPr>
          <p:grpSpPr>
            <a:xfrm>
              <a:off x="895284" y="2319106"/>
              <a:ext cx="1736500" cy="542503"/>
              <a:chOff x="1242522" y="2224451"/>
              <a:chExt cx="1754984" cy="506492"/>
            </a:xfrm>
          </p:grpSpPr>
          <p:sp>
            <p:nvSpPr>
              <p:cNvPr id="16" name="矩形 15"/>
              <p:cNvSpPr/>
              <p:nvPr/>
            </p:nvSpPr>
            <p:spPr>
              <a:xfrm>
                <a:off x="1256590" y="2224451"/>
                <a:ext cx="1740916" cy="506492"/>
              </a:xfrm>
              <a:prstGeom prst="rect">
                <a:avLst/>
              </a:prstGeom>
              <a:solidFill>
                <a:schemeClr val="bg1"/>
              </a:solidFill>
              <a:ln w="12700" cap="flat" cmpd="sng" algn="ctr">
                <a:noFill/>
                <a:prstDash val="solid"/>
                <a:miter lim="800000"/>
              </a:ln>
              <a:effectLst/>
            </p:spPr>
            <p:txBody>
              <a:bodyPr rtlCol="0" anchor="ctr"/>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smtClean="0">
                  <a:ln>
                    <a:noFill/>
                  </a:ln>
                  <a:solidFill>
                    <a:srgbClr val="F8F8F8"/>
                  </a:solidFill>
                  <a:effectLst/>
                  <a:uLnTx/>
                  <a:uFillTx/>
                  <a:latin typeface="Arial"/>
                  <a:ea typeface="微软雅黑"/>
                  <a:cs typeface="+mn-cs"/>
                </a:endParaRPr>
              </a:p>
            </p:txBody>
          </p:sp>
          <p:sp>
            <p:nvSpPr>
              <p:cNvPr id="17" name="矩形 16"/>
              <p:cNvSpPr/>
              <p:nvPr/>
            </p:nvSpPr>
            <p:spPr>
              <a:xfrm>
                <a:off x="1242522" y="2276621"/>
                <a:ext cx="1754984" cy="344816"/>
              </a:xfrm>
              <a:prstGeom prst="rect">
                <a:avLst/>
              </a:prstGeom>
              <a:ln>
                <a:noFill/>
              </a:ln>
            </p:spPr>
            <p:txBody>
              <a:bodyPr wrap="square">
                <a:spAutoFit/>
              </a:bodyPr>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smtClean="0">
                    <a:ln>
                      <a:noFill/>
                    </a:ln>
                    <a:solidFill>
                      <a:srgbClr val="F8F8F8"/>
                    </a:solidFill>
                    <a:effectLst/>
                    <a:uLnTx/>
                    <a:uFillTx/>
                    <a:latin typeface="微软雅黑" panose="020B0503020204020204" pitchFamily="34" charset="-122"/>
                    <a:ea typeface="微软雅黑" panose="020B0503020204020204" pitchFamily="34" charset="-122"/>
                    <a:cs typeface="+mn-cs"/>
                  </a:rPr>
                  <a:t>标题内容</a:t>
                </a:r>
              </a:p>
            </p:txBody>
          </p:sp>
        </p:grpSp>
        <p:grpSp>
          <p:nvGrpSpPr>
            <p:cNvPr id="5" name="组合 4"/>
            <p:cNvGrpSpPr/>
            <p:nvPr/>
          </p:nvGrpSpPr>
          <p:grpSpPr>
            <a:xfrm>
              <a:off x="2876289" y="2355117"/>
              <a:ext cx="1754984" cy="506492"/>
              <a:chOff x="1242522" y="3272029"/>
              <a:chExt cx="1754984" cy="506492"/>
            </a:xfrm>
          </p:grpSpPr>
          <p:sp>
            <p:nvSpPr>
              <p:cNvPr id="14" name="矩形 13"/>
              <p:cNvSpPr/>
              <p:nvPr/>
            </p:nvSpPr>
            <p:spPr>
              <a:xfrm>
                <a:off x="1256590" y="3272029"/>
                <a:ext cx="1740916" cy="506492"/>
              </a:xfrm>
              <a:prstGeom prst="rect">
                <a:avLst/>
              </a:prstGeom>
              <a:solidFill>
                <a:schemeClr val="tx1"/>
              </a:solidFill>
              <a:ln w="12700" cap="flat" cmpd="sng" algn="ctr">
                <a:noFill/>
                <a:prstDash val="solid"/>
                <a:miter lim="800000"/>
              </a:ln>
              <a:effectLst/>
            </p:spPr>
            <p:txBody>
              <a:bodyPr rtlCol="0" anchor="ctr"/>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smtClean="0">
                  <a:ln>
                    <a:noFill/>
                  </a:ln>
                  <a:solidFill>
                    <a:srgbClr val="F8F8F8"/>
                  </a:solidFill>
                  <a:effectLst/>
                  <a:uLnTx/>
                  <a:uFillTx/>
                  <a:latin typeface="Arial"/>
                  <a:ea typeface="微软雅黑"/>
                  <a:cs typeface="+mn-cs"/>
                </a:endParaRPr>
              </a:p>
            </p:txBody>
          </p:sp>
          <p:sp>
            <p:nvSpPr>
              <p:cNvPr id="15" name="矩形 14"/>
              <p:cNvSpPr/>
              <p:nvPr/>
            </p:nvSpPr>
            <p:spPr>
              <a:xfrm>
                <a:off x="1242522" y="3325220"/>
                <a:ext cx="1754983" cy="369332"/>
              </a:xfrm>
              <a:prstGeom prst="rect">
                <a:avLst/>
              </a:prstGeom>
              <a:ln>
                <a:noFill/>
              </a:ln>
            </p:spPr>
            <p:txBody>
              <a:bodyPr wrap="square">
                <a:spAutoFit/>
              </a:bodyPr>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rPr>
                  <a:t>标题内容</a:t>
                </a:r>
              </a:p>
            </p:txBody>
          </p:sp>
        </p:grpSp>
        <p:grpSp>
          <p:nvGrpSpPr>
            <p:cNvPr id="6" name="组合 5"/>
            <p:cNvGrpSpPr/>
            <p:nvPr/>
          </p:nvGrpSpPr>
          <p:grpSpPr>
            <a:xfrm>
              <a:off x="4861858" y="2355117"/>
              <a:ext cx="1787684" cy="506492"/>
              <a:chOff x="1209822" y="4319607"/>
              <a:chExt cx="1787684" cy="506492"/>
            </a:xfrm>
          </p:grpSpPr>
          <p:sp>
            <p:nvSpPr>
              <p:cNvPr id="12" name="矩形 11"/>
              <p:cNvSpPr/>
              <p:nvPr/>
            </p:nvSpPr>
            <p:spPr>
              <a:xfrm>
                <a:off x="1256590" y="4319607"/>
                <a:ext cx="1740916" cy="506492"/>
              </a:xfrm>
              <a:prstGeom prst="rect">
                <a:avLst/>
              </a:prstGeom>
              <a:solidFill>
                <a:schemeClr val="bg2"/>
              </a:solidFill>
              <a:ln w="12700" cap="flat" cmpd="sng" algn="ctr">
                <a:noFill/>
                <a:prstDash val="solid"/>
                <a:miter lim="800000"/>
              </a:ln>
              <a:effectLst/>
            </p:spPr>
            <p:txBody>
              <a:bodyPr rtlCol="0" anchor="ctr"/>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smtClean="0">
                  <a:ln>
                    <a:noFill/>
                  </a:ln>
                  <a:solidFill>
                    <a:srgbClr val="F8F8F8"/>
                  </a:solidFill>
                  <a:effectLst/>
                  <a:uLnTx/>
                  <a:uFillTx/>
                  <a:latin typeface="Arial"/>
                  <a:ea typeface="微软雅黑"/>
                  <a:cs typeface="+mn-cs"/>
                </a:endParaRPr>
              </a:p>
            </p:txBody>
          </p:sp>
          <p:sp>
            <p:nvSpPr>
              <p:cNvPr id="13" name="矩形 12"/>
              <p:cNvSpPr/>
              <p:nvPr/>
            </p:nvSpPr>
            <p:spPr>
              <a:xfrm>
                <a:off x="1209822" y="4370544"/>
                <a:ext cx="1787683" cy="369332"/>
              </a:xfrm>
              <a:prstGeom prst="rect">
                <a:avLst/>
              </a:prstGeom>
              <a:ln>
                <a:noFill/>
              </a:ln>
            </p:spPr>
            <p:txBody>
              <a:bodyPr wrap="square">
                <a:spAutoFit/>
              </a:bodyPr>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rPr>
                  <a:t>标题内容</a:t>
                </a:r>
              </a:p>
            </p:txBody>
          </p:sp>
        </p:grpSp>
        <p:grpSp>
          <p:nvGrpSpPr>
            <p:cNvPr id="7" name="组合 6"/>
            <p:cNvGrpSpPr/>
            <p:nvPr/>
          </p:nvGrpSpPr>
          <p:grpSpPr>
            <a:xfrm>
              <a:off x="6926894" y="2352863"/>
              <a:ext cx="1769052" cy="506492"/>
              <a:chOff x="1228454" y="5367185"/>
              <a:chExt cx="1769052" cy="506492"/>
            </a:xfrm>
          </p:grpSpPr>
          <p:sp>
            <p:nvSpPr>
              <p:cNvPr id="10" name="矩形 9"/>
              <p:cNvSpPr/>
              <p:nvPr/>
            </p:nvSpPr>
            <p:spPr>
              <a:xfrm>
                <a:off x="1256590" y="5367185"/>
                <a:ext cx="1740916" cy="506492"/>
              </a:xfrm>
              <a:prstGeom prst="rect">
                <a:avLst/>
              </a:prstGeom>
              <a:solidFill>
                <a:schemeClr val="tx2"/>
              </a:solidFill>
              <a:ln w="12700" cap="flat" cmpd="sng" algn="ctr">
                <a:noFill/>
                <a:prstDash val="solid"/>
                <a:miter lim="800000"/>
              </a:ln>
              <a:effectLst/>
            </p:spPr>
            <p:txBody>
              <a:bodyPr rtlCol="0" anchor="ctr"/>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smtClean="0">
                  <a:ln>
                    <a:noFill/>
                  </a:ln>
                  <a:solidFill>
                    <a:srgbClr val="F8F8F8"/>
                  </a:solidFill>
                  <a:effectLst/>
                  <a:uLnTx/>
                  <a:uFillTx/>
                  <a:latin typeface="Arial"/>
                  <a:ea typeface="微软雅黑"/>
                  <a:cs typeface="+mn-cs"/>
                </a:endParaRPr>
              </a:p>
            </p:txBody>
          </p:sp>
          <p:sp>
            <p:nvSpPr>
              <p:cNvPr id="11" name="矩形 10"/>
              <p:cNvSpPr/>
              <p:nvPr/>
            </p:nvSpPr>
            <p:spPr>
              <a:xfrm>
                <a:off x="1228454" y="5420376"/>
                <a:ext cx="1769051" cy="369332"/>
              </a:xfrm>
              <a:prstGeom prst="rect">
                <a:avLst/>
              </a:prstGeom>
              <a:ln>
                <a:noFill/>
              </a:ln>
            </p:spPr>
            <p:txBody>
              <a:bodyPr wrap="square">
                <a:spAutoFit/>
              </a:bodyPr>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rPr>
                  <a:t>标题内容</a:t>
                </a:r>
              </a:p>
            </p:txBody>
          </p:sp>
        </p:grpSp>
        <p:sp>
          <p:nvSpPr>
            <p:cNvPr id="8" name="下箭头 7"/>
            <p:cNvSpPr/>
            <p:nvPr/>
          </p:nvSpPr>
          <p:spPr>
            <a:xfrm rot="16200000">
              <a:off x="4459667" y="2477701"/>
              <a:ext cx="524151" cy="274473"/>
            </a:xfrm>
            <a:prstGeom prst="downArrow">
              <a:avLst/>
            </a:prstGeom>
            <a:solidFill>
              <a:schemeClr val="tx1"/>
            </a:solidFill>
            <a:ln w="12700" cap="flat" cmpd="sng" algn="ctr">
              <a:noFill/>
              <a:prstDash val="solid"/>
              <a:miter lim="800000"/>
            </a:ln>
            <a:effectLst/>
          </p:spPr>
          <p:txBody>
            <a:bodyPr rtlCol="0" anchor="ctr"/>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rgbClr val="F8F8F8"/>
                </a:solidFill>
                <a:effectLst/>
                <a:uLnTx/>
                <a:uFillTx/>
                <a:latin typeface="Arial"/>
                <a:ea typeface="微软雅黑"/>
                <a:cs typeface="+mn-cs"/>
              </a:endParaRPr>
            </a:p>
          </p:txBody>
        </p:sp>
        <p:sp>
          <p:nvSpPr>
            <p:cNvPr id="9" name="下箭头 8"/>
            <p:cNvSpPr/>
            <p:nvPr/>
          </p:nvSpPr>
          <p:spPr>
            <a:xfrm rot="16200000">
              <a:off x="6479573" y="2476594"/>
              <a:ext cx="524151" cy="274473"/>
            </a:xfrm>
            <a:prstGeom prst="downArrow">
              <a:avLst/>
            </a:prstGeom>
            <a:solidFill>
              <a:schemeClr val="bg2"/>
            </a:solidFill>
            <a:ln w="12700" cap="flat" cmpd="sng" algn="ctr">
              <a:noFill/>
              <a:prstDash val="solid"/>
              <a:miter lim="800000"/>
            </a:ln>
            <a:effectLst/>
          </p:spPr>
          <p:txBody>
            <a:bodyPr rtlCol="0" anchor="ctr"/>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rgbClr val="F8F8F8"/>
                </a:solidFill>
                <a:effectLst/>
                <a:uLnTx/>
                <a:uFillTx/>
                <a:latin typeface="Arial"/>
                <a:ea typeface="微软雅黑"/>
                <a:cs typeface="+mn-cs"/>
              </a:endParaRPr>
            </a:p>
          </p:txBody>
        </p:sp>
      </p:grpSp>
      <p:grpSp>
        <p:nvGrpSpPr>
          <p:cNvPr id="18" name="组合 17"/>
          <p:cNvGrpSpPr/>
          <p:nvPr/>
        </p:nvGrpSpPr>
        <p:grpSpPr>
          <a:xfrm>
            <a:off x="559222" y="2286995"/>
            <a:ext cx="1924546" cy="1516216"/>
            <a:chOff x="559222" y="2286995"/>
            <a:chExt cx="1924546" cy="1516216"/>
          </a:xfrm>
        </p:grpSpPr>
        <p:sp>
          <p:nvSpPr>
            <p:cNvPr id="19" name="圆角矩形标注 18"/>
            <p:cNvSpPr/>
            <p:nvPr/>
          </p:nvSpPr>
          <p:spPr>
            <a:xfrm>
              <a:off x="559222" y="2286995"/>
              <a:ext cx="1851657" cy="1516216"/>
            </a:xfrm>
            <a:prstGeom prst="wedgeRoundRectCallout">
              <a:avLst>
                <a:gd name="adj1" fmla="val -19313"/>
                <a:gd name="adj2" fmla="val -71106"/>
                <a:gd name="adj3" fmla="val 16667"/>
              </a:avLst>
            </a:prstGeom>
            <a:noFill/>
            <a:ln w="38100" cap="flat" cmpd="sng" algn="ctr">
              <a:solidFill>
                <a:schemeClr val="bg1"/>
              </a:solidFill>
              <a:prstDash val="solid"/>
              <a:miter lim="800000"/>
            </a:ln>
            <a:effectLst/>
          </p:spPr>
          <p:txBody>
            <a:bodyPr rtlCol="0" anchor="ctr"/>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marL="0" marR="0" lvl="0" indent="0" algn="ctr" defTabSz="914400" rtl="0" eaLnBrk="1" fontAlgn="auto" latinLnBrk="0" hangingPunct="1">
                <a:lnSpc>
                  <a:spcPct val="150000"/>
                </a:lnSpc>
                <a:spcBef>
                  <a:spcPts val="0"/>
                </a:spcBef>
                <a:spcAft>
                  <a:spcPts val="0"/>
                </a:spcAft>
                <a:buClrTx/>
                <a:buSzTx/>
                <a:buFontTx/>
                <a:buNone/>
                <a:tabLst/>
                <a:defRPr/>
              </a:pPr>
              <a:endParaRPr kumimoji="0" lang="zh-CN" altLang="en-US" sz="14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20" name="文本框 44"/>
            <p:cNvSpPr txBox="1"/>
            <p:nvPr/>
          </p:nvSpPr>
          <p:spPr>
            <a:xfrm>
              <a:off x="652118" y="2554327"/>
              <a:ext cx="1831650" cy="1015663"/>
            </a:xfrm>
            <a:prstGeom prst="rect">
              <a:avLst/>
            </a:prstGeom>
            <a:noFill/>
          </p:spPr>
          <p:txBody>
            <a:bodyPr wrap="square" rtlCol="0">
              <a:spAutoFit/>
            </a:bodyPr>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200" b="0" i="0" u="none" strike="noStrike" kern="1200" cap="none" spc="0" normalizeH="0" baseline="0" noProof="0" dirty="0">
                  <a:ln>
                    <a:noFill/>
                  </a:ln>
                  <a:solidFill>
                    <a:srgbClr val="181818"/>
                  </a:solidFill>
                  <a:effectLst/>
                  <a:uLnTx/>
                  <a:uFillTx/>
                  <a:latin typeface="微软雅黑" pitchFamily="34" charset="-122"/>
                  <a:ea typeface="微软雅黑" pitchFamily="34" charset="-122"/>
                  <a:cs typeface="+mn-cs"/>
                </a:rPr>
                <a:t>请输入您要的</a:t>
              </a:r>
              <a:r>
                <a:rPr kumimoji="0" lang="zh-CN" altLang="en-US" sz="1200" b="0" i="0" u="none" strike="noStrike" kern="1200" cap="none" spc="0" normalizeH="0" baseline="0" noProof="0" dirty="0" smtClean="0">
                  <a:ln>
                    <a:noFill/>
                  </a:ln>
                  <a:solidFill>
                    <a:srgbClr val="181818"/>
                  </a:solidFill>
                  <a:effectLst/>
                  <a:uLnTx/>
                  <a:uFillTx/>
                  <a:latin typeface="微软雅黑" pitchFamily="34" charset="-122"/>
                  <a:ea typeface="微软雅黑" pitchFamily="34" charset="-122"/>
                  <a:cs typeface="+mn-cs"/>
                </a:rPr>
                <a:t>内容</a:t>
              </a:r>
              <a:endParaRPr kumimoji="0" lang="en-US" altLang="zh-CN" sz="1200" b="0" i="0" u="none" strike="noStrike" kern="1200" cap="none" spc="0" normalizeH="0" baseline="0" noProof="0" dirty="0" smtClean="0">
                <a:ln>
                  <a:noFill/>
                </a:ln>
                <a:solidFill>
                  <a:srgbClr val="181818"/>
                </a:solidFill>
                <a:effectLst/>
                <a:uLnTx/>
                <a:uFillTx/>
                <a:latin typeface="微软雅黑" pitchFamily="34" charset="-122"/>
                <a:ea typeface="微软雅黑" pitchFamily="34" charset="-122"/>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200" b="0" i="0" u="none" strike="noStrike" kern="1200" cap="none" spc="0" normalizeH="0" baseline="0" noProof="0" dirty="0">
                  <a:ln>
                    <a:noFill/>
                  </a:ln>
                  <a:solidFill>
                    <a:srgbClr val="181818"/>
                  </a:solidFill>
                  <a:effectLst/>
                  <a:uLnTx/>
                  <a:uFillTx/>
                  <a:latin typeface="微软雅黑" pitchFamily="34" charset="-122"/>
                  <a:ea typeface="微软雅黑" pitchFamily="34" charset="-122"/>
                  <a:cs typeface="+mn-cs"/>
                </a:rPr>
                <a:t>请输入您要的内容</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200" b="0" i="0" u="none" strike="noStrike" kern="1200" cap="none" spc="0" normalizeH="0" baseline="0" noProof="0" dirty="0">
                  <a:ln>
                    <a:noFill/>
                  </a:ln>
                  <a:solidFill>
                    <a:srgbClr val="181818"/>
                  </a:solidFill>
                  <a:effectLst/>
                  <a:uLnTx/>
                  <a:uFillTx/>
                  <a:latin typeface="微软雅黑" pitchFamily="34" charset="-122"/>
                  <a:ea typeface="微软雅黑" pitchFamily="34" charset="-122"/>
                  <a:cs typeface="+mn-cs"/>
                </a:rPr>
                <a:t>请输入您要的内容</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200" b="0" i="0" u="none" strike="noStrike" kern="1200" cap="none" spc="0" normalizeH="0" baseline="0" noProof="0" dirty="0">
                  <a:ln>
                    <a:noFill/>
                  </a:ln>
                  <a:solidFill>
                    <a:srgbClr val="181818"/>
                  </a:solidFill>
                  <a:effectLst/>
                  <a:uLnTx/>
                  <a:uFillTx/>
                  <a:latin typeface="微软雅黑" pitchFamily="34" charset="-122"/>
                  <a:ea typeface="微软雅黑" pitchFamily="34" charset="-122"/>
                  <a:cs typeface="+mn-cs"/>
                </a:rPr>
                <a:t>请输入您要的内容</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200" b="0" i="0" u="none" strike="noStrike" kern="1200" cap="none" spc="0" normalizeH="0" baseline="0" noProof="0" dirty="0">
                <a:ln>
                  <a:noFill/>
                </a:ln>
                <a:solidFill>
                  <a:srgbClr val="181818"/>
                </a:solidFill>
                <a:effectLst/>
                <a:uLnTx/>
                <a:uFillTx/>
                <a:latin typeface="微软雅黑" pitchFamily="34" charset="-122"/>
                <a:ea typeface="微软雅黑" pitchFamily="34" charset="-122"/>
                <a:cs typeface="+mn-cs"/>
              </a:endParaRPr>
            </a:p>
          </p:txBody>
        </p:sp>
      </p:grpSp>
      <p:grpSp>
        <p:nvGrpSpPr>
          <p:cNvPr id="21" name="组合 20"/>
          <p:cNvGrpSpPr/>
          <p:nvPr/>
        </p:nvGrpSpPr>
        <p:grpSpPr>
          <a:xfrm>
            <a:off x="2550466" y="2239299"/>
            <a:ext cx="1920951" cy="1563912"/>
            <a:chOff x="2550466" y="2239299"/>
            <a:chExt cx="1920951" cy="1563912"/>
          </a:xfrm>
        </p:grpSpPr>
        <p:sp>
          <p:nvSpPr>
            <p:cNvPr id="22" name="圆角矩形标注 21"/>
            <p:cNvSpPr/>
            <p:nvPr/>
          </p:nvSpPr>
          <p:spPr>
            <a:xfrm>
              <a:off x="2550466" y="2239299"/>
              <a:ext cx="1851657" cy="1563912"/>
            </a:xfrm>
            <a:prstGeom prst="wedgeRoundRectCallout">
              <a:avLst>
                <a:gd name="adj1" fmla="val -20832"/>
                <a:gd name="adj2" fmla="val -72175"/>
                <a:gd name="adj3" fmla="val 16667"/>
              </a:avLst>
            </a:prstGeom>
            <a:noFill/>
            <a:ln w="38100" cap="flat" cmpd="sng" algn="ctr">
              <a:solidFill>
                <a:schemeClr val="tx1"/>
              </a:solidFill>
              <a:prstDash val="solid"/>
              <a:miter lim="800000"/>
            </a:ln>
            <a:effectLst/>
          </p:spPr>
          <p:txBody>
            <a:bodyPr rtlCol="0" anchor="ctr"/>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marL="0" marR="0" lvl="0" indent="0" algn="ctr" defTabSz="914400" rtl="0" eaLnBrk="1" fontAlgn="auto" latinLnBrk="0" hangingPunct="1">
                <a:lnSpc>
                  <a:spcPct val="150000"/>
                </a:lnSpc>
                <a:spcBef>
                  <a:spcPts val="0"/>
                </a:spcBef>
                <a:spcAft>
                  <a:spcPts val="0"/>
                </a:spcAft>
                <a:buClrTx/>
                <a:buSzTx/>
                <a:buFontTx/>
                <a:buNone/>
                <a:tabLst/>
                <a:defRPr/>
              </a:pPr>
              <a:endParaRPr kumimoji="0" lang="zh-CN" altLang="en-US" sz="14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23" name="文本框 44"/>
            <p:cNvSpPr txBox="1"/>
            <p:nvPr/>
          </p:nvSpPr>
          <p:spPr>
            <a:xfrm>
              <a:off x="2639767" y="2554327"/>
              <a:ext cx="1831650" cy="1015663"/>
            </a:xfrm>
            <a:prstGeom prst="rect">
              <a:avLst/>
            </a:prstGeom>
            <a:noFill/>
          </p:spPr>
          <p:txBody>
            <a:bodyPr wrap="square" rtlCol="0">
              <a:spAutoFit/>
            </a:bodyPr>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200" b="0" i="0" u="none" strike="noStrike" kern="1200" cap="none" spc="0" normalizeH="0" baseline="0" noProof="0" dirty="0">
                  <a:ln>
                    <a:noFill/>
                  </a:ln>
                  <a:solidFill>
                    <a:srgbClr val="181818"/>
                  </a:solidFill>
                  <a:effectLst/>
                  <a:uLnTx/>
                  <a:uFillTx/>
                  <a:latin typeface="微软雅黑" pitchFamily="34" charset="-122"/>
                  <a:ea typeface="微软雅黑" pitchFamily="34" charset="-122"/>
                  <a:cs typeface="+mn-cs"/>
                </a:rPr>
                <a:t>请输入您要的</a:t>
              </a:r>
              <a:r>
                <a:rPr kumimoji="0" lang="zh-CN" altLang="en-US" sz="1200" b="0" i="0" u="none" strike="noStrike" kern="1200" cap="none" spc="0" normalizeH="0" baseline="0" noProof="0" dirty="0" smtClean="0">
                  <a:ln>
                    <a:noFill/>
                  </a:ln>
                  <a:solidFill>
                    <a:srgbClr val="181818"/>
                  </a:solidFill>
                  <a:effectLst/>
                  <a:uLnTx/>
                  <a:uFillTx/>
                  <a:latin typeface="微软雅黑" pitchFamily="34" charset="-122"/>
                  <a:ea typeface="微软雅黑" pitchFamily="34" charset="-122"/>
                  <a:cs typeface="+mn-cs"/>
                </a:rPr>
                <a:t>内容</a:t>
              </a:r>
              <a:endParaRPr kumimoji="0" lang="en-US" altLang="zh-CN" sz="1200" b="0" i="0" u="none" strike="noStrike" kern="1200" cap="none" spc="0" normalizeH="0" baseline="0" noProof="0" dirty="0" smtClean="0">
                <a:ln>
                  <a:noFill/>
                </a:ln>
                <a:solidFill>
                  <a:srgbClr val="181818"/>
                </a:solidFill>
                <a:effectLst/>
                <a:uLnTx/>
                <a:uFillTx/>
                <a:latin typeface="微软雅黑" pitchFamily="34" charset="-122"/>
                <a:ea typeface="微软雅黑" pitchFamily="34" charset="-122"/>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200" b="0" i="0" u="none" strike="noStrike" kern="1200" cap="none" spc="0" normalizeH="0" baseline="0" noProof="0" dirty="0">
                  <a:ln>
                    <a:noFill/>
                  </a:ln>
                  <a:solidFill>
                    <a:srgbClr val="181818"/>
                  </a:solidFill>
                  <a:effectLst/>
                  <a:uLnTx/>
                  <a:uFillTx/>
                  <a:latin typeface="微软雅黑" pitchFamily="34" charset="-122"/>
                  <a:ea typeface="微软雅黑" pitchFamily="34" charset="-122"/>
                  <a:cs typeface="+mn-cs"/>
                </a:rPr>
                <a:t>请输入您要的内容</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200" b="0" i="0" u="none" strike="noStrike" kern="1200" cap="none" spc="0" normalizeH="0" baseline="0" noProof="0" dirty="0">
                  <a:ln>
                    <a:noFill/>
                  </a:ln>
                  <a:solidFill>
                    <a:srgbClr val="181818"/>
                  </a:solidFill>
                  <a:effectLst/>
                  <a:uLnTx/>
                  <a:uFillTx/>
                  <a:latin typeface="微软雅黑" pitchFamily="34" charset="-122"/>
                  <a:ea typeface="微软雅黑" pitchFamily="34" charset="-122"/>
                  <a:cs typeface="+mn-cs"/>
                </a:rPr>
                <a:t>请输入您要的内容</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200" b="0" i="0" u="none" strike="noStrike" kern="1200" cap="none" spc="0" normalizeH="0" baseline="0" noProof="0" dirty="0">
                  <a:ln>
                    <a:noFill/>
                  </a:ln>
                  <a:solidFill>
                    <a:srgbClr val="181818"/>
                  </a:solidFill>
                  <a:effectLst/>
                  <a:uLnTx/>
                  <a:uFillTx/>
                  <a:latin typeface="微软雅黑" pitchFamily="34" charset="-122"/>
                  <a:ea typeface="微软雅黑" pitchFamily="34" charset="-122"/>
                  <a:cs typeface="+mn-cs"/>
                </a:rPr>
                <a:t>请输入您要的内容</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200" b="0" i="0" u="none" strike="noStrike" kern="1200" cap="none" spc="0" normalizeH="0" baseline="0" noProof="0" dirty="0">
                <a:ln>
                  <a:noFill/>
                </a:ln>
                <a:solidFill>
                  <a:srgbClr val="181818"/>
                </a:solidFill>
                <a:effectLst/>
                <a:uLnTx/>
                <a:uFillTx/>
                <a:latin typeface="微软雅黑" pitchFamily="34" charset="-122"/>
                <a:ea typeface="微软雅黑" pitchFamily="34" charset="-122"/>
                <a:cs typeface="+mn-cs"/>
              </a:endParaRPr>
            </a:p>
          </p:txBody>
        </p:sp>
      </p:grpSp>
      <p:grpSp>
        <p:nvGrpSpPr>
          <p:cNvPr id="24" name="组合 23"/>
          <p:cNvGrpSpPr/>
          <p:nvPr/>
        </p:nvGrpSpPr>
        <p:grpSpPr>
          <a:xfrm>
            <a:off x="4590659" y="2233651"/>
            <a:ext cx="1966532" cy="1569559"/>
            <a:chOff x="4590659" y="2233651"/>
            <a:chExt cx="1966532" cy="1569559"/>
          </a:xfrm>
        </p:grpSpPr>
        <p:sp>
          <p:nvSpPr>
            <p:cNvPr id="25" name="圆角矩形标注 24"/>
            <p:cNvSpPr/>
            <p:nvPr/>
          </p:nvSpPr>
          <p:spPr>
            <a:xfrm>
              <a:off x="4590659" y="2233651"/>
              <a:ext cx="1851657" cy="1569559"/>
            </a:xfrm>
            <a:prstGeom prst="wedgeRoundRectCallout">
              <a:avLst>
                <a:gd name="adj1" fmla="val -22351"/>
                <a:gd name="adj2" fmla="val -67709"/>
                <a:gd name="adj3" fmla="val 16667"/>
              </a:avLst>
            </a:prstGeom>
            <a:noFill/>
            <a:ln w="38100" cap="flat" cmpd="sng" algn="ctr">
              <a:solidFill>
                <a:schemeClr val="bg2"/>
              </a:solidFill>
              <a:prstDash val="solid"/>
              <a:miter lim="800000"/>
            </a:ln>
            <a:effectLst/>
          </p:spPr>
          <p:txBody>
            <a:bodyPr rtlCol="0" anchor="ctr"/>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marL="0" marR="0" lvl="0" indent="0" algn="ctr" defTabSz="914400" rtl="0" eaLnBrk="1" fontAlgn="auto" latinLnBrk="0" hangingPunct="1">
                <a:lnSpc>
                  <a:spcPct val="150000"/>
                </a:lnSpc>
                <a:spcBef>
                  <a:spcPts val="0"/>
                </a:spcBef>
                <a:spcAft>
                  <a:spcPts val="0"/>
                </a:spcAft>
                <a:buClrTx/>
                <a:buSzTx/>
                <a:buFontTx/>
                <a:buNone/>
                <a:tabLst/>
                <a:defRPr/>
              </a:pPr>
              <a:endParaRPr kumimoji="0" lang="zh-CN" altLang="en-US" sz="14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26" name="文本框 44"/>
            <p:cNvSpPr txBox="1"/>
            <p:nvPr/>
          </p:nvSpPr>
          <p:spPr>
            <a:xfrm>
              <a:off x="4725541" y="2554327"/>
              <a:ext cx="1831650" cy="1015663"/>
            </a:xfrm>
            <a:prstGeom prst="rect">
              <a:avLst/>
            </a:prstGeom>
            <a:noFill/>
          </p:spPr>
          <p:txBody>
            <a:bodyPr wrap="square" rtlCol="0">
              <a:spAutoFit/>
            </a:bodyPr>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200" b="0" i="0" u="none" strike="noStrike" kern="1200" cap="none" spc="0" normalizeH="0" baseline="0" noProof="0" dirty="0">
                  <a:ln>
                    <a:noFill/>
                  </a:ln>
                  <a:solidFill>
                    <a:srgbClr val="181818"/>
                  </a:solidFill>
                  <a:effectLst/>
                  <a:uLnTx/>
                  <a:uFillTx/>
                  <a:latin typeface="微软雅黑" pitchFamily="34" charset="-122"/>
                  <a:ea typeface="微软雅黑" pitchFamily="34" charset="-122"/>
                  <a:cs typeface="+mn-cs"/>
                </a:rPr>
                <a:t>请输入您要的</a:t>
              </a:r>
              <a:r>
                <a:rPr kumimoji="0" lang="zh-CN" altLang="en-US" sz="1200" b="0" i="0" u="none" strike="noStrike" kern="1200" cap="none" spc="0" normalizeH="0" baseline="0" noProof="0" dirty="0" smtClean="0">
                  <a:ln>
                    <a:noFill/>
                  </a:ln>
                  <a:solidFill>
                    <a:srgbClr val="181818"/>
                  </a:solidFill>
                  <a:effectLst/>
                  <a:uLnTx/>
                  <a:uFillTx/>
                  <a:latin typeface="微软雅黑" pitchFamily="34" charset="-122"/>
                  <a:ea typeface="微软雅黑" pitchFamily="34" charset="-122"/>
                  <a:cs typeface="+mn-cs"/>
                </a:rPr>
                <a:t>内容</a:t>
              </a:r>
              <a:endParaRPr kumimoji="0" lang="en-US" altLang="zh-CN" sz="1200" b="0" i="0" u="none" strike="noStrike" kern="1200" cap="none" spc="0" normalizeH="0" baseline="0" noProof="0" dirty="0" smtClean="0">
                <a:ln>
                  <a:noFill/>
                </a:ln>
                <a:solidFill>
                  <a:srgbClr val="181818"/>
                </a:solidFill>
                <a:effectLst/>
                <a:uLnTx/>
                <a:uFillTx/>
                <a:latin typeface="微软雅黑" pitchFamily="34" charset="-122"/>
                <a:ea typeface="微软雅黑" pitchFamily="34" charset="-122"/>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200" b="0" i="0" u="none" strike="noStrike" kern="1200" cap="none" spc="0" normalizeH="0" baseline="0" noProof="0" dirty="0">
                  <a:ln>
                    <a:noFill/>
                  </a:ln>
                  <a:solidFill>
                    <a:srgbClr val="181818"/>
                  </a:solidFill>
                  <a:effectLst/>
                  <a:uLnTx/>
                  <a:uFillTx/>
                  <a:latin typeface="微软雅黑" pitchFamily="34" charset="-122"/>
                  <a:ea typeface="微软雅黑" pitchFamily="34" charset="-122"/>
                  <a:cs typeface="+mn-cs"/>
                </a:rPr>
                <a:t>请输入您要的内容</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200" b="0" i="0" u="none" strike="noStrike" kern="1200" cap="none" spc="0" normalizeH="0" baseline="0" noProof="0" dirty="0">
                  <a:ln>
                    <a:noFill/>
                  </a:ln>
                  <a:solidFill>
                    <a:srgbClr val="181818"/>
                  </a:solidFill>
                  <a:effectLst/>
                  <a:uLnTx/>
                  <a:uFillTx/>
                  <a:latin typeface="微软雅黑" pitchFamily="34" charset="-122"/>
                  <a:ea typeface="微软雅黑" pitchFamily="34" charset="-122"/>
                  <a:cs typeface="+mn-cs"/>
                </a:rPr>
                <a:t>请输入您要的内容</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200" b="0" i="0" u="none" strike="noStrike" kern="1200" cap="none" spc="0" normalizeH="0" baseline="0" noProof="0" dirty="0">
                  <a:ln>
                    <a:noFill/>
                  </a:ln>
                  <a:solidFill>
                    <a:srgbClr val="181818"/>
                  </a:solidFill>
                  <a:effectLst/>
                  <a:uLnTx/>
                  <a:uFillTx/>
                  <a:latin typeface="微软雅黑" pitchFamily="34" charset="-122"/>
                  <a:ea typeface="微软雅黑" pitchFamily="34" charset="-122"/>
                  <a:cs typeface="+mn-cs"/>
                </a:rPr>
                <a:t>请输入您要的内容</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200" b="0" i="0" u="none" strike="noStrike" kern="1200" cap="none" spc="0" normalizeH="0" baseline="0" noProof="0" dirty="0">
                <a:ln>
                  <a:noFill/>
                </a:ln>
                <a:solidFill>
                  <a:srgbClr val="181818"/>
                </a:solidFill>
                <a:effectLst/>
                <a:uLnTx/>
                <a:uFillTx/>
                <a:latin typeface="微软雅黑" pitchFamily="34" charset="-122"/>
                <a:ea typeface="微软雅黑" pitchFamily="34" charset="-122"/>
                <a:cs typeface="+mn-cs"/>
              </a:endParaRPr>
            </a:p>
          </p:txBody>
        </p:sp>
      </p:grpSp>
      <p:grpSp>
        <p:nvGrpSpPr>
          <p:cNvPr id="27" name="组合 26"/>
          <p:cNvGrpSpPr/>
          <p:nvPr/>
        </p:nvGrpSpPr>
        <p:grpSpPr>
          <a:xfrm>
            <a:off x="6665372" y="2232208"/>
            <a:ext cx="1879468" cy="1571002"/>
            <a:chOff x="6665372" y="2232208"/>
            <a:chExt cx="1879468" cy="1571002"/>
          </a:xfrm>
        </p:grpSpPr>
        <p:sp>
          <p:nvSpPr>
            <p:cNvPr id="28" name="圆角矩形标注 27"/>
            <p:cNvSpPr/>
            <p:nvPr/>
          </p:nvSpPr>
          <p:spPr>
            <a:xfrm>
              <a:off x="6665372" y="2232208"/>
              <a:ext cx="1851657" cy="1571002"/>
            </a:xfrm>
            <a:prstGeom prst="wedgeRoundRectCallout">
              <a:avLst>
                <a:gd name="adj1" fmla="val 18673"/>
                <a:gd name="adj2" fmla="val -70405"/>
                <a:gd name="adj3" fmla="val 16667"/>
              </a:avLst>
            </a:prstGeom>
            <a:noFill/>
            <a:ln w="38100" cap="flat" cmpd="sng" algn="ctr">
              <a:solidFill>
                <a:schemeClr val="tx2"/>
              </a:solidFill>
              <a:prstDash val="solid"/>
              <a:miter lim="800000"/>
            </a:ln>
            <a:effectLst/>
          </p:spPr>
          <p:txBody>
            <a:bodyPr rtlCol="0" anchor="ctr"/>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marL="0" marR="0" lvl="0" indent="0" algn="ctr" defTabSz="914400" rtl="0" eaLnBrk="1" fontAlgn="auto" latinLnBrk="0" hangingPunct="1">
                <a:lnSpc>
                  <a:spcPct val="150000"/>
                </a:lnSpc>
                <a:spcBef>
                  <a:spcPts val="0"/>
                </a:spcBef>
                <a:spcAft>
                  <a:spcPts val="0"/>
                </a:spcAft>
                <a:buClrTx/>
                <a:buSzTx/>
                <a:buFontTx/>
                <a:buNone/>
                <a:tabLst/>
                <a:defRPr/>
              </a:pPr>
              <a:endParaRPr kumimoji="0" lang="zh-CN" altLang="en-US" sz="14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29" name="文本框 44"/>
            <p:cNvSpPr txBox="1"/>
            <p:nvPr/>
          </p:nvSpPr>
          <p:spPr>
            <a:xfrm>
              <a:off x="6713190" y="2554327"/>
              <a:ext cx="1831650" cy="1015663"/>
            </a:xfrm>
            <a:prstGeom prst="rect">
              <a:avLst/>
            </a:prstGeom>
            <a:noFill/>
          </p:spPr>
          <p:txBody>
            <a:bodyPr wrap="square" rtlCol="0">
              <a:spAutoFit/>
            </a:bodyPr>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200" b="0" i="0" u="none" strike="noStrike" kern="1200" cap="none" spc="0" normalizeH="0" baseline="0" noProof="0" dirty="0">
                  <a:ln>
                    <a:noFill/>
                  </a:ln>
                  <a:solidFill>
                    <a:srgbClr val="181818"/>
                  </a:solidFill>
                  <a:effectLst/>
                  <a:uLnTx/>
                  <a:uFillTx/>
                  <a:latin typeface="微软雅黑" pitchFamily="34" charset="-122"/>
                  <a:ea typeface="微软雅黑" pitchFamily="34" charset="-122"/>
                  <a:cs typeface="+mn-cs"/>
                </a:rPr>
                <a:t>请输入您要的</a:t>
              </a:r>
              <a:r>
                <a:rPr kumimoji="0" lang="zh-CN" altLang="en-US" sz="1200" b="0" i="0" u="none" strike="noStrike" kern="1200" cap="none" spc="0" normalizeH="0" baseline="0" noProof="0" dirty="0" smtClean="0">
                  <a:ln>
                    <a:noFill/>
                  </a:ln>
                  <a:solidFill>
                    <a:srgbClr val="181818"/>
                  </a:solidFill>
                  <a:effectLst/>
                  <a:uLnTx/>
                  <a:uFillTx/>
                  <a:latin typeface="微软雅黑" pitchFamily="34" charset="-122"/>
                  <a:ea typeface="微软雅黑" pitchFamily="34" charset="-122"/>
                  <a:cs typeface="+mn-cs"/>
                </a:rPr>
                <a:t>内容</a:t>
              </a:r>
              <a:endParaRPr kumimoji="0" lang="en-US" altLang="zh-CN" sz="1200" b="0" i="0" u="none" strike="noStrike" kern="1200" cap="none" spc="0" normalizeH="0" baseline="0" noProof="0" dirty="0" smtClean="0">
                <a:ln>
                  <a:noFill/>
                </a:ln>
                <a:solidFill>
                  <a:srgbClr val="181818"/>
                </a:solidFill>
                <a:effectLst/>
                <a:uLnTx/>
                <a:uFillTx/>
                <a:latin typeface="微软雅黑" pitchFamily="34" charset="-122"/>
                <a:ea typeface="微软雅黑" pitchFamily="34" charset="-122"/>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200" b="0" i="0" u="none" strike="noStrike" kern="1200" cap="none" spc="0" normalizeH="0" baseline="0" noProof="0" dirty="0">
                  <a:ln>
                    <a:noFill/>
                  </a:ln>
                  <a:solidFill>
                    <a:srgbClr val="181818"/>
                  </a:solidFill>
                  <a:effectLst/>
                  <a:uLnTx/>
                  <a:uFillTx/>
                  <a:latin typeface="微软雅黑" pitchFamily="34" charset="-122"/>
                  <a:ea typeface="微软雅黑" pitchFamily="34" charset="-122"/>
                  <a:cs typeface="+mn-cs"/>
                </a:rPr>
                <a:t>请输入您要的内容</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200" b="0" i="0" u="none" strike="noStrike" kern="1200" cap="none" spc="0" normalizeH="0" baseline="0" noProof="0" dirty="0">
                  <a:ln>
                    <a:noFill/>
                  </a:ln>
                  <a:solidFill>
                    <a:srgbClr val="181818"/>
                  </a:solidFill>
                  <a:effectLst/>
                  <a:uLnTx/>
                  <a:uFillTx/>
                  <a:latin typeface="微软雅黑" pitchFamily="34" charset="-122"/>
                  <a:ea typeface="微软雅黑" pitchFamily="34" charset="-122"/>
                  <a:cs typeface="+mn-cs"/>
                </a:rPr>
                <a:t>请输入您要的内容</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200" b="0" i="0" u="none" strike="noStrike" kern="1200" cap="none" spc="0" normalizeH="0" baseline="0" noProof="0" dirty="0">
                  <a:ln>
                    <a:noFill/>
                  </a:ln>
                  <a:solidFill>
                    <a:srgbClr val="181818"/>
                  </a:solidFill>
                  <a:effectLst/>
                  <a:uLnTx/>
                  <a:uFillTx/>
                  <a:latin typeface="微软雅黑" pitchFamily="34" charset="-122"/>
                  <a:ea typeface="微软雅黑" pitchFamily="34" charset="-122"/>
                  <a:cs typeface="+mn-cs"/>
                </a:rPr>
                <a:t>请输入您要的内容</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200" b="0" i="0" u="none" strike="noStrike" kern="1200" cap="none" spc="0" normalizeH="0" baseline="0" noProof="0" dirty="0">
                <a:ln>
                  <a:noFill/>
                </a:ln>
                <a:solidFill>
                  <a:srgbClr val="181818"/>
                </a:solidFill>
                <a:effectLst/>
                <a:uLnTx/>
                <a:uFillTx/>
                <a:latin typeface="微软雅黑" pitchFamily="34" charset="-122"/>
                <a:ea typeface="微软雅黑" pitchFamily="34" charset="-122"/>
                <a:cs typeface="+mn-cs"/>
              </a:endParaRPr>
            </a:p>
          </p:txBody>
        </p:sp>
      </p:grpSp>
    </p:spTree>
    <p:extLst>
      <p:ext uri="{BB962C8B-B14F-4D97-AF65-F5344CB8AC3E}">
        <p14:creationId xmlns:p14="http://schemas.microsoft.com/office/powerpoint/2010/main" xmlns="" val="2857882901"/>
      </p:ext>
    </p:extLst>
  </p:cSld>
  <p:clrMapOvr>
    <a:masterClrMapping/>
  </p:clrMapOvr>
  <mc:AlternateContent xmlns:mc="http://schemas.openxmlformats.org/markup-compatibility/2006">
    <mc:Choice xmlns:p14="http://schemas.microsoft.com/office/powerpoint/2010/main" xmlns="" Requires="p14">
      <p:transition spd="slow" p14:dur="1250" advClick="0" advTm="3713">
        <p14:switch dir="r"/>
      </p:transition>
    </mc:Choice>
    <mc:Fallback>
      <p:transition spd="slow" advClick="0" advTm="371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7" presetClass="entr" presetSubtype="0" fill="hold" nodeType="after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1000"/>
                                        <p:tgtEl>
                                          <p:spTgt spid="18"/>
                                        </p:tgtEl>
                                      </p:cBhvr>
                                    </p:animEffect>
                                    <p:anim calcmode="lin" valueType="num">
                                      <p:cBhvr>
                                        <p:cTn id="13" dur="1000" fill="hold"/>
                                        <p:tgtEl>
                                          <p:spTgt spid="18"/>
                                        </p:tgtEl>
                                        <p:attrNameLst>
                                          <p:attrName>ppt_x</p:attrName>
                                        </p:attrNameLst>
                                      </p:cBhvr>
                                      <p:tavLst>
                                        <p:tav tm="0">
                                          <p:val>
                                            <p:strVal val="#ppt_x"/>
                                          </p:val>
                                        </p:tav>
                                        <p:tav tm="100000">
                                          <p:val>
                                            <p:strVal val="#ppt_x"/>
                                          </p:val>
                                        </p:tav>
                                      </p:tavLst>
                                    </p:anim>
                                    <p:anim calcmode="lin" valueType="num">
                                      <p:cBhvr>
                                        <p:cTn id="14" dur="1000" fill="hold"/>
                                        <p:tgtEl>
                                          <p:spTgt spid="18"/>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47" presetClass="entr" presetSubtype="0" fill="hold" nodeType="afterEffect">
                                  <p:stCondLst>
                                    <p:cond delay="0"/>
                                  </p:stCondLst>
                                  <p:childTnLst>
                                    <p:set>
                                      <p:cBhvr>
                                        <p:cTn id="17" dur="1" fill="hold">
                                          <p:stCondLst>
                                            <p:cond delay="0"/>
                                          </p:stCondLst>
                                        </p:cTn>
                                        <p:tgtEl>
                                          <p:spTgt spid="21"/>
                                        </p:tgtEl>
                                        <p:attrNameLst>
                                          <p:attrName>style.visibility</p:attrName>
                                        </p:attrNameLst>
                                      </p:cBhvr>
                                      <p:to>
                                        <p:strVal val="visible"/>
                                      </p:to>
                                    </p:set>
                                    <p:animEffect transition="in" filter="fade">
                                      <p:cBhvr>
                                        <p:cTn id="18" dur="1000"/>
                                        <p:tgtEl>
                                          <p:spTgt spid="21"/>
                                        </p:tgtEl>
                                      </p:cBhvr>
                                    </p:animEffect>
                                    <p:anim calcmode="lin" valueType="num">
                                      <p:cBhvr>
                                        <p:cTn id="19" dur="1000" fill="hold"/>
                                        <p:tgtEl>
                                          <p:spTgt spid="21"/>
                                        </p:tgtEl>
                                        <p:attrNameLst>
                                          <p:attrName>ppt_x</p:attrName>
                                        </p:attrNameLst>
                                      </p:cBhvr>
                                      <p:tavLst>
                                        <p:tav tm="0">
                                          <p:val>
                                            <p:strVal val="#ppt_x"/>
                                          </p:val>
                                        </p:tav>
                                        <p:tav tm="100000">
                                          <p:val>
                                            <p:strVal val="#ppt_x"/>
                                          </p:val>
                                        </p:tav>
                                      </p:tavLst>
                                    </p:anim>
                                    <p:anim calcmode="lin" valueType="num">
                                      <p:cBhvr>
                                        <p:cTn id="20" dur="1000" fill="hold"/>
                                        <p:tgtEl>
                                          <p:spTgt spid="21"/>
                                        </p:tgtEl>
                                        <p:attrNameLst>
                                          <p:attrName>ppt_y</p:attrName>
                                        </p:attrNameLst>
                                      </p:cBhvr>
                                      <p:tavLst>
                                        <p:tav tm="0">
                                          <p:val>
                                            <p:strVal val="#ppt_y-.1"/>
                                          </p:val>
                                        </p:tav>
                                        <p:tav tm="100000">
                                          <p:val>
                                            <p:strVal val="#ppt_y"/>
                                          </p:val>
                                        </p:tav>
                                      </p:tavLst>
                                    </p:anim>
                                  </p:childTnLst>
                                </p:cTn>
                              </p:par>
                            </p:childTnLst>
                          </p:cTn>
                        </p:par>
                        <p:par>
                          <p:cTn id="21" fill="hold">
                            <p:stCondLst>
                              <p:cond delay="2500"/>
                            </p:stCondLst>
                            <p:childTnLst>
                              <p:par>
                                <p:cTn id="22" presetID="47" presetClass="entr" presetSubtype="0" fill="hold" nodeType="afterEffect">
                                  <p:stCondLst>
                                    <p:cond delay="0"/>
                                  </p:stCondLst>
                                  <p:childTnLst>
                                    <p:set>
                                      <p:cBhvr>
                                        <p:cTn id="23" dur="1" fill="hold">
                                          <p:stCondLst>
                                            <p:cond delay="0"/>
                                          </p:stCondLst>
                                        </p:cTn>
                                        <p:tgtEl>
                                          <p:spTgt spid="24"/>
                                        </p:tgtEl>
                                        <p:attrNameLst>
                                          <p:attrName>style.visibility</p:attrName>
                                        </p:attrNameLst>
                                      </p:cBhvr>
                                      <p:to>
                                        <p:strVal val="visible"/>
                                      </p:to>
                                    </p:set>
                                    <p:animEffect transition="in" filter="fade">
                                      <p:cBhvr>
                                        <p:cTn id="24" dur="1000"/>
                                        <p:tgtEl>
                                          <p:spTgt spid="24"/>
                                        </p:tgtEl>
                                      </p:cBhvr>
                                    </p:animEffect>
                                    <p:anim calcmode="lin" valueType="num">
                                      <p:cBhvr>
                                        <p:cTn id="25" dur="1000" fill="hold"/>
                                        <p:tgtEl>
                                          <p:spTgt spid="24"/>
                                        </p:tgtEl>
                                        <p:attrNameLst>
                                          <p:attrName>ppt_x</p:attrName>
                                        </p:attrNameLst>
                                      </p:cBhvr>
                                      <p:tavLst>
                                        <p:tav tm="0">
                                          <p:val>
                                            <p:strVal val="#ppt_x"/>
                                          </p:val>
                                        </p:tav>
                                        <p:tav tm="100000">
                                          <p:val>
                                            <p:strVal val="#ppt_x"/>
                                          </p:val>
                                        </p:tav>
                                      </p:tavLst>
                                    </p:anim>
                                    <p:anim calcmode="lin" valueType="num">
                                      <p:cBhvr>
                                        <p:cTn id="26" dur="1000" fill="hold"/>
                                        <p:tgtEl>
                                          <p:spTgt spid="24"/>
                                        </p:tgtEl>
                                        <p:attrNameLst>
                                          <p:attrName>ppt_y</p:attrName>
                                        </p:attrNameLst>
                                      </p:cBhvr>
                                      <p:tavLst>
                                        <p:tav tm="0">
                                          <p:val>
                                            <p:strVal val="#ppt_y-.1"/>
                                          </p:val>
                                        </p:tav>
                                        <p:tav tm="100000">
                                          <p:val>
                                            <p:strVal val="#ppt_y"/>
                                          </p:val>
                                        </p:tav>
                                      </p:tavLst>
                                    </p:anim>
                                  </p:childTnLst>
                                </p:cTn>
                              </p:par>
                            </p:childTnLst>
                          </p:cTn>
                        </p:par>
                        <p:par>
                          <p:cTn id="27" fill="hold">
                            <p:stCondLst>
                              <p:cond delay="3500"/>
                            </p:stCondLst>
                            <p:childTnLst>
                              <p:par>
                                <p:cTn id="28" presetID="47" presetClass="entr" presetSubtype="0" fill="hold" nodeType="afterEffect">
                                  <p:stCondLst>
                                    <p:cond delay="0"/>
                                  </p:stCondLst>
                                  <p:childTnLst>
                                    <p:set>
                                      <p:cBhvr>
                                        <p:cTn id="29" dur="1" fill="hold">
                                          <p:stCondLst>
                                            <p:cond delay="0"/>
                                          </p:stCondLst>
                                        </p:cTn>
                                        <p:tgtEl>
                                          <p:spTgt spid="27"/>
                                        </p:tgtEl>
                                        <p:attrNameLst>
                                          <p:attrName>style.visibility</p:attrName>
                                        </p:attrNameLst>
                                      </p:cBhvr>
                                      <p:to>
                                        <p:strVal val="visible"/>
                                      </p:to>
                                    </p:set>
                                    <p:animEffect transition="in" filter="fade">
                                      <p:cBhvr>
                                        <p:cTn id="30" dur="1000"/>
                                        <p:tgtEl>
                                          <p:spTgt spid="27"/>
                                        </p:tgtEl>
                                      </p:cBhvr>
                                    </p:animEffect>
                                    <p:anim calcmode="lin" valueType="num">
                                      <p:cBhvr>
                                        <p:cTn id="31" dur="1000" fill="hold"/>
                                        <p:tgtEl>
                                          <p:spTgt spid="27"/>
                                        </p:tgtEl>
                                        <p:attrNameLst>
                                          <p:attrName>ppt_x</p:attrName>
                                        </p:attrNameLst>
                                      </p:cBhvr>
                                      <p:tavLst>
                                        <p:tav tm="0">
                                          <p:val>
                                            <p:strVal val="#ppt_x"/>
                                          </p:val>
                                        </p:tav>
                                        <p:tav tm="100000">
                                          <p:val>
                                            <p:strVal val="#ppt_x"/>
                                          </p:val>
                                        </p:tav>
                                      </p:tavLst>
                                    </p:anim>
                                    <p:anim calcmode="lin" valueType="num">
                                      <p:cBhvr>
                                        <p:cTn id="32"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a:spLocks noChangeArrowheads="1"/>
          </p:cNvSpPr>
          <p:nvPr/>
        </p:nvSpPr>
        <p:spPr bwMode="auto">
          <a:xfrm>
            <a:off x="5102558" y="1736767"/>
            <a:ext cx="3573898" cy="2635183"/>
          </a:xfrm>
          <a:prstGeom prst="roundRect">
            <a:avLst>
              <a:gd name="adj" fmla="val 2255"/>
            </a:avLst>
          </a:prstGeom>
          <a:noFill/>
          <a:ln w="3175" cap="flat" cmpd="sng">
            <a:noFill/>
            <a:bevel/>
            <a:headEnd/>
            <a:tailEnd/>
          </a:ln>
        </p:spPr>
        <p:txBody>
          <a:bodyPr lIns="180000" anchor="ctr"/>
          <a:lstStyle>
            <a:lvl1pPr>
              <a:defRPr>
                <a:solidFill>
                  <a:schemeClr val="tx1"/>
                </a:solidFill>
                <a:latin typeface="Arial" pitchFamily="34" charset="0"/>
              </a:defRPr>
            </a:lvl1pPr>
            <a:lvl2pPr>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fontAlgn="base">
              <a:spcBef>
                <a:spcPct val="0"/>
              </a:spcBef>
              <a:spcAft>
                <a:spcPct val="0"/>
              </a:spcAft>
              <a:buFont typeface="Arial" pitchFamily="34" charset="0"/>
              <a:defRPr>
                <a:solidFill>
                  <a:schemeClr val="tx1"/>
                </a:solidFill>
                <a:latin typeface="Arial" pitchFamily="34" charset="0"/>
              </a:defRPr>
            </a:lvl6pPr>
            <a:lvl7pPr fontAlgn="base">
              <a:spcBef>
                <a:spcPct val="0"/>
              </a:spcBef>
              <a:spcAft>
                <a:spcPct val="0"/>
              </a:spcAft>
              <a:buFont typeface="Arial" pitchFamily="34" charset="0"/>
              <a:defRPr>
                <a:solidFill>
                  <a:schemeClr val="tx1"/>
                </a:solidFill>
                <a:latin typeface="Arial" pitchFamily="34" charset="0"/>
              </a:defRPr>
            </a:lvl7pPr>
            <a:lvl8pPr fontAlgn="base">
              <a:spcBef>
                <a:spcPct val="0"/>
              </a:spcBef>
              <a:spcAft>
                <a:spcPct val="0"/>
              </a:spcAft>
              <a:buFont typeface="Arial" pitchFamily="34" charset="0"/>
              <a:defRPr>
                <a:solidFill>
                  <a:schemeClr val="tx1"/>
                </a:solidFill>
                <a:latin typeface="Arial" pitchFamily="34" charset="0"/>
              </a:defRPr>
            </a:lvl8pPr>
            <a:lvl9pPr fontAlgn="base">
              <a:spcBef>
                <a:spcPct val="0"/>
              </a:spcBef>
              <a:spcAft>
                <a:spcPct val="0"/>
              </a:spcAft>
              <a:buFont typeface="Arial" pitchFamily="34" charset="0"/>
              <a:defRPr>
                <a:solidFill>
                  <a:schemeClr val="tx1"/>
                </a:solidFill>
                <a:latin typeface="Arial" pitchFamily="34" charset="0"/>
              </a:defRPr>
            </a:lvl9p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181818"/>
                </a:solidFill>
                <a:effectLst/>
                <a:uLnTx/>
                <a:uFillTx/>
                <a:latin typeface="微软雅黑" pitchFamily="34" charset="-122"/>
                <a:ea typeface="微软雅黑" pitchFamily="34" charset="-122"/>
                <a:cs typeface="+mn-cs"/>
                <a:sym typeface="宋体" pitchFamily="2" charset="-122"/>
              </a:rPr>
              <a:t>单击此处添加段落</a:t>
            </a:r>
            <a:r>
              <a:rPr kumimoji="0" lang="zh-CN" altLang="en-US" sz="1200" b="0" i="0" u="none" strike="noStrike" kern="1200" cap="none" spc="0" normalizeH="0" baseline="0" noProof="0" dirty="0" smtClean="0">
                <a:ln>
                  <a:noFill/>
                </a:ln>
                <a:solidFill>
                  <a:srgbClr val="181818"/>
                </a:solidFill>
                <a:effectLst/>
                <a:uLnTx/>
                <a:uFillTx/>
                <a:latin typeface="微软雅黑" pitchFamily="34" charset="-122"/>
                <a:ea typeface="微软雅黑" pitchFamily="34" charset="-122"/>
                <a:cs typeface="+mn-cs"/>
                <a:sym typeface="宋体" pitchFamily="2" charset="-122"/>
              </a:rPr>
              <a:t>文字</a:t>
            </a:r>
            <a:r>
              <a:rPr kumimoji="0" lang="zh-CN" altLang="en-US" sz="1200" b="0" i="0" u="none" strike="noStrike" kern="1200" cap="none" spc="0" normalizeH="0" baseline="0" noProof="0" dirty="0">
                <a:ln>
                  <a:noFill/>
                </a:ln>
                <a:solidFill>
                  <a:srgbClr val="181818"/>
                </a:solidFill>
                <a:effectLst/>
                <a:uLnTx/>
                <a:uFillTx/>
                <a:latin typeface="微软雅黑" pitchFamily="34" charset="-122"/>
                <a:ea typeface="微软雅黑" pitchFamily="34" charset="-122"/>
                <a:cs typeface="+mn-cs"/>
                <a:sym typeface="宋体" pitchFamily="2" charset="-122"/>
              </a:rPr>
              <a:t>段落文字</a:t>
            </a:r>
            <a:endParaRPr kumimoji="0" lang="en-US" altLang="zh-CN" sz="1200" b="0" i="0" u="none" strike="noStrike" kern="1200" cap="none" spc="0" normalizeH="0" baseline="0" noProof="0" dirty="0">
              <a:ln>
                <a:noFill/>
              </a:ln>
              <a:solidFill>
                <a:srgbClr val="181818"/>
              </a:solidFill>
              <a:effectLst/>
              <a:uLnTx/>
              <a:uFillTx/>
              <a:latin typeface="微软雅黑" pitchFamily="34" charset="-122"/>
              <a:ea typeface="微软雅黑" pitchFamily="34" charset="-122"/>
              <a:cs typeface="+mn-cs"/>
              <a:sym typeface="宋体" pitchFamily="2" charset="-122"/>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200" b="0" i="0" u="none" strike="noStrike" kern="1200" cap="none" spc="0" normalizeH="0" baseline="0" noProof="0" dirty="0" smtClean="0">
                <a:ln>
                  <a:noFill/>
                </a:ln>
                <a:solidFill>
                  <a:srgbClr val="181818"/>
                </a:solidFill>
                <a:effectLst/>
                <a:uLnTx/>
                <a:uFillTx/>
                <a:latin typeface="微软雅黑" pitchFamily="34" charset="-122"/>
                <a:ea typeface="微软雅黑" pitchFamily="34" charset="-122"/>
                <a:cs typeface="+mn-cs"/>
                <a:sym typeface="宋体" pitchFamily="2" charset="-122"/>
              </a:rPr>
              <a:t>单击</a:t>
            </a:r>
            <a:r>
              <a:rPr kumimoji="0" lang="zh-CN" altLang="en-US" sz="1200" b="0" i="0" u="none" strike="noStrike" kern="1200" cap="none" spc="0" normalizeH="0" baseline="0" noProof="0" dirty="0">
                <a:ln>
                  <a:noFill/>
                </a:ln>
                <a:solidFill>
                  <a:srgbClr val="181818"/>
                </a:solidFill>
                <a:effectLst/>
                <a:uLnTx/>
                <a:uFillTx/>
                <a:latin typeface="微软雅黑" pitchFamily="34" charset="-122"/>
                <a:ea typeface="微软雅黑" pitchFamily="34" charset="-122"/>
                <a:cs typeface="+mn-cs"/>
                <a:sym typeface="宋体" pitchFamily="2" charset="-122"/>
              </a:rPr>
              <a:t>此处添加段落</a:t>
            </a:r>
            <a:r>
              <a:rPr kumimoji="0" lang="zh-CN" altLang="en-US" sz="1200" b="0" i="0" u="none" strike="noStrike" kern="1200" cap="none" spc="0" normalizeH="0" baseline="0" noProof="0" dirty="0" smtClean="0">
                <a:ln>
                  <a:noFill/>
                </a:ln>
                <a:solidFill>
                  <a:srgbClr val="181818"/>
                </a:solidFill>
                <a:effectLst/>
                <a:uLnTx/>
                <a:uFillTx/>
                <a:latin typeface="微软雅黑" pitchFamily="34" charset="-122"/>
                <a:ea typeface="微软雅黑" pitchFamily="34" charset="-122"/>
                <a:cs typeface="+mn-cs"/>
                <a:sym typeface="宋体" pitchFamily="2" charset="-122"/>
              </a:rPr>
              <a:t>文字</a:t>
            </a:r>
            <a:r>
              <a:rPr kumimoji="0" lang="zh-CN" altLang="en-US" sz="1200" b="0" i="0" u="none" strike="noStrike" kern="1200" cap="none" spc="0" normalizeH="0" baseline="0" noProof="0" dirty="0">
                <a:ln>
                  <a:noFill/>
                </a:ln>
                <a:solidFill>
                  <a:srgbClr val="181818"/>
                </a:solidFill>
                <a:effectLst/>
                <a:uLnTx/>
                <a:uFillTx/>
                <a:latin typeface="微软雅黑" pitchFamily="34" charset="-122"/>
                <a:ea typeface="微软雅黑" pitchFamily="34" charset="-122"/>
                <a:cs typeface="+mn-cs"/>
                <a:sym typeface="宋体" pitchFamily="2" charset="-122"/>
              </a:rPr>
              <a:t>段落文字</a:t>
            </a:r>
            <a:endParaRPr kumimoji="0" lang="en-US" altLang="zh-CN" sz="1200" b="0" i="0" u="none" strike="noStrike" kern="1200" cap="none" spc="0" normalizeH="0" baseline="0" noProof="0" dirty="0">
              <a:ln>
                <a:noFill/>
              </a:ln>
              <a:solidFill>
                <a:srgbClr val="181818"/>
              </a:solidFill>
              <a:effectLst/>
              <a:uLnTx/>
              <a:uFillTx/>
              <a:latin typeface="微软雅黑" pitchFamily="34" charset="-122"/>
              <a:ea typeface="微软雅黑" pitchFamily="34" charset="-122"/>
              <a:cs typeface="+mn-cs"/>
              <a:sym typeface="宋体" pitchFamily="2" charset="-122"/>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200" b="0" i="0" u="none" strike="noStrike" kern="1200" cap="none" spc="0" normalizeH="0" baseline="0" noProof="0" dirty="0" smtClean="0">
                <a:ln>
                  <a:noFill/>
                </a:ln>
                <a:solidFill>
                  <a:srgbClr val="181818"/>
                </a:solidFill>
                <a:effectLst/>
                <a:uLnTx/>
                <a:uFillTx/>
                <a:latin typeface="微软雅黑" pitchFamily="34" charset="-122"/>
                <a:ea typeface="微软雅黑" pitchFamily="34" charset="-122"/>
                <a:cs typeface="+mn-cs"/>
                <a:sym typeface="宋体" pitchFamily="2" charset="-122"/>
              </a:rPr>
              <a:t>单击</a:t>
            </a:r>
            <a:r>
              <a:rPr kumimoji="0" lang="zh-CN" altLang="en-US" sz="1200" b="0" i="0" u="none" strike="noStrike" kern="1200" cap="none" spc="0" normalizeH="0" baseline="0" noProof="0" dirty="0">
                <a:ln>
                  <a:noFill/>
                </a:ln>
                <a:solidFill>
                  <a:srgbClr val="181818"/>
                </a:solidFill>
                <a:effectLst/>
                <a:uLnTx/>
                <a:uFillTx/>
                <a:latin typeface="微软雅黑" pitchFamily="34" charset="-122"/>
                <a:ea typeface="微软雅黑" pitchFamily="34" charset="-122"/>
                <a:cs typeface="+mn-cs"/>
                <a:sym typeface="宋体" pitchFamily="2" charset="-122"/>
              </a:rPr>
              <a:t>此处添加段落</a:t>
            </a:r>
            <a:r>
              <a:rPr kumimoji="0" lang="zh-CN" altLang="en-US" sz="1200" b="0" i="0" u="none" strike="noStrike" kern="1200" cap="none" spc="0" normalizeH="0" baseline="0" noProof="0" dirty="0" smtClean="0">
                <a:ln>
                  <a:noFill/>
                </a:ln>
                <a:solidFill>
                  <a:srgbClr val="181818"/>
                </a:solidFill>
                <a:effectLst/>
                <a:uLnTx/>
                <a:uFillTx/>
                <a:latin typeface="微软雅黑" pitchFamily="34" charset="-122"/>
                <a:ea typeface="微软雅黑" pitchFamily="34" charset="-122"/>
                <a:cs typeface="+mn-cs"/>
                <a:sym typeface="宋体" pitchFamily="2" charset="-122"/>
              </a:rPr>
              <a:t>文字</a:t>
            </a:r>
            <a:r>
              <a:rPr kumimoji="0" lang="zh-CN" altLang="en-US" sz="1200" b="0" i="0" u="none" strike="noStrike" kern="1200" cap="none" spc="0" normalizeH="0" baseline="0" noProof="0" dirty="0">
                <a:ln>
                  <a:noFill/>
                </a:ln>
                <a:solidFill>
                  <a:srgbClr val="181818"/>
                </a:solidFill>
                <a:effectLst/>
                <a:uLnTx/>
                <a:uFillTx/>
                <a:latin typeface="微软雅黑" pitchFamily="34" charset="-122"/>
                <a:ea typeface="微软雅黑" pitchFamily="34" charset="-122"/>
                <a:cs typeface="+mn-cs"/>
                <a:sym typeface="宋体" pitchFamily="2" charset="-122"/>
              </a:rPr>
              <a:t>段落文字</a:t>
            </a:r>
            <a:endParaRPr kumimoji="0" lang="en-US" altLang="zh-CN" sz="1200" b="0" i="0" u="none" strike="noStrike" kern="1200" cap="none" spc="0" normalizeH="0" baseline="0" noProof="0" dirty="0">
              <a:ln>
                <a:noFill/>
              </a:ln>
              <a:solidFill>
                <a:srgbClr val="181818"/>
              </a:solidFill>
              <a:effectLst/>
              <a:uLnTx/>
              <a:uFillTx/>
              <a:latin typeface="微软雅黑" pitchFamily="34" charset="-122"/>
              <a:ea typeface="微软雅黑" pitchFamily="34" charset="-122"/>
              <a:cs typeface="+mn-cs"/>
              <a:sym typeface="宋体" pitchFamily="2" charset="-122"/>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200" b="0" i="0" u="none" strike="noStrike" kern="1200" cap="none" spc="0" normalizeH="0" baseline="0" noProof="0" dirty="0" smtClean="0">
                <a:ln>
                  <a:noFill/>
                </a:ln>
                <a:solidFill>
                  <a:srgbClr val="181818"/>
                </a:solidFill>
                <a:effectLst/>
                <a:uLnTx/>
                <a:uFillTx/>
                <a:latin typeface="微软雅黑" pitchFamily="34" charset="-122"/>
                <a:ea typeface="微软雅黑" pitchFamily="34" charset="-122"/>
                <a:cs typeface="+mn-cs"/>
                <a:sym typeface="宋体" pitchFamily="2" charset="-122"/>
              </a:rPr>
              <a:t>单击</a:t>
            </a:r>
            <a:r>
              <a:rPr kumimoji="0" lang="zh-CN" altLang="en-US" sz="1200" b="0" i="0" u="none" strike="noStrike" kern="1200" cap="none" spc="0" normalizeH="0" baseline="0" noProof="0" dirty="0">
                <a:ln>
                  <a:noFill/>
                </a:ln>
                <a:solidFill>
                  <a:srgbClr val="181818"/>
                </a:solidFill>
                <a:effectLst/>
                <a:uLnTx/>
                <a:uFillTx/>
                <a:latin typeface="微软雅黑" pitchFamily="34" charset="-122"/>
                <a:ea typeface="微软雅黑" pitchFamily="34" charset="-122"/>
                <a:cs typeface="+mn-cs"/>
                <a:sym typeface="宋体" pitchFamily="2" charset="-122"/>
              </a:rPr>
              <a:t>此处添加段落</a:t>
            </a:r>
            <a:r>
              <a:rPr kumimoji="0" lang="zh-CN" altLang="en-US" sz="1200" b="0" i="0" u="none" strike="noStrike" kern="1200" cap="none" spc="0" normalizeH="0" baseline="0" noProof="0" dirty="0" smtClean="0">
                <a:ln>
                  <a:noFill/>
                </a:ln>
                <a:solidFill>
                  <a:srgbClr val="181818"/>
                </a:solidFill>
                <a:effectLst/>
                <a:uLnTx/>
                <a:uFillTx/>
                <a:latin typeface="微软雅黑" pitchFamily="34" charset="-122"/>
                <a:ea typeface="微软雅黑" pitchFamily="34" charset="-122"/>
                <a:cs typeface="+mn-cs"/>
                <a:sym typeface="宋体" pitchFamily="2" charset="-122"/>
              </a:rPr>
              <a:t>文字</a:t>
            </a:r>
            <a:r>
              <a:rPr kumimoji="0" lang="zh-CN" altLang="en-US" sz="1200" b="0" i="0" u="none" strike="noStrike" kern="1200" cap="none" spc="0" normalizeH="0" baseline="0" noProof="0" dirty="0">
                <a:ln>
                  <a:noFill/>
                </a:ln>
                <a:solidFill>
                  <a:srgbClr val="181818"/>
                </a:solidFill>
                <a:effectLst/>
                <a:uLnTx/>
                <a:uFillTx/>
                <a:latin typeface="微软雅黑" pitchFamily="34" charset="-122"/>
                <a:ea typeface="微软雅黑" pitchFamily="34" charset="-122"/>
                <a:cs typeface="+mn-cs"/>
                <a:sym typeface="宋体" pitchFamily="2" charset="-122"/>
              </a:rPr>
              <a:t>段落文字</a:t>
            </a:r>
            <a:endParaRPr kumimoji="0" lang="en-US" altLang="zh-CN" sz="1200" b="0" i="0" u="none" strike="noStrike" kern="1200" cap="none" spc="0" normalizeH="0" baseline="0" noProof="0" dirty="0">
              <a:ln>
                <a:noFill/>
              </a:ln>
              <a:solidFill>
                <a:srgbClr val="181818"/>
              </a:solidFill>
              <a:effectLst/>
              <a:uLnTx/>
              <a:uFillTx/>
              <a:latin typeface="微软雅黑" pitchFamily="34" charset="-122"/>
              <a:ea typeface="微软雅黑" pitchFamily="34" charset="-122"/>
              <a:cs typeface="+mn-cs"/>
              <a:sym typeface="宋体" pitchFamily="2" charset="-122"/>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200" b="0" i="0" u="none" strike="noStrike" kern="1200" cap="none" spc="0" normalizeH="0" baseline="0" noProof="0" dirty="0" smtClean="0">
                <a:ln>
                  <a:noFill/>
                </a:ln>
                <a:solidFill>
                  <a:srgbClr val="181818"/>
                </a:solidFill>
                <a:effectLst/>
                <a:uLnTx/>
                <a:uFillTx/>
                <a:latin typeface="微软雅黑" pitchFamily="34" charset="-122"/>
                <a:ea typeface="微软雅黑" pitchFamily="34" charset="-122"/>
                <a:cs typeface="+mn-cs"/>
                <a:sym typeface="宋体" pitchFamily="2" charset="-122"/>
              </a:rPr>
              <a:t>单击</a:t>
            </a:r>
            <a:r>
              <a:rPr kumimoji="0" lang="zh-CN" altLang="en-US" sz="1200" b="0" i="0" u="none" strike="noStrike" kern="1200" cap="none" spc="0" normalizeH="0" baseline="0" noProof="0" dirty="0">
                <a:ln>
                  <a:noFill/>
                </a:ln>
                <a:solidFill>
                  <a:srgbClr val="181818"/>
                </a:solidFill>
                <a:effectLst/>
                <a:uLnTx/>
                <a:uFillTx/>
                <a:latin typeface="微软雅黑" pitchFamily="34" charset="-122"/>
                <a:ea typeface="微软雅黑" pitchFamily="34" charset="-122"/>
                <a:cs typeface="+mn-cs"/>
                <a:sym typeface="宋体" pitchFamily="2" charset="-122"/>
              </a:rPr>
              <a:t>此处添加段落</a:t>
            </a:r>
            <a:r>
              <a:rPr kumimoji="0" lang="zh-CN" altLang="en-US" sz="1200" b="0" i="0" u="none" strike="noStrike" kern="1200" cap="none" spc="0" normalizeH="0" baseline="0" noProof="0" dirty="0" smtClean="0">
                <a:ln>
                  <a:noFill/>
                </a:ln>
                <a:solidFill>
                  <a:srgbClr val="181818"/>
                </a:solidFill>
                <a:effectLst/>
                <a:uLnTx/>
                <a:uFillTx/>
                <a:latin typeface="微软雅黑" pitchFamily="34" charset="-122"/>
                <a:ea typeface="微软雅黑" pitchFamily="34" charset="-122"/>
                <a:cs typeface="+mn-cs"/>
                <a:sym typeface="宋体" pitchFamily="2" charset="-122"/>
              </a:rPr>
              <a:t>文字</a:t>
            </a:r>
            <a:r>
              <a:rPr kumimoji="0" lang="zh-CN" altLang="en-US" sz="1200" b="0" i="0" u="none" strike="noStrike" kern="1200" cap="none" spc="0" normalizeH="0" baseline="0" noProof="0" dirty="0">
                <a:ln>
                  <a:noFill/>
                </a:ln>
                <a:solidFill>
                  <a:srgbClr val="181818"/>
                </a:solidFill>
                <a:effectLst/>
                <a:uLnTx/>
                <a:uFillTx/>
                <a:latin typeface="微软雅黑" pitchFamily="34" charset="-122"/>
                <a:ea typeface="微软雅黑" pitchFamily="34" charset="-122"/>
                <a:cs typeface="+mn-cs"/>
                <a:sym typeface="宋体" pitchFamily="2" charset="-122"/>
              </a:rPr>
              <a:t>段落</a:t>
            </a:r>
            <a:r>
              <a:rPr kumimoji="0" lang="zh-CN" altLang="en-US" sz="1200" b="0" i="0" u="none" strike="noStrike" kern="1200" cap="none" spc="0" normalizeH="0" baseline="0" noProof="0" dirty="0" smtClean="0">
                <a:ln>
                  <a:noFill/>
                </a:ln>
                <a:solidFill>
                  <a:srgbClr val="181818"/>
                </a:solidFill>
                <a:effectLst/>
                <a:uLnTx/>
                <a:uFillTx/>
                <a:latin typeface="微软雅黑" pitchFamily="34" charset="-122"/>
                <a:ea typeface="微软雅黑" pitchFamily="34" charset="-122"/>
                <a:cs typeface="+mn-cs"/>
                <a:sym typeface="宋体" pitchFamily="2" charset="-122"/>
              </a:rPr>
              <a:t>文字</a:t>
            </a:r>
            <a:endParaRPr kumimoji="0" lang="en-US" altLang="zh-CN" sz="1200" b="0" i="0" u="none" strike="noStrike" kern="1200" cap="none" spc="0" normalizeH="0" baseline="0" noProof="0" dirty="0">
              <a:ln>
                <a:noFill/>
              </a:ln>
              <a:solidFill>
                <a:srgbClr val="181818"/>
              </a:solidFill>
              <a:effectLst/>
              <a:uLnTx/>
              <a:uFillTx/>
              <a:latin typeface="微软雅黑" pitchFamily="34" charset="-122"/>
              <a:ea typeface="微软雅黑" pitchFamily="34" charset="-122"/>
              <a:cs typeface="+mn-cs"/>
              <a:sym typeface="宋体" pitchFamily="2" charset="-122"/>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zh-CN" altLang="en-US" sz="1200" b="0" i="0" u="none" strike="noStrike" kern="1200" cap="none" spc="0" normalizeH="0" baseline="0" noProof="0" dirty="0">
              <a:ln>
                <a:noFill/>
              </a:ln>
              <a:solidFill>
                <a:srgbClr val="181818"/>
              </a:solidFill>
              <a:effectLst/>
              <a:uLnTx/>
              <a:uFillTx/>
              <a:latin typeface="微软雅黑" panose="020B0503020204020204" pitchFamily="34" charset="-122"/>
              <a:ea typeface="微软雅黑" panose="020B0503020204020204" pitchFamily="34" charset="-122"/>
              <a:cs typeface="+mn-cs"/>
            </a:endParaRPr>
          </a:p>
        </p:txBody>
      </p:sp>
      <p:sp>
        <p:nvSpPr>
          <p:cNvPr id="3" name="Oval 4"/>
          <p:cNvSpPr>
            <a:spLocks noChangeArrowheads="1"/>
          </p:cNvSpPr>
          <p:nvPr/>
        </p:nvSpPr>
        <p:spPr bwMode="auto">
          <a:xfrm>
            <a:off x="1253111" y="1150790"/>
            <a:ext cx="3020880" cy="3020880"/>
          </a:xfrm>
          <a:prstGeom prst="ellipse">
            <a:avLst/>
          </a:prstGeom>
          <a:noFill/>
          <a:ln w="12700" cmpd="sng">
            <a:solidFill>
              <a:schemeClr val="tx1"/>
            </a:solidFill>
            <a:prstDash val="dash"/>
            <a:bevel/>
            <a:headEnd/>
            <a:tailEnd/>
          </a:ln>
          <a:extLst>
            <a:ext uri="{909E8E84-426E-40DD-AFC4-6F175D3DCCD1}">
              <a14:hiddenFill xmlns:a14="http://schemas.microsoft.com/office/drawing/2010/main" xmlns="">
                <a:solidFill>
                  <a:srgbClr val="FFFFFF"/>
                </a:solidFill>
              </a14:hiddenFill>
            </a:ext>
          </a:extLst>
        </p:spPr>
        <p:txBody>
          <a:bodyPr wrap="none" anchor="ctr"/>
          <a:lstStyle>
            <a:lvl1pPr>
              <a:defRPr>
                <a:solidFill>
                  <a:schemeClr val="tx1"/>
                </a:solidFill>
                <a:latin typeface="Arial" pitchFamily="34" charset="0"/>
              </a:defRPr>
            </a:lvl1pPr>
            <a:lvl2pPr>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fontAlgn="base">
              <a:spcBef>
                <a:spcPct val="0"/>
              </a:spcBef>
              <a:spcAft>
                <a:spcPct val="0"/>
              </a:spcAft>
              <a:buFont typeface="Arial" pitchFamily="34" charset="0"/>
              <a:defRPr>
                <a:solidFill>
                  <a:schemeClr val="tx1"/>
                </a:solidFill>
                <a:latin typeface="Arial" pitchFamily="34" charset="0"/>
              </a:defRPr>
            </a:lvl6pPr>
            <a:lvl7pPr fontAlgn="base">
              <a:spcBef>
                <a:spcPct val="0"/>
              </a:spcBef>
              <a:spcAft>
                <a:spcPct val="0"/>
              </a:spcAft>
              <a:buFont typeface="Arial" pitchFamily="34" charset="0"/>
              <a:defRPr>
                <a:solidFill>
                  <a:schemeClr val="tx1"/>
                </a:solidFill>
                <a:latin typeface="Arial" pitchFamily="34" charset="0"/>
              </a:defRPr>
            </a:lvl7pPr>
            <a:lvl8pPr fontAlgn="base">
              <a:spcBef>
                <a:spcPct val="0"/>
              </a:spcBef>
              <a:spcAft>
                <a:spcPct val="0"/>
              </a:spcAft>
              <a:buFont typeface="Arial" pitchFamily="34" charset="0"/>
              <a:defRPr>
                <a:solidFill>
                  <a:schemeClr val="tx1"/>
                </a:solidFill>
                <a:latin typeface="Arial" pitchFamily="34" charset="0"/>
              </a:defRPr>
            </a:lvl8pPr>
            <a:lvl9pPr fontAlgn="base">
              <a:spcBef>
                <a:spcPct val="0"/>
              </a:spcBef>
              <a:spcAft>
                <a:spcPct val="0"/>
              </a:spcAft>
              <a:buFont typeface="Arial" pitchFamily="34" charset="0"/>
              <a:defRPr>
                <a:solidFill>
                  <a:schemeClr val="tx1"/>
                </a:solidFill>
                <a:latin typeface="Arial"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zh-CN" sz="1800" b="1" i="1" u="none" strike="noStrike" kern="1200" cap="none" spc="0" normalizeH="0" baseline="0" noProof="0">
              <a:ln w="12700">
                <a:solidFill>
                  <a:srgbClr val="5DB620">
                    <a:satMod val="155000"/>
                  </a:srgbClr>
                </a:solidFill>
                <a:prstDash val="solid"/>
              </a:ln>
              <a:solidFill>
                <a:srgbClr val="F8F8F8"/>
              </a:solidFill>
              <a:effectLst>
                <a:outerShdw blurRad="41275" dist="20320" dir="1800000" algn="tl" rotWithShape="0">
                  <a:srgbClr val="000000">
                    <a:alpha val="40000"/>
                  </a:srgbClr>
                </a:outerShdw>
              </a:effectLst>
              <a:uLnTx/>
              <a:uFillTx/>
              <a:latin typeface="微软雅黑" panose="020B0503020204020204" pitchFamily="34" charset="-122"/>
              <a:ea typeface="微软雅黑" panose="020B0503020204020204" pitchFamily="34" charset="-122"/>
              <a:cs typeface="+mn-cs"/>
              <a:sym typeface="Impact" pitchFamily="34" charset="0"/>
            </a:endParaRPr>
          </a:p>
        </p:txBody>
      </p:sp>
      <p:grpSp>
        <p:nvGrpSpPr>
          <p:cNvPr id="4" name="组合 3"/>
          <p:cNvGrpSpPr/>
          <p:nvPr/>
        </p:nvGrpSpPr>
        <p:grpSpPr>
          <a:xfrm>
            <a:off x="971600" y="1373712"/>
            <a:ext cx="3545319" cy="3290959"/>
            <a:chOff x="1043608" y="1513039"/>
            <a:chExt cx="3545319" cy="3290959"/>
          </a:xfrm>
        </p:grpSpPr>
        <p:sp>
          <p:nvSpPr>
            <p:cNvPr id="5" name="Oval 5"/>
            <p:cNvSpPr>
              <a:spLocks noChangeArrowheads="1"/>
            </p:cNvSpPr>
            <p:nvPr/>
          </p:nvSpPr>
          <p:spPr bwMode="auto">
            <a:xfrm>
              <a:off x="1043608" y="1513039"/>
              <a:ext cx="1028871" cy="1028871"/>
            </a:xfrm>
            <a:prstGeom prst="ellipse">
              <a:avLst/>
            </a:prstGeom>
            <a:solidFill>
              <a:schemeClr val="tx2"/>
            </a:solidFill>
            <a:ln w="38100" cmpd="sng">
              <a:noFill/>
              <a:bevel/>
              <a:headEnd/>
              <a:tailEnd/>
            </a:ln>
          </p:spPr>
          <p:txBody>
            <a:bodyPr anchor="ctr"/>
            <a:lstStyle>
              <a:lvl1pPr>
                <a:defRPr>
                  <a:solidFill>
                    <a:schemeClr val="tx1"/>
                  </a:solidFill>
                  <a:latin typeface="Arial" pitchFamily="34" charset="0"/>
                </a:defRPr>
              </a:lvl1pPr>
              <a:lvl2pPr>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fontAlgn="base">
                <a:spcBef>
                  <a:spcPct val="0"/>
                </a:spcBef>
                <a:spcAft>
                  <a:spcPct val="0"/>
                </a:spcAft>
                <a:buFont typeface="Arial" pitchFamily="34" charset="0"/>
                <a:defRPr>
                  <a:solidFill>
                    <a:schemeClr val="tx1"/>
                  </a:solidFill>
                  <a:latin typeface="Arial" pitchFamily="34" charset="0"/>
                </a:defRPr>
              </a:lvl6pPr>
              <a:lvl7pPr fontAlgn="base">
                <a:spcBef>
                  <a:spcPct val="0"/>
                </a:spcBef>
                <a:spcAft>
                  <a:spcPct val="0"/>
                </a:spcAft>
                <a:buFont typeface="Arial" pitchFamily="34" charset="0"/>
                <a:defRPr>
                  <a:solidFill>
                    <a:schemeClr val="tx1"/>
                  </a:solidFill>
                  <a:latin typeface="Arial" pitchFamily="34" charset="0"/>
                </a:defRPr>
              </a:lvl7pPr>
              <a:lvl8pPr fontAlgn="base">
                <a:spcBef>
                  <a:spcPct val="0"/>
                </a:spcBef>
                <a:spcAft>
                  <a:spcPct val="0"/>
                </a:spcAft>
                <a:buFont typeface="Arial" pitchFamily="34" charset="0"/>
                <a:defRPr>
                  <a:solidFill>
                    <a:schemeClr val="tx1"/>
                  </a:solidFill>
                  <a:latin typeface="Arial" pitchFamily="34" charset="0"/>
                </a:defRPr>
              </a:lvl8pPr>
              <a:lvl9pPr fontAlgn="base">
                <a:spcBef>
                  <a:spcPct val="0"/>
                </a:spcBef>
                <a:spcAft>
                  <a:spcPct val="0"/>
                </a:spcAft>
                <a:buFont typeface="Arial" pitchFamily="34" charset="0"/>
                <a:defRPr>
                  <a:solidFill>
                    <a:schemeClr val="tx1"/>
                  </a:solidFill>
                  <a:latin typeface="Arial"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smtClean="0">
                  <a:ln>
                    <a:noFill/>
                  </a:ln>
                  <a:solidFill>
                    <a:srgbClr val="F8F8F8"/>
                  </a:solidFill>
                  <a:effectLst/>
                  <a:uLnTx/>
                  <a:uFillTx/>
                  <a:latin typeface="微软雅黑" panose="020B0503020204020204" pitchFamily="34" charset="-122"/>
                  <a:ea typeface="微软雅黑" panose="020B0503020204020204" pitchFamily="34" charset="-122"/>
                  <a:cs typeface="+mn-cs"/>
                  <a:sym typeface="Impact" pitchFamily="34" charset="0"/>
                </a:rPr>
                <a:t>添加</a:t>
              </a:r>
              <a:endParaRPr kumimoji="0" lang="en-US" altLang="zh-CN" sz="1400" b="0" i="0" u="none" strike="noStrike" kern="1200" cap="none" spc="0" normalizeH="0" baseline="0" noProof="0" dirty="0" smtClean="0">
                <a:ln>
                  <a:noFill/>
                </a:ln>
                <a:solidFill>
                  <a:srgbClr val="F8F8F8"/>
                </a:solidFill>
                <a:effectLst/>
                <a:uLnTx/>
                <a:uFillTx/>
                <a:latin typeface="微软雅黑" panose="020B0503020204020204" pitchFamily="34" charset="-122"/>
                <a:ea typeface="微软雅黑" panose="020B0503020204020204" pitchFamily="34" charset="-122"/>
                <a:cs typeface="+mn-cs"/>
                <a:sym typeface="Impact"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smtClean="0">
                  <a:ln>
                    <a:noFill/>
                  </a:ln>
                  <a:solidFill>
                    <a:srgbClr val="F8F8F8"/>
                  </a:solidFill>
                  <a:effectLst/>
                  <a:uLnTx/>
                  <a:uFillTx/>
                  <a:latin typeface="微软雅黑" panose="020B0503020204020204" pitchFamily="34" charset="-122"/>
                  <a:ea typeface="微软雅黑" panose="020B0503020204020204" pitchFamily="34" charset="-122"/>
                  <a:cs typeface="+mn-cs"/>
                  <a:sym typeface="Impact" pitchFamily="34" charset="0"/>
                </a:rPr>
                <a:t>文本</a:t>
              </a:r>
              <a:r>
                <a:rPr kumimoji="0" lang="en-US" altLang="zh-CN" sz="1400" b="0"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sym typeface="Impact" pitchFamily="34" charset="0"/>
                </a:rPr>
                <a:t>3</a:t>
              </a:r>
              <a:endParaRPr kumimoji="0" lang="zh-CN" altLang="en-US" sz="1400" b="0"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sym typeface="Impact" pitchFamily="34" charset="0"/>
              </a:endParaRPr>
            </a:p>
          </p:txBody>
        </p:sp>
        <p:sp>
          <p:nvSpPr>
            <p:cNvPr id="6" name="Oval 6"/>
            <p:cNvSpPr>
              <a:spLocks noChangeArrowheads="1"/>
            </p:cNvSpPr>
            <p:nvPr/>
          </p:nvSpPr>
          <p:spPr bwMode="auto">
            <a:xfrm>
              <a:off x="3560056" y="1513039"/>
              <a:ext cx="1028871" cy="1028871"/>
            </a:xfrm>
            <a:prstGeom prst="ellipse">
              <a:avLst/>
            </a:prstGeom>
            <a:solidFill>
              <a:schemeClr val="bg2"/>
            </a:solidFill>
            <a:ln w="38100" cmpd="sng">
              <a:noFill/>
              <a:bevel/>
              <a:headEnd/>
              <a:tailEnd/>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smtClean="0">
                  <a:ln>
                    <a:noFill/>
                  </a:ln>
                  <a:solidFill>
                    <a:srgbClr val="F8F8F8"/>
                  </a:solidFill>
                  <a:effectLst/>
                  <a:uLnTx/>
                  <a:uFillTx/>
                  <a:latin typeface="微软雅黑" panose="020B0503020204020204" pitchFamily="34" charset="-122"/>
                  <a:ea typeface="微软雅黑" panose="020B0503020204020204" pitchFamily="34" charset="-122"/>
                  <a:cs typeface="+mn-cs"/>
                  <a:sym typeface="Impact" pitchFamily="34" charset="0"/>
                </a:rPr>
                <a:t>添加</a:t>
              </a:r>
              <a:endParaRPr kumimoji="0" lang="en-US" altLang="zh-CN" sz="1400" b="0" i="0" u="none" strike="noStrike" kern="1200" cap="none" spc="0" normalizeH="0" baseline="0" noProof="0" dirty="0" smtClean="0">
                <a:ln>
                  <a:noFill/>
                </a:ln>
                <a:solidFill>
                  <a:srgbClr val="F8F8F8"/>
                </a:solidFill>
                <a:effectLst/>
                <a:uLnTx/>
                <a:uFillTx/>
                <a:latin typeface="微软雅黑" panose="020B0503020204020204" pitchFamily="34" charset="-122"/>
                <a:ea typeface="微软雅黑" panose="020B0503020204020204" pitchFamily="34" charset="-122"/>
                <a:cs typeface="+mn-cs"/>
                <a:sym typeface="Impact"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smtClean="0">
                  <a:ln>
                    <a:noFill/>
                  </a:ln>
                  <a:solidFill>
                    <a:srgbClr val="F8F8F8"/>
                  </a:solidFill>
                  <a:effectLst/>
                  <a:uLnTx/>
                  <a:uFillTx/>
                  <a:latin typeface="微软雅黑" panose="020B0503020204020204" pitchFamily="34" charset="-122"/>
                  <a:ea typeface="微软雅黑" panose="020B0503020204020204" pitchFamily="34" charset="-122"/>
                  <a:cs typeface="+mn-cs"/>
                  <a:sym typeface="Impact" pitchFamily="34" charset="0"/>
                </a:rPr>
                <a:t>文本</a:t>
              </a:r>
              <a:r>
                <a:rPr kumimoji="0" lang="en-US" altLang="zh-CN" sz="1400" b="0"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sym typeface="Impact" pitchFamily="34" charset="0"/>
                </a:rPr>
                <a:t>1</a:t>
              </a:r>
              <a:endParaRPr kumimoji="0" lang="zh-CN" altLang="en-US" sz="1400" b="0"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sym typeface="Impact" pitchFamily="34" charset="0"/>
              </a:endParaRPr>
            </a:p>
          </p:txBody>
        </p:sp>
        <p:sp>
          <p:nvSpPr>
            <p:cNvPr id="7" name="Oval 7"/>
            <p:cNvSpPr>
              <a:spLocks noChangeArrowheads="1"/>
            </p:cNvSpPr>
            <p:nvPr/>
          </p:nvSpPr>
          <p:spPr bwMode="auto">
            <a:xfrm>
              <a:off x="2348274" y="3775127"/>
              <a:ext cx="1028871" cy="1028871"/>
            </a:xfrm>
            <a:prstGeom prst="ellipse">
              <a:avLst/>
            </a:prstGeom>
            <a:solidFill>
              <a:schemeClr val="bg2"/>
            </a:solidFill>
            <a:ln w="38100" cmpd="sng">
              <a:noFill/>
              <a:bevel/>
              <a:headEnd/>
              <a:tailEnd/>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smtClean="0">
                  <a:ln>
                    <a:noFill/>
                  </a:ln>
                  <a:solidFill>
                    <a:srgbClr val="F8F8F8"/>
                  </a:solidFill>
                  <a:effectLst/>
                  <a:uLnTx/>
                  <a:uFillTx/>
                  <a:latin typeface="微软雅黑" panose="020B0503020204020204" pitchFamily="34" charset="-122"/>
                  <a:ea typeface="微软雅黑" panose="020B0503020204020204" pitchFamily="34" charset="-122"/>
                  <a:cs typeface="+mn-cs"/>
                  <a:sym typeface="Impact" pitchFamily="34" charset="0"/>
                </a:rPr>
                <a:t>添加</a:t>
              </a:r>
              <a:endParaRPr kumimoji="0" lang="en-US" altLang="zh-CN" sz="1400" b="0" i="0" u="none" strike="noStrike" kern="1200" cap="none" spc="0" normalizeH="0" baseline="0" noProof="0" dirty="0" smtClean="0">
                <a:ln>
                  <a:noFill/>
                </a:ln>
                <a:solidFill>
                  <a:srgbClr val="F8F8F8"/>
                </a:solidFill>
                <a:effectLst/>
                <a:uLnTx/>
                <a:uFillTx/>
                <a:latin typeface="微软雅黑" panose="020B0503020204020204" pitchFamily="34" charset="-122"/>
                <a:ea typeface="微软雅黑" panose="020B0503020204020204" pitchFamily="34" charset="-122"/>
                <a:cs typeface="+mn-cs"/>
                <a:sym typeface="Impact"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smtClean="0">
                  <a:ln>
                    <a:noFill/>
                  </a:ln>
                  <a:solidFill>
                    <a:srgbClr val="F8F8F8"/>
                  </a:solidFill>
                  <a:effectLst/>
                  <a:uLnTx/>
                  <a:uFillTx/>
                  <a:latin typeface="微软雅黑" panose="020B0503020204020204" pitchFamily="34" charset="-122"/>
                  <a:ea typeface="微软雅黑" panose="020B0503020204020204" pitchFamily="34" charset="-122"/>
                  <a:cs typeface="+mn-cs"/>
                  <a:sym typeface="Impact" pitchFamily="34" charset="0"/>
                </a:rPr>
                <a:t>文本</a:t>
              </a:r>
              <a:r>
                <a:rPr kumimoji="0" lang="en-US" altLang="zh-CN" sz="1400" b="0"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sym typeface="Impact" pitchFamily="34" charset="0"/>
                </a:rPr>
                <a:t>2</a:t>
              </a:r>
              <a:endParaRPr kumimoji="0" lang="zh-CN" altLang="en-US" sz="1400" b="0"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sym typeface="Impact" pitchFamily="34" charset="0"/>
              </a:endParaRPr>
            </a:p>
          </p:txBody>
        </p:sp>
      </p:grpSp>
      <p:sp>
        <p:nvSpPr>
          <p:cNvPr id="8" name="Oval 8"/>
          <p:cNvSpPr>
            <a:spLocks noChangeArrowheads="1"/>
          </p:cNvSpPr>
          <p:nvPr/>
        </p:nvSpPr>
        <p:spPr bwMode="auto">
          <a:xfrm>
            <a:off x="2396301" y="843558"/>
            <a:ext cx="700204" cy="700204"/>
          </a:xfrm>
          <a:prstGeom prst="ellipse">
            <a:avLst/>
          </a:prstGeom>
          <a:solidFill>
            <a:schemeClr val="bg1"/>
          </a:solidFill>
          <a:ln>
            <a:noFill/>
          </a:ln>
        </p:spPr>
        <p:txBody>
          <a:bodyPr wrap="none" anchor="ctr"/>
          <a:lstStyle>
            <a:lvl1pPr>
              <a:defRPr>
                <a:solidFill>
                  <a:schemeClr val="tx1"/>
                </a:solidFill>
                <a:latin typeface="Arial" pitchFamily="34" charset="0"/>
              </a:defRPr>
            </a:lvl1pPr>
            <a:lvl2pPr>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fontAlgn="base">
              <a:spcBef>
                <a:spcPct val="0"/>
              </a:spcBef>
              <a:spcAft>
                <a:spcPct val="0"/>
              </a:spcAft>
              <a:buFont typeface="Arial" pitchFamily="34" charset="0"/>
              <a:defRPr>
                <a:solidFill>
                  <a:schemeClr val="tx1"/>
                </a:solidFill>
                <a:latin typeface="Arial" pitchFamily="34" charset="0"/>
              </a:defRPr>
            </a:lvl6pPr>
            <a:lvl7pPr fontAlgn="base">
              <a:spcBef>
                <a:spcPct val="0"/>
              </a:spcBef>
              <a:spcAft>
                <a:spcPct val="0"/>
              </a:spcAft>
              <a:buFont typeface="Arial" pitchFamily="34" charset="0"/>
              <a:defRPr>
                <a:solidFill>
                  <a:schemeClr val="tx1"/>
                </a:solidFill>
                <a:latin typeface="Arial" pitchFamily="34" charset="0"/>
              </a:defRPr>
            </a:lvl7pPr>
            <a:lvl8pPr fontAlgn="base">
              <a:spcBef>
                <a:spcPct val="0"/>
              </a:spcBef>
              <a:spcAft>
                <a:spcPct val="0"/>
              </a:spcAft>
              <a:buFont typeface="Arial" pitchFamily="34" charset="0"/>
              <a:defRPr>
                <a:solidFill>
                  <a:schemeClr val="tx1"/>
                </a:solidFill>
                <a:latin typeface="Arial" pitchFamily="34" charset="0"/>
              </a:defRPr>
            </a:lvl8pPr>
            <a:lvl9pPr fontAlgn="base">
              <a:spcBef>
                <a:spcPct val="0"/>
              </a:spcBef>
              <a:spcAft>
                <a:spcPct val="0"/>
              </a:spcAft>
              <a:buFont typeface="Arial" pitchFamily="34" charset="0"/>
              <a:defRPr>
                <a:solidFill>
                  <a:schemeClr val="tx1"/>
                </a:solidFill>
                <a:latin typeface="Arial"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200" b="1"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sym typeface="Impact" pitchFamily="34" charset="0"/>
              </a:rPr>
              <a:t>文本</a:t>
            </a:r>
            <a:r>
              <a:rPr kumimoji="0" lang="en-US" altLang="zh-CN" sz="1200" b="1"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sym typeface="Impact" pitchFamily="34" charset="0"/>
              </a:rPr>
              <a:t>1</a:t>
            </a:r>
            <a:endParaRPr kumimoji="0" lang="zh-CN" altLang="en-US" sz="1200" b="1"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sym typeface="Impact" pitchFamily="34" charset="0"/>
            </a:endParaRPr>
          </a:p>
        </p:txBody>
      </p:sp>
      <p:sp>
        <p:nvSpPr>
          <p:cNvPr id="9" name="Oval 9"/>
          <p:cNvSpPr>
            <a:spLocks noChangeArrowheads="1"/>
          </p:cNvSpPr>
          <p:nvPr/>
        </p:nvSpPr>
        <p:spPr bwMode="auto">
          <a:xfrm>
            <a:off x="3708112" y="2978466"/>
            <a:ext cx="700204" cy="700204"/>
          </a:xfrm>
          <a:prstGeom prst="ellipse">
            <a:avLst/>
          </a:prstGeom>
          <a:solidFill>
            <a:schemeClr val="tx2"/>
          </a:solidFill>
          <a:ln>
            <a:noFill/>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srgbClr val="F8F8F8"/>
                </a:solidFill>
                <a:effectLst/>
                <a:uLnTx/>
                <a:uFillTx/>
                <a:latin typeface="微软雅黑" panose="020B0503020204020204" pitchFamily="34" charset="-122"/>
                <a:ea typeface="微软雅黑" panose="020B0503020204020204" pitchFamily="34" charset="-122"/>
                <a:cs typeface="+mn-cs"/>
                <a:sym typeface="Impact" pitchFamily="34" charset="0"/>
              </a:rPr>
              <a:t>文本</a:t>
            </a:r>
            <a:r>
              <a:rPr kumimoji="0" lang="en-US" altLang="zh-CN" sz="1200" b="0"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sym typeface="Impact" pitchFamily="34" charset="0"/>
              </a:rPr>
              <a:t>2</a:t>
            </a:r>
            <a:endParaRPr kumimoji="0" lang="zh-CN" altLang="en-US" sz="1200" b="0" i="0" u="none" strike="noStrike" kern="1200" cap="none" spc="0" normalizeH="0" baseline="0" noProof="0">
              <a:ln>
                <a:noFill/>
              </a:ln>
              <a:solidFill>
                <a:srgbClr val="F8F8F8"/>
              </a:solidFill>
              <a:effectLst/>
              <a:uLnTx/>
              <a:uFillTx/>
              <a:latin typeface="微软雅黑" panose="020B0503020204020204" pitchFamily="34" charset="-122"/>
              <a:ea typeface="微软雅黑" panose="020B0503020204020204" pitchFamily="34" charset="-122"/>
              <a:cs typeface="+mn-cs"/>
              <a:sym typeface="Impact" pitchFamily="34" charset="0"/>
            </a:endParaRPr>
          </a:p>
        </p:txBody>
      </p:sp>
      <p:sp>
        <p:nvSpPr>
          <p:cNvPr id="10" name="Oval 10"/>
          <p:cNvSpPr>
            <a:spLocks noChangeArrowheads="1"/>
          </p:cNvSpPr>
          <p:nvPr/>
        </p:nvSpPr>
        <p:spPr bwMode="auto">
          <a:xfrm>
            <a:off x="1077345" y="3012761"/>
            <a:ext cx="700204" cy="700204"/>
          </a:xfrm>
          <a:prstGeom prst="ellipse">
            <a:avLst/>
          </a:prstGeom>
          <a:solidFill>
            <a:schemeClr val="bg1"/>
          </a:solidFill>
          <a:ln>
            <a:noFill/>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srgbClr val="F8F8F8"/>
                </a:solidFill>
                <a:effectLst/>
                <a:uLnTx/>
                <a:uFillTx/>
                <a:latin typeface="微软雅黑" panose="020B0503020204020204" pitchFamily="34" charset="-122"/>
                <a:ea typeface="微软雅黑" panose="020B0503020204020204" pitchFamily="34" charset="-122"/>
                <a:cs typeface="+mn-cs"/>
                <a:sym typeface="Impact" pitchFamily="34" charset="0"/>
              </a:rPr>
              <a:t>文本</a:t>
            </a:r>
            <a:r>
              <a:rPr kumimoji="0" lang="en-US" altLang="zh-CN" sz="1200" b="0"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sym typeface="Impact" pitchFamily="34" charset="0"/>
              </a:rPr>
              <a:t>3</a:t>
            </a:r>
            <a:endParaRPr kumimoji="0" lang="zh-CN" altLang="en-US" sz="1200" b="0" i="0" u="none" strike="noStrike" kern="1200" cap="none" spc="0" normalizeH="0" baseline="0" noProof="0">
              <a:ln>
                <a:noFill/>
              </a:ln>
              <a:solidFill>
                <a:srgbClr val="F8F8F8"/>
              </a:solidFill>
              <a:effectLst/>
              <a:uLnTx/>
              <a:uFillTx/>
              <a:latin typeface="微软雅黑" panose="020B0503020204020204" pitchFamily="34" charset="-122"/>
              <a:ea typeface="微软雅黑" panose="020B0503020204020204" pitchFamily="34" charset="-122"/>
              <a:cs typeface="+mn-cs"/>
              <a:sym typeface="Impact" pitchFamily="34" charset="0"/>
            </a:endParaRPr>
          </a:p>
        </p:txBody>
      </p:sp>
      <p:grpSp>
        <p:nvGrpSpPr>
          <p:cNvPr id="11" name="组合 10"/>
          <p:cNvGrpSpPr/>
          <p:nvPr/>
        </p:nvGrpSpPr>
        <p:grpSpPr>
          <a:xfrm>
            <a:off x="1850428" y="2269688"/>
            <a:ext cx="1787663" cy="1348964"/>
            <a:chOff x="1922436" y="2409015"/>
            <a:chExt cx="1787663" cy="1348964"/>
          </a:xfrm>
        </p:grpSpPr>
        <p:sp>
          <p:nvSpPr>
            <p:cNvPr id="12" name="AutoShape 11"/>
            <p:cNvSpPr>
              <a:spLocks noChangeShapeType="1"/>
            </p:cNvSpPr>
            <p:nvPr/>
          </p:nvSpPr>
          <p:spPr bwMode="auto">
            <a:xfrm flipH="1" flipV="1">
              <a:off x="2854136" y="3350717"/>
              <a:ext cx="8574" cy="407262"/>
            </a:xfrm>
            <a:prstGeom prst="straightConnector1">
              <a:avLst/>
            </a:prstGeom>
            <a:noFill/>
            <a:ln w="9525" cmpd="sng">
              <a:solidFill>
                <a:schemeClr val="tx1"/>
              </a:solidFill>
              <a:bevel/>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8F8F8"/>
                </a:solidFill>
                <a:effectLst/>
                <a:uLnTx/>
                <a:uFillTx/>
                <a:latin typeface="微软雅黑" panose="020B0503020204020204" pitchFamily="34" charset="-122"/>
                <a:ea typeface="微软雅黑" panose="020B0503020204020204" pitchFamily="34" charset="-122"/>
                <a:cs typeface="+mn-cs"/>
              </a:endParaRPr>
            </a:p>
          </p:txBody>
        </p:sp>
        <p:sp>
          <p:nvSpPr>
            <p:cNvPr id="13" name="AutoShape 12"/>
            <p:cNvSpPr>
              <a:spLocks noChangeShapeType="1"/>
            </p:cNvSpPr>
            <p:nvPr/>
          </p:nvSpPr>
          <p:spPr bwMode="auto">
            <a:xfrm flipH="1">
              <a:off x="3339992" y="2409015"/>
              <a:ext cx="370107" cy="98600"/>
            </a:xfrm>
            <a:prstGeom prst="straightConnector1">
              <a:avLst/>
            </a:prstGeom>
            <a:noFill/>
            <a:ln w="9525" cmpd="sng">
              <a:solidFill>
                <a:schemeClr val="tx1"/>
              </a:solidFill>
              <a:bevel/>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8F8F8"/>
                </a:solidFill>
                <a:effectLst/>
                <a:uLnTx/>
                <a:uFillTx/>
                <a:latin typeface="微软雅黑" panose="020B0503020204020204" pitchFamily="34" charset="-122"/>
                <a:ea typeface="微软雅黑" panose="020B0503020204020204" pitchFamily="34" charset="-122"/>
                <a:cs typeface="+mn-cs"/>
              </a:endParaRPr>
            </a:p>
          </p:txBody>
        </p:sp>
        <p:sp>
          <p:nvSpPr>
            <p:cNvPr id="14" name="AutoShape 13"/>
            <p:cNvSpPr>
              <a:spLocks noChangeShapeType="1"/>
            </p:cNvSpPr>
            <p:nvPr/>
          </p:nvSpPr>
          <p:spPr bwMode="auto">
            <a:xfrm>
              <a:off x="1922436" y="2409015"/>
              <a:ext cx="445844" cy="98600"/>
            </a:xfrm>
            <a:prstGeom prst="straightConnector1">
              <a:avLst/>
            </a:prstGeom>
            <a:noFill/>
            <a:ln w="9525" cmpd="sng">
              <a:solidFill>
                <a:schemeClr val="tx1"/>
              </a:solidFill>
              <a:bevel/>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8F8F8"/>
                </a:solidFill>
                <a:effectLst/>
                <a:uLnTx/>
                <a:uFillTx/>
                <a:latin typeface="微软雅黑" panose="020B0503020204020204" pitchFamily="34" charset="-122"/>
                <a:ea typeface="微软雅黑" panose="020B0503020204020204" pitchFamily="34" charset="-122"/>
                <a:cs typeface="+mn-cs"/>
              </a:endParaRPr>
            </a:p>
          </p:txBody>
        </p:sp>
      </p:grpSp>
      <p:sp>
        <p:nvSpPr>
          <p:cNvPr id="15" name="AutoShape 22"/>
          <p:cNvSpPr>
            <a:spLocks noChangeArrowheads="1"/>
          </p:cNvSpPr>
          <p:nvPr/>
        </p:nvSpPr>
        <p:spPr bwMode="auto">
          <a:xfrm>
            <a:off x="5142323" y="1472118"/>
            <a:ext cx="3318109" cy="451560"/>
          </a:xfrm>
          <a:prstGeom prst="roundRect">
            <a:avLst>
              <a:gd name="adj" fmla="val 0"/>
            </a:avLst>
          </a:prstGeom>
          <a:solidFill>
            <a:schemeClr val="tx1"/>
          </a:solidFill>
          <a:ln w="3175" cap="flat" cmpd="sng">
            <a:noFill/>
            <a:bevel/>
            <a:headEnd/>
            <a:tailEnd/>
          </a:ln>
        </p:spPr>
        <p:txBody>
          <a:bodyPr anchor="ctr"/>
          <a:lstStyle>
            <a:lvl1pPr>
              <a:defRPr>
                <a:solidFill>
                  <a:schemeClr val="tx1"/>
                </a:solidFill>
                <a:latin typeface="Arial" pitchFamily="34" charset="0"/>
              </a:defRPr>
            </a:lvl1pPr>
            <a:lvl2pPr>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fontAlgn="base">
              <a:spcBef>
                <a:spcPct val="0"/>
              </a:spcBef>
              <a:spcAft>
                <a:spcPct val="0"/>
              </a:spcAft>
              <a:buFont typeface="Arial" pitchFamily="34" charset="0"/>
              <a:defRPr>
                <a:solidFill>
                  <a:schemeClr val="tx1"/>
                </a:solidFill>
                <a:latin typeface="Arial" pitchFamily="34" charset="0"/>
              </a:defRPr>
            </a:lvl6pPr>
            <a:lvl7pPr fontAlgn="base">
              <a:spcBef>
                <a:spcPct val="0"/>
              </a:spcBef>
              <a:spcAft>
                <a:spcPct val="0"/>
              </a:spcAft>
              <a:buFont typeface="Arial" pitchFamily="34" charset="0"/>
              <a:defRPr>
                <a:solidFill>
                  <a:schemeClr val="tx1"/>
                </a:solidFill>
                <a:latin typeface="Arial" pitchFamily="34" charset="0"/>
              </a:defRPr>
            </a:lvl7pPr>
            <a:lvl8pPr fontAlgn="base">
              <a:spcBef>
                <a:spcPct val="0"/>
              </a:spcBef>
              <a:spcAft>
                <a:spcPct val="0"/>
              </a:spcAft>
              <a:buFont typeface="Arial" pitchFamily="34" charset="0"/>
              <a:defRPr>
                <a:solidFill>
                  <a:schemeClr val="tx1"/>
                </a:solidFill>
                <a:latin typeface="Arial" pitchFamily="34" charset="0"/>
              </a:defRPr>
            </a:lvl8pPr>
            <a:lvl9pPr fontAlgn="base">
              <a:spcBef>
                <a:spcPct val="0"/>
              </a:spcBef>
              <a:spcAft>
                <a:spcPct val="0"/>
              </a:spcAft>
              <a:buFont typeface="Arial" pitchFamily="34" charset="0"/>
              <a:defRPr>
                <a:solidFill>
                  <a:schemeClr val="tx1"/>
                </a:solidFill>
                <a:latin typeface="Arial" pitchFamily="34" charset="0"/>
              </a:defRPr>
            </a:lvl9p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600" b="1" i="1"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sym typeface="宋体" pitchFamily="2" charset="-122"/>
              </a:rPr>
              <a:t>单击此处添加文本</a:t>
            </a:r>
            <a:endParaRPr kumimoji="0" lang="zh-CN" altLang="en-US" sz="1800" b="0"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endParaRPr>
          </a:p>
        </p:txBody>
      </p:sp>
      <p:sp>
        <p:nvSpPr>
          <p:cNvPr id="16" name="Oval 16"/>
          <p:cNvSpPr>
            <a:spLocks noChangeArrowheads="1"/>
          </p:cNvSpPr>
          <p:nvPr/>
        </p:nvSpPr>
        <p:spPr bwMode="auto">
          <a:xfrm>
            <a:off x="2100992" y="1930794"/>
            <a:ext cx="1325340" cy="1296360"/>
          </a:xfrm>
          <a:prstGeom prst="ellipse">
            <a:avLst/>
          </a:prstGeom>
          <a:solidFill>
            <a:schemeClr val="tx1"/>
          </a:solidFill>
          <a:ln>
            <a:noFill/>
          </a:ln>
        </p:spPr>
        <p:txBody>
          <a:bodyPr wrap="none" anchor="ctr"/>
          <a:lstStyle>
            <a:lvl1pPr>
              <a:defRPr>
                <a:solidFill>
                  <a:schemeClr val="tx1"/>
                </a:solidFill>
                <a:latin typeface="Arial" pitchFamily="34" charset="0"/>
              </a:defRPr>
            </a:lvl1pPr>
            <a:lvl2pPr>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fontAlgn="base">
              <a:spcBef>
                <a:spcPct val="0"/>
              </a:spcBef>
              <a:spcAft>
                <a:spcPct val="0"/>
              </a:spcAft>
              <a:buFont typeface="Arial" pitchFamily="34" charset="0"/>
              <a:defRPr>
                <a:solidFill>
                  <a:schemeClr val="tx1"/>
                </a:solidFill>
                <a:latin typeface="Arial" pitchFamily="34" charset="0"/>
              </a:defRPr>
            </a:lvl6pPr>
            <a:lvl7pPr fontAlgn="base">
              <a:spcBef>
                <a:spcPct val="0"/>
              </a:spcBef>
              <a:spcAft>
                <a:spcPct val="0"/>
              </a:spcAft>
              <a:buFont typeface="Arial" pitchFamily="34" charset="0"/>
              <a:defRPr>
                <a:solidFill>
                  <a:schemeClr val="tx1"/>
                </a:solidFill>
                <a:latin typeface="Arial" pitchFamily="34" charset="0"/>
              </a:defRPr>
            </a:lvl7pPr>
            <a:lvl8pPr fontAlgn="base">
              <a:spcBef>
                <a:spcPct val="0"/>
              </a:spcBef>
              <a:spcAft>
                <a:spcPct val="0"/>
              </a:spcAft>
              <a:buFont typeface="Arial" pitchFamily="34" charset="0"/>
              <a:defRPr>
                <a:solidFill>
                  <a:schemeClr val="tx1"/>
                </a:solidFill>
                <a:latin typeface="Arial" pitchFamily="34" charset="0"/>
              </a:defRPr>
            </a:lvl8pPr>
            <a:lvl9pPr fontAlgn="base">
              <a:spcBef>
                <a:spcPct val="0"/>
              </a:spcBef>
              <a:spcAft>
                <a:spcPct val="0"/>
              </a:spcAft>
              <a:buFont typeface="Arial" pitchFamily="34" charset="0"/>
              <a:defRPr>
                <a:solidFill>
                  <a:schemeClr val="tx1"/>
                </a:solidFill>
                <a:latin typeface="Arial"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sym typeface="Impact" pitchFamily="34" charset="0"/>
              </a:rPr>
              <a:t>标题</a:t>
            </a:r>
            <a:endParaRPr kumimoji="0" lang="zh-CN" altLang="en-US" sz="1800" b="1"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sym typeface="Impact" pitchFamily="34" charset="0"/>
            </a:endParaRPr>
          </a:p>
        </p:txBody>
      </p:sp>
    </p:spTree>
    <p:extLst>
      <p:ext uri="{BB962C8B-B14F-4D97-AF65-F5344CB8AC3E}">
        <p14:creationId xmlns:p14="http://schemas.microsoft.com/office/powerpoint/2010/main" xmlns="" val="3796870473"/>
      </p:ext>
    </p:extLst>
  </p:cSld>
  <p:clrMapOvr>
    <a:masterClrMapping/>
  </p:clrMapOvr>
  <mc:AlternateContent xmlns:mc="http://schemas.openxmlformats.org/markup-compatibility/2006">
    <mc:Choice xmlns:p14="http://schemas.microsoft.com/office/powerpoint/2010/main" xmlns="" Requires="p14">
      <p:transition spd="slow" p14:dur="1250" advClick="0" advTm="3713">
        <p14:switch dir="r"/>
      </p:transition>
    </mc:Choice>
    <mc:Fallback>
      <p:transition spd="slow" advClick="0" advTm="371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par>
                          <p:cTn id="18" fill="hold">
                            <p:stCondLst>
                              <p:cond delay="1500"/>
                            </p:stCondLst>
                            <p:childTnLst>
                              <p:par>
                                <p:cTn id="19" presetID="21" presetClass="entr" presetSubtype="1" fill="hold" grpId="0"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wheel(1)">
                                      <p:cBhvr>
                                        <p:cTn id="21" dur="2000"/>
                                        <p:tgtEl>
                                          <p:spTgt spid="3"/>
                                        </p:tgtEl>
                                      </p:cBhvr>
                                    </p:animEffect>
                                  </p:childTnLst>
                                </p:cTn>
                              </p:par>
                            </p:childTnLst>
                          </p:cTn>
                        </p:par>
                        <p:par>
                          <p:cTn id="22" fill="hold">
                            <p:stCondLst>
                              <p:cond delay="3500"/>
                            </p:stCondLst>
                            <p:childTnLst>
                              <p:par>
                                <p:cTn id="23" presetID="10" presetClass="entr" presetSubtype="0"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childTnLst>
                          </p:cTn>
                        </p:par>
                        <p:par>
                          <p:cTn id="26" fill="hold">
                            <p:stCondLst>
                              <p:cond delay="4000"/>
                            </p:stCondLst>
                            <p:childTnLst>
                              <p:par>
                                <p:cTn id="27" presetID="10" presetClass="entr" presetSubtype="0"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500"/>
                                        <p:tgtEl>
                                          <p:spTgt spid="9"/>
                                        </p:tgtEl>
                                      </p:cBhvr>
                                    </p:animEffect>
                                  </p:childTnLst>
                                </p:cTn>
                              </p:par>
                            </p:childTnLst>
                          </p:cTn>
                        </p:par>
                        <p:par>
                          <p:cTn id="30" fill="hold">
                            <p:stCondLst>
                              <p:cond delay="4500"/>
                            </p:stCondLst>
                            <p:childTnLst>
                              <p:par>
                                <p:cTn id="31" presetID="10" presetClass="entr" presetSubtype="0" fill="hold" grpId="0" nodeType="after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500"/>
                                        <p:tgtEl>
                                          <p:spTgt spid="10"/>
                                        </p:tgtEl>
                                      </p:cBhvr>
                                    </p:animEffect>
                                  </p:childTnLst>
                                </p:cTn>
                              </p:par>
                            </p:childTnLst>
                          </p:cTn>
                        </p:par>
                        <p:par>
                          <p:cTn id="34" fill="hold">
                            <p:stCondLst>
                              <p:cond delay="5000"/>
                            </p:stCondLst>
                            <p:childTnLst>
                              <p:par>
                                <p:cTn id="35" presetID="42" presetClass="entr" presetSubtype="0" fill="hold" grpId="0" nodeType="after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fade">
                                      <p:cBhvr>
                                        <p:cTn id="37" dur="1000"/>
                                        <p:tgtEl>
                                          <p:spTgt spid="15"/>
                                        </p:tgtEl>
                                      </p:cBhvr>
                                    </p:animEffect>
                                    <p:anim calcmode="lin" valueType="num">
                                      <p:cBhvr>
                                        <p:cTn id="38" dur="1000" fill="hold"/>
                                        <p:tgtEl>
                                          <p:spTgt spid="15"/>
                                        </p:tgtEl>
                                        <p:attrNameLst>
                                          <p:attrName>ppt_x</p:attrName>
                                        </p:attrNameLst>
                                      </p:cBhvr>
                                      <p:tavLst>
                                        <p:tav tm="0">
                                          <p:val>
                                            <p:strVal val="#ppt_x"/>
                                          </p:val>
                                        </p:tav>
                                        <p:tav tm="100000">
                                          <p:val>
                                            <p:strVal val="#ppt_x"/>
                                          </p:val>
                                        </p:tav>
                                      </p:tavLst>
                                    </p:anim>
                                    <p:anim calcmode="lin" valueType="num">
                                      <p:cBhvr>
                                        <p:cTn id="39" dur="1000" fill="hold"/>
                                        <p:tgtEl>
                                          <p:spTgt spid="15"/>
                                        </p:tgtEl>
                                        <p:attrNameLst>
                                          <p:attrName>ppt_y</p:attrName>
                                        </p:attrNameLst>
                                      </p:cBhvr>
                                      <p:tavLst>
                                        <p:tav tm="0">
                                          <p:val>
                                            <p:strVal val="#ppt_y+.1"/>
                                          </p:val>
                                        </p:tav>
                                        <p:tav tm="100000">
                                          <p:val>
                                            <p:strVal val="#ppt_y"/>
                                          </p:val>
                                        </p:tav>
                                      </p:tavLst>
                                    </p:anim>
                                  </p:childTnLst>
                                </p:cTn>
                              </p:par>
                            </p:childTnLst>
                          </p:cTn>
                        </p:par>
                        <p:par>
                          <p:cTn id="40" fill="hold">
                            <p:stCondLst>
                              <p:cond delay="6000"/>
                            </p:stCondLst>
                            <p:childTnLst>
                              <p:par>
                                <p:cTn id="41" presetID="47" presetClass="entr" presetSubtype="0" fill="hold" grpId="0" nodeType="afterEffect">
                                  <p:stCondLst>
                                    <p:cond delay="0"/>
                                  </p:stCondLst>
                                  <p:childTnLst>
                                    <p:set>
                                      <p:cBhvr>
                                        <p:cTn id="42" dur="1" fill="hold">
                                          <p:stCondLst>
                                            <p:cond delay="0"/>
                                          </p:stCondLst>
                                        </p:cTn>
                                        <p:tgtEl>
                                          <p:spTgt spid="2"/>
                                        </p:tgtEl>
                                        <p:attrNameLst>
                                          <p:attrName>style.visibility</p:attrName>
                                        </p:attrNameLst>
                                      </p:cBhvr>
                                      <p:to>
                                        <p:strVal val="visible"/>
                                      </p:to>
                                    </p:set>
                                    <p:animEffect transition="in" filter="fade">
                                      <p:cBhvr>
                                        <p:cTn id="43" dur="1000"/>
                                        <p:tgtEl>
                                          <p:spTgt spid="2"/>
                                        </p:tgtEl>
                                      </p:cBhvr>
                                    </p:animEffect>
                                    <p:anim calcmode="lin" valueType="num">
                                      <p:cBhvr>
                                        <p:cTn id="44" dur="1000" fill="hold"/>
                                        <p:tgtEl>
                                          <p:spTgt spid="2"/>
                                        </p:tgtEl>
                                        <p:attrNameLst>
                                          <p:attrName>ppt_x</p:attrName>
                                        </p:attrNameLst>
                                      </p:cBhvr>
                                      <p:tavLst>
                                        <p:tav tm="0">
                                          <p:val>
                                            <p:strVal val="#ppt_x"/>
                                          </p:val>
                                        </p:tav>
                                        <p:tav tm="100000">
                                          <p:val>
                                            <p:strVal val="#ppt_x"/>
                                          </p:val>
                                        </p:tav>
                                      </p:tavLst>
                                    </p:anim>
                                    <p:anim calcmode="lin" valueType="num">
                                      <p:cBhvr>
                                        <p:cTn id="4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8" grpId="0" animBg="1"/>
      <p:bldP spid="9" grpId="0" animBg="1"/>
      <p:bldP spid="10" grpId="0" animBg="1"/>
      <p:bldP spid="15" grpId="0" animBg="1"/>
      <p:bldP spid="1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557044" y="2483087"/>
            <a:ext cx="4034032" cy="1296143"/>
            <a:chOff x="2557044" y="2483087"/>
            <a:chExt cx="4034032" cy="1296143"/>
          </a:xfrm>
        </p:grpSpPr>
        <p:sp>
          <p:nvSpPr>
            <p:cNvPr id="3" name="Line 34"/>
            <p:cNvSpPr>
              <a:spLocks noChangeShapeType="1"/>
            </p:cNvSpPr>
            <p:nvPr/>
          </p:nvSpPr>
          <p:spPr bwMode="auto">
            <a:xfrm rot="618245" flipV="1">
              <a:off x="4879539" y="2483087"/>
              <a:ext cx="117053" cy="1046336"/>
            </a:xfrm>
            <a:prstGeom prst="line">
              <a:avLst/>
            </a:prstGeom>
            <a:noFill/>
            <a:ln w="9525">
              <a:solidFill>
                <a:schemeClr val="tx1"/>
              </a:solidFill>
              <a:prstDash val="dash"/>
              <a:round/>
              <a:headEnd/>
              <a:tailEnd type="triangl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8F8F8"/>
                </a:solidFill>
                <a:effectLst/>
                <a:uLnTx/>
                <a:uFillTx/>
                <a:latin typeface="微软雅黑" panose="020B0503020204020204" pitchFamily="34" charset="-122"/>
                <a:ea typeface="微软雅黑" panose="020B0503020204020204" pitchFamily="34" charset="-122"/>
                <a:cs typeface="+mn-cs"/>
              </a:endParaRPr>
            </a:p>
          </p:txBody>
        </p:sp>
        <p:sp>
          <p:nvSpPr>
            <p:cNvPr id="4" name="Line 35"/>
            <p:cNvSpPr>
              <a:spLocks noChangeShapeType="1"/>
            </p:cNvSpPr>
            <p:nvPr/>
          </p:nvSpPr>
          <p:spPr bwMode="auto">
            <a:xfrm rot="618245" flipH="1" flipV="1">
              <a:off x="4208628" y="2554460"/>
              <a:ext cx="432523" cy="849346"/>
            </a:xfrm>
            <a:prstGeom prst="line">
              <a:avLst/>
            </a:prstGeom>
            <a:noFill/>
            <a:ln w="9525">
              <a:solidFill>
                <a:schemeClr val="tx1"/>
              </a:solidFill>
              <a:prstDash val="dash"/>
              <a:round/>
              <a:headEnd/>
              <a:tailEnd type="triangl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8F8F8"/>
                </a:solidFill>
                <a:effectLst/>
                <a:uLnTx/>
                <a:uFillTx/>
                <a:latin typeface="微软雅黑" panose="020B0503020204020204" pitchFamily="34" charset="-122"/>
                <a:ea typeface="微软雅黑" panose="020B0503020204020204" pitchFamily="34" charset="-122"/>
                <a:cs typeface="+mn-cs"/>
              </a:endParaRPr>
            </a:p>
          </p:txBody>
        </p:sp>
        <p:sp>
          <p:nvSpPr>
            <p:cNvPr id="5" name="Line 36"/>
            <p:cNvSpPr>
              <a:spLocks noChangeShapeType="1"/>
            </p:cNvSpPr>
            <p:nvPr/>
          </p:nvSpPr>
          <p:spPr bwMode="auto">
            <a:xfrm rot="618245" flipH="1" flipV="1">
              <a:off x="3363565" y="2982702"/>
              <a:ext cx="1029206" cy="466783"/>
            </a:xfrm>
            <a:prstGeom prst="line">
              <a:avLst/>
            </a:prstGeom>
            <a:noFill/>
            <a:ln w="9525">
              <a:solidFill>
                <a:schemeClr val="tx1"/>
              </a:solidFill>
              <a:prstDash val="dash"/>
              <a:round/>
              <a:headEnd/>
              <a:tailEnd type="triangl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8F8F8"/>
                </a:solidFill>
                <a:effectLst/>
                <a:uLnTx/>
                <a:uFillTx/>
                <a:latin typeface="微软雅黑" panose="020B0503020204020204" pitchFamily="34" charset="-122"/>
                <a:ea typeface="微软雅黑" panose="020B0503020204020204" pitchFamily="34" charset="-122"/>
                <a:cs typeface="+mn-cs"/>
              </a:endParaRPr>
            </a:p>
          </p:txBody>
        </p:sp>
        <p:sp>
          <p:nvSpPr>
            <p:cNvPr id="6" name="Line 37"/>
            <p:cNvSpPr>
              <a:spLocks noChangeShapeType="1"/>
            </p:cNvSpPr>
            <p:nvPr/>
          </p:nvSpPr>
          <p:spPr bwMode="auto">
            <a:xfrm rot="618245" flipH="1">
              <a:off x="2557044" y="3566538"/>
              <a:ext cx="1750079" cy="24267"/>
            </a:xfrm>
            <a:prstGeom prst="line">
              <a:avLst/>
            </a:prstGeom>
            <a:noFill/>
            <a:ln w="9525">
              <a:solidFill>
                <a:schemeClr val="tx1"/>
              </a:solidFill>
              <a:prstDash val="dash"/>
              <a:round/>
              <a:headEnd/>
              <a:tailEnd type="triangl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8F8F8"/>
                </a:solidFill>
                <a:effectLst/>
                <a:uLnTx/>
                <a:uFillTx/>
                <a:latin typeface="微软雅黑" panose="020B0503020204020204" pitchFamily="34" charset="-122"/>
                <a:ea typeface="微软雅黑" panose="020B0503020204020204" pitchFamily="34" charset="-122"/>
                <a:cs typeface="+mn-cs"/>
              </a:endParaRPr>
            </a:p>
          </p:txBody>
        </p:sp>
        <p:sp>
          <p:nvSpPr>
            <p:cNvPr id="7" name="Line 38"/>
            <p:cNvSpPr>
              <a:spLocks noChangeShapeType="1"/>
            </p:cNvSpPr>
            <p:nvPr/>
          </p:nvSpPr>
          <p:spPr bwMode="auto">
            <a:xfrm rot="618245" flipV="1">
              <a:off x="5096515" y="2825680"/>
              <a:ext cx="662346" cy="765124"/>
            </a:xfrm>
            <a:prstGeom prst="line">
              <a:avLst/>
            </a:prstGeom>
            <a:noFill/>
            <a:ln w="9525">
              <a:solidFill>
                <a:schemeClr val="tx2"/>
              </a:solidFill>
              <a:round/>
              <a:headEnd/>
              <a:tailEnd type="triangl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8F8F8"/>
                </a:solidFill>
                <a:effectLst/>
                <a:uLnTx/>
                <a:uFillTx/>
                <a:latin typeface="微软雅黑" panose="020B0503020204020204" pitchFamily="34" charset="-122"/>
                <a:ea typeface="微软雅黑" panose="020B0503020204020204" pitchFamily="34" charset="-122"/>
                <a:cs typeface="+mn-cs"/>
              </a:endParaRPr>
            </a:p>
          </p:txBody>
        </p:sp>
        <p:sp>
          <p:nvSpPr>
            <p:cNvPr id="8" name="Line 39"/>
            <p:cNvSpPr>
              <a:spLocks noChangeShapeType="1"/>
            </p:cNvSpPr>
            <p:nvPr/>
          </p:nvSpPr>
          <p:spPr bwMode="auto">
            <a:xfrm rot="618245" flipV="1">
              <a:off x="5293506" y="3303883"/>
              <a:ext cx="1297570" cy="475347"/>
            </a:xfrm>
            <a:prstGeom prst="line">
              <a:avLst/>
            </a:prstGeom>
            <a:noFill/>
            <a:ln w="9525">
              <a:solidFill>
                <a:schemeClr val="tx1"/>
              </a:solidFill>
              <a:prstDash val="dash"/>
              <a:round/>
              <a:headEnd/>
              <a:tailEnd type="triangl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8F8F8"/>
                </a:solidFill>
                <a:effectLst/>
                <a:uLnTx/>
                <a:uFillTx/>
                <a:latin typeface="微软雅黑" panose="020B0503020204020204" pitchFamily="34" charset="-122"/>
                <a:ea typeface="微软雅黑" panose="020B0503020204020204" pitchFamily="34" charset="-122"/>
                <a:cs typeface="+mn-cs"/>
              </a:endParaRPr>
            </a:p>
          </p:txBody>
        </p:sp>
      </p:grpSp>
      <p:sp>
        <p:nvSpPr>
          <p:cNvPr id="9" name="Oval 20"/>
          <p:cNvSpPr>
            <a:spLocks noChangeArrowheads="1"/>
          </p:cNvSpPr>
          <p:nvPr/>
        </p:nvSpPr>
        <p:spPr bwMode="auto">
          <a:xfrm>
            <a:off x="3770394" y="1576643"/>
            <a:ext cx="807948" cy="805094"/>
          </a:xfrm>
          <a:prstGeom prst="ellipse">
            <a:avLst/>
          </a:prstGeom>
          <a:solidFill>
            <a:schemeClr val="bg1"/>
          </a:solidFill>
          <a:ln w="9525" algn="ctr">
            <a:noFill/>
            <a:round/>
            <a:headEn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000" b="0" i="0" u="none" strike="noStrike" kern="1200" cap="none" spc="0" normalizeH="0" baseline="0" noProof="0" dirty="0" smtClean="0">
                <a:ln>
                  <a:noFill/>
                </a:ln>
                <a:solidFill>
                  <a:srgbClr val="F8F8F8"/>
                </a:solidFill>
                <a:effectLst/>
                <a:uLnTx/>
                <a:uFillTx/>
                <a:latin typeface="微软雅黑" panose="020B0503020204020204" pitchFamily="34" charset="-122"/>
                <a:ea typeface="微软雅黑" panose="020B0503020204020204" pitchFamily="34" charset="-122"/>
                <a:cs typeface="+mn-cs"/>
              </a:rPr>
              <a:t>3</a:t>
            </a:r>
            <a:endParaRPr kumimoji="0" lang="en-US" altLang="zh-CN" sz="3000" b="0"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endParaRPr>
          </a:p>
        </p:txBody>
      </p:sp>
      <p:sp>
        <p:nvSpPr>
          <p:cNvPr id="10" name="Oval 25"/>
          <p:cNvSpPr>
            <a:spLocks noChangeArrowheads="1"/>
          </p:cNvSpPr>
          <p:nvPr/>
        </p:nvSpPr>
        <p:spPr bwMode="auto">
          <a:xfrm>
            <a:off x="4918081" y="1610903"/>
            <a:ext cx="807949" cy="805093"/>
          </a:xfrm>
          <a:prstGeom prst="ellipse">
            <a:avLst/>
          </a:prstGeom>
          <a:solidFill>
            <a:schemeClr val="bg1"/>
          </a:solidFill>
          <a:ln w="9525" algn="ctr">
            <a:noFill/>
            <a:round/>
            <a:headEn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000" b="0"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rPr>
              <a:t>4</a:t>
            </a:r>
          </a:p>
        </p:txBody>
      </p:sp>
      <p:sp>
        <p:nvSpPr>
          <p:cNvPr id="11" name="Oval 5"/>
          <p:cNvSpPr>
            <a:spLocks noChangeArrowheads="1"/>
          </p:cNvSpPr>
          <p:nvPr/>
        </p:nvSpPr>
        <p:spPr bwMode="auto">
          <a:xfrm>
            <a:off x="1714836" y="2947014"/>
            <a:ext cx="807948" cy="805094"/>
          </a:xfrm>
          <a:prstGeom prst="ellipse">
            <a:avLst/>
          </a:prstGeom>
          <a:solidFill>
            <a:schemeClr val="bg1"/>
          </a:solidFill>
          <a:ln w="9525" algn="ctr">
            <a:noFill/>
            <a:round/>
            <a:headEn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000" b="0"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rPr>
              <a:t>1</a:t>
            </a:r>
          </a:p>
        </p:txBody>
      </p:sp>
      <p:sp>
        <p:nvSpPr>
          <p:cNvPr id="12" name="Oval 30"/>
          <p:cNvSpPr>
            <a:spLocks noChangeArrowheads="1"/>
          </p:cNvSpPr>
          <p:nvPr/>
        </p:nvSpPr>
        <p:spPr bwMode="auto">
          <a:xfrm>
            <a:off x="6733823" y="2981274"/>
            <a:ext cx="807948" cy="805094"/>
          </a:xfrm>
          <a:prstGeom prst="ellipse">
            <a:avLst/>
          </a:prstGeom>
          <a:solidFill>
            <a:schemeClr val="bg1"/>
          </a:solidFill>
          <a:ln w="9525" algn="ctr">
            <a:noFill/>
            <a:round/>
            <a:headEn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000" b="0"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rPr>
              <a:t>6</a:t>
            </a:r>
          </a:p>
        </p:txBody>
      </p:sp>
      <p:sp>
        <p:nvSpPr>
          <p:cNvPr id="13" name="Oval 10"/>
          <p:cNvSpPr>
            <a:spLocks noChangeArrowheads="1"/>
          </p:cNvSpPr>
          <p:nvPr/>
        </p:nvSpPr>
        <p:spPr bwMode="auto">
          <a:xfrm>
            <a:off x="2554192" y="2141920"/>
            <a:ext cx="807949" cy="805093"/>
          </a:xfrm>
          <a:prstGeom prst="ellipse">
            <a:avLst/>
          </a:prstGeom>
          <a:solidFill>
            <a:schemeClr val="bg1"/>
          </a:solidFill>
          <a:ln w="9525" algn="ctr">
            <a:noFill/>
            <a:round/>
            <a:headEn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000" b="0"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rPr>
              <a:t>2</a:t>
            </a:r>
          </a:p>
        </p:txBody>
      </p:sp>
      <p:sp>
        <p:nvSpPr>
          <p:cNvPr id="14" name="Oval 15"/>
          <p:cNvSpPr>
            <a:spLocks noChangeArrowheads="1"/>
          </p:cNvSpPr>
          <p:nvPr/>
        </p:nvSpPr>
        <p:spPr bwMode="auto">
          <a:xfrm>
            <a:off x="5891613" y="2117655"/>
            <a:ext cx="807948" cy="805094"/>
          </a:xfrm>
          <a:prstGeom prst="ellipse">
            <a:avLst/>
          </a:prstGeom>
          <a:solidFill>
            <a:schemeClr val="tx2"/>
          </a:solidFill>
          <a:ln w="9525" algn="ctr">
            <a:noFill/>
            <a:round/>
            <a:headEn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000" b="0"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rPr>
              <a:t>5</a:t>
            </a:r>
          </a:p>
        </p:txBody>
      </p:sp>
      <p:grpSp>
        <p:nvGrpSpPr>
          <p:cNvPr id="15" name="组合 14"/>
          <p:cNvGrpSpPr/>
          <p:nvPr/>
        </p:nvGrpSpPr>
        <p:grpSpPr>
          <a:xfrm>
            <a:off x="467544" y="975678"/>
            <a:ext cx="8280920" cy="1938758"/>
            <a:chOff x="467544" y="975678"/>
            <a:chExt cx="8280920" cy="1938758"/>
          </a:xfrm>
        </p:grpSpPr>
        <p:sp>
          <p:nvSpPr>
            <p:cNvPr id="16" name="Rectangle 58"/>
            <p:cNvSpPr>
              <a:spLocks noChangeArrowheads="1"/>
            </p:cNvSpPr>
            <p:nvPr/>
          </p:nvSpPr>
          <p:spPr bwMode="auto">
            <a:xfrm>
              <a:off x="2771800" y="1001374"/>
              <a:ext cx="1781483" cy="498598"/>
            </a:xfrm>
            <a:prstGeom prst="rect">
              <a:avLst/>
            </a:prstGeom>
            <a:noFill/>
            <a:ln w="9525">
              <a:noFill/>
              <a:miter lim="800000"/>
              <a:headEnd/>
              <a:tailEnd/>
            </a:ln>
          </p:spPr>
          <p:txBody>
            <a:bodyPr>
              <a:spAutoFit/>
            </a:bodyPr>
            <a:lstStyle/>
            <a:p>
              <a:pPr marL="0" marR="0" lvl="0" indent="0" algn="ctr" defTabSz="914400" rtl="0" eaLnBrk="1" fontAlgn="auto" latinLnBrk="0" hangingPunct="1">
                <a:lnSpc>
                  <a:spcPct val="100000"/>
                </a:lnSpc>
                <a:spcBef>
                  <a:spcPct val="20000"/>
                </a:spcBef>
                <a:spcAft>
                  <a:spcPts val="0"/>
                </a:spcAft>
                <a:buClr>
                  <a:srgbClr val="E1B40C"/>
                </a:buClr>
                <a:buSzTx/>
                <a:buFont typeface="微软雅黑" pitchFamily="34" charset="-122"/>
                <a:buNone/>
                <a:tabLst/>
                <a:defRPr/>
              </a:pPr>
              <a:r>
                <a:rPr kumimoji="0" lang="zh-CN" altLang="en-US" sz="1200" b="0" i="0" u="none" strike="noStrike" kern="1200" cap="none" spc="0" normalizeH="0" baseline="0" noProof="0" dirty="0">
                  <a:ln>
                    <a:noFill/>
                  </a:ln>
                  <a:solidFill>
                    <a:srgbClr val="181818"/>
                  </a:solidFill>
                  <a:effectLst/>
                  <a:uLnTx/>
                  <a:uFillTx/>
                  <a:latin typeface="微软雅黑" pitchFamily="34" charset="-122"/>
                  <a:ea typeface="微软雅黑" panose="020B0503020204020204" pitchFamily="34" charset="-122"/>
                  <a:cs typeface="+mn-cs"/>
                </a:rPr>
                <a:t>单击此处添加文字内容</a:t>
              </a:r>
            </a:p>
            <a:p>
              <a:pPr marL="0" marR="0" lvl="0" indent="0" algn="ctr" defTabSz="914400" rtl="0" eaLnBrk="1" fontAlgn="auto" latinLnBrk="0" hangingPunct="1">
                <a:lnSpc>
                  <a:spcPct val="100000"/>
                </a:lnSpc>
                <a:spcBef>
                  <a:spcPct val="20000"/>
                </a:spcBef>
                <a:spcAft>
                  <a:spcPts val="0"/>
                </a:spcAft>
                <a:buClr>
                  <a:srgbClr val="E1B40C"/>
                </a:buClr>
                <a:buSzTx/>
                <a:buFont typeface="微软雅黑" pitchFamily="34" charset="-122"/>
                <a:buNone/>
                <a:tabLst/>
                <a:defRPr/>
              </a:pPr>
              <a:r>
                <a:rPr kumimoji="0" lang="zh-CN" altLang="en-US" sz="1200" b="0" i="0" u="none" strike="noStrike" kern="1200" cap="none" spc="0" normalizeH="0" baseline="0" noProof="0" dirty="0">
                  <a:ln>
                    <a:noFill/>
                  </a:ln>
                  <a:solidFill>
                    <a:srgbClr val="181818"/>
                  </a:solidFill>
                  <a:effectLst/>
                  <a:uLnTx/>
                  <a:uFillTx/>
                  <a:latin typeface="微软雅黑" pitchFamily="34" charset="-122"/>
                  <a:ea typeface="微软雅黑" panose="020B0503020204020204" pitchFamily="34" charset="-122"/>
                  <a:cs typeface="+mn-cs"/>
                </a:rPr>
                <a:t>单击此处添加文字内容</a:t>
              </a:r>
            </a:p>
          </p:txBody>
        </p:sp>
        <p:sp>
          <p:nvSpPr>
            <p:cNvPr id="17" name="Rectangle 61"/>
            <p:cNvSpPr>
              <a:spLocks noChangeArrowheads="1"/>
            </p:cNvSpPr>
            <p:nvPr/>
          </p:nvSpPr>
          <p:spPr bwMode="auto">
            <a:xfrm>
              <a:off x="5022765" y="975678"/>
              <a:ext cx="1781483" cy="498598"/>
            </a:xfrm>
            <a:prstGeom prst="rect">
              <a:avLst/>
            </a:prstGeom>
            <a:noFill/>
            <a:ln w="9525">
              <a:noFill/>
              <a:miter lim="800000"/>
              <a:headEnd/>
              <a:tailEnd/>
            </a:ln>
          </p:spPr>
          <p:txBody>
            <a:bodyPr>
              <a:spAutoFit/>
            </a:bodyPr>
            <a:lstStyle/>
            <a:p>
              <a:pPr marL="0" marR="0" lvl="0" indent="0" algn="ctr" defTabSz="914400" rtl="0" eaLnBrk="1" fontAlgn="auto" latinLnBrk="0" hangingPunct="1">
                <a:lnSpc>
                  <a:spcPct val="100000"/>
                </a:lnSpc>
                <a:spcBef>
                  <a:spcPct val="20000"/>
                </a:spcBef>
                <a:spcAft>
                  <a:spcPts val="0"/>
                </a:spcAft>
                <a:buClr>
                  <a:srgbClr val="E1B40C"/>
                </a:buClr>
                <a:buSzTx/>
                <a:buFont typeface="微软雅黑" pitchFamily="34" charset="-122"/>
                <a:buNone/>
                <a:tabLst/>
                <a:defRPr/>
              </a:pPr>
              <a:r>
                <a:rPr kumimoji="0" lang="zh-CN" altLang="en-US" sz="1200" b="0" i="0" u="none" strike="noStrike" kern="1200" cap="none" spc="0" normalizeH="0" baseline="0" noProof="0" dirty="0">
                  <a:ln>
                    <a:noFill/>
                  </a:ln>
                  <a:solidFill>
                    <a:srgbClr val="181818"/>
                  </a:solidFill>
                  <a:effectLst/>
                  <a:uLnTx/>
                  <a:uFillTx/>
                  <a:latin typeface="微软雅黑" pitchFamily="34" charset="-122"/>
                  <a:ea typeface="微软雅黑" panose="020B0503020204020204" pitchFamily="34" charset="-122"/>
                  <a:cs typeface="+mn-cs"/>
                </a:rPr>
                <a:t>单击此处添加文字内容</a:t>
              </a:r>
            </a:p>
            <a:p>
              <a:pPr marL="0" marR="0" lvl="0" indent="0" algn="ctr" defTabSz="914400" rtl="0" eaLnBrk="1" fontAlgn="auto" latinLnBrk="0" hangingPunct="1">
                <a:lnSpc>
                  <a:spcPct val="100000"/>
                </a:lnSpc>
                <a:spcBef>
                  <a:spcPct val="20000"/>
                </a:spcBef>
                <a:spcAft>
                  <a:spcPts val="0"/>
                </a:spcAft>
                <a:buClr>
                  <a:srgbClr val="E1B40C"/>
                </a:buClr>
                <a:buSzTx/>
                <a:buFont typeface="微软雅黑" pitchFamily="34" charset="-122"/>
                <a:buNone/>
                <a:tabLst/>
                <a:defRPr/>
              </a:pPr>
              <a:r>
                <a:rPr kumimoji="0" lang="zh-CN" altLang="en-US" sz="1200" b="0" i="0" u="none" strike="noStrike" kern="1200" cap="none" spc="0" normalizeH="0" baseline="0" noProof="0" dirty="0">
                  <a:ln>
                    <a:noFill/>
                  </a:ln>
                  <a:solidFill>
                    <a:srgbClr val="181818"/>
                  </a:solidFill>
                  <a:effectLst/>
                  <a:uLnTx/>
                  <a:uFillTx/>
                  <a:latin typeface="微软雅黑" pitchFamily="34" charset="-122"/>
                  <a:ea typeface="微软雅黑" panose="020B0503020204020204" pitchFamily="34" charset="-122"/>
                  <a:cs typeface="+mn-cs"/>
                </a:rPr>
                <a:t>单击此处添加文字内容</a:t>
              </a:r>
            </a:p>
          </p:txBody>
        </p:sp>
        <p:sp>
          <p:nvSpPr>
            <p:cNvPr id="18" name="Rectangle 64"/>
            <p:cNvSpPr>
              <a:spLocks noChangeArrowheads="1"/>
            </p:cNvSpPr>
            <p:nvPr/>
          </p:nvSpPr>
          <p:spPr bwMode="auto">
            <a:xfrm>
              <a:off x="467544" y="2355726"/>
              <a:ext cx="1781483" cy="498598"/>
            </a:xfrm>
            <a:prstGeom prst="rect">
              <a:avLst/>
            </a:prstGeom>
            <a:noFill/>
            <a:ln w="9525">
              <a:noFill/>
              <a:miter lim="800000"/>
              <a:headEnd/>
              <a:tailEnd/>
            </a:ln>
          </p:spPr>
          <p:txBody>
            <a:bodyPr>
              <a:spAutoFit/>
            </a:bodyPr>
            <a:lstStyle/>
            <a:p>
              <a:pPr marL="0" marR="0" lvl="0" indent="0" algn="r" defTabSz="914400" rtl="0" eaLnBrk="1" fontAlgn="auto" latinLnBrk="0" hangingPunct="1">
                <a:lnSpc>
                  <a:spcPct val="100000"/>
                </a:lnSpc>
                <a:spcBef>
                  <a:spcPct val="20000"/>
                </a:spcBef>
                <a:spcAft>
                  <a:spcPts val="0"/>
                </a:spcAft>
                <a:buClr>
                  <a:srgbClr val="E1B40C"/>
                </a:buClr>
                <a:buSzTx/>
                <a:buFont typeface="微软雅黑" pitchFamily="34" charset="-122"/>
                <a:buNone/>
                <a:tabLst/>
                <a:defRPr/>
              </a:pPr>
              <a:r>
                <a:rPr kumimoji="0" lang="zh-CN" altLang="en-US" sz="1200" b="0" i="0" u="none" strike="noStrike" kern="1200" cap="none" spc="0" normalizeH="0" baseline="0" noProof="0" dirty="0">
                  <a:ln>
                    <a:noFill/>
                  </a:ln>
                  <a:solidFill>
                    <a:srgbClr val="181818"/>
                  </a:solidFill>
                  <a:effectLst/>
                  <a:uLnTx/>
                  <a:uFillTx/>
                  <a:latin typeface="微软雅黑" pitchFamily="34" charset="-122"/>
                  <a:ea typeface="微软雅黑" panose="020B0503020204020204" pitchFamily="34" charset="-122"/>
                  <a:cs typeface="+mn-cs"/>
                </a:rPr>
                <a:t>单击此处添加文字内容</a:t>
              </a:r>
            </a:p>
            <a:p>
              <a:pPr marL="0" marR="0" lvl="0" indent="0" algn="r" defTabSz="914400" rtl="0" eaLnBrk="1" fontAlgn="auto" latinLnBrk="0" hangingPunct="1">
                <a:lnSpc>
                  <a:spcPct val="100000"/>
                </a:lnSpc>
                <a:spcBef>
                  <a:spcPct val="20000"/>
                </a:spcBef>
                <a:spcAft>
                  <a:spcPts val="0"/>
                </a:spcAft>
                <a:buClr>
                  <a:srgbClr val="E1B40C"/>
                </a:buClr>
                <a:buSzTx/>
                <a:buFont typeface="微软雅黑" pitchFamily="34" charset="-122"/>
                <a:buNone/>
                <a:tabLst/>
                <a:defRPr/>
              </a:pPr>
              <a:r>
                <a:rPr kumimoji="0" lang="zh-CN" altLang="en-US" sz="1200" b="0" i="0" u="none" strike="noStrike" kern="1200" cap="none" spc="0" normalizeH="0" baseline="0" noProof="0" dirty="0">
                  <a:ln>
                    <a:noFill/>
                  </a:ln>
                  <a:solidFill>
                    <a:srgbClr val="181818"/>
                  </a:solidFill>
                  <a:effectLst/>
                  <a:uLnTx/>
                  <a:uFillTx/>
                  <a:latin typeface="微软雅黑" pitchFamily="34" charset="-122"/>
                  <a:ea typeface="微软雅黑" panose="020B0503020204020204" pitchFamily="34" charset="-122"/>
                  <a:cs typeface="+mn-cs"/>
                </a:rPr>
                <a:t>单击此处添加文字内容</a:t>
              </a:r>
            </a:p>
          </p:txBody>
        </p:sp>
        <p:sp>
          <p:nvSpPr>
            <p:cNvPr id="19" name="Rectangle 67"/>
            <p:cNvSpPr>
              <a:spLocks noChangeArrowheads="1"/>
            </p:cNvSpPr>
            <p:nvPr/>
          </p:nvSpPr>
          <p:spPr bwMode="auto">
            <a:xfrm>
              <a:off x="6966981" y="2415838"/>
              <a:ext cx="1781483" cy="498598"/>
            </a:xfrm>
            <a:prstGeom prst="rect">
              <a:avLst/>
            </a:prstGeom>
            <a:noFill/>
            <a:ln w="9525">
              <a:noFill/>
              <a:miter lim="800000"/>
              <a:headEnd/>
              <a:tailEnd/>
            </a:ln>
          </p:spPr>
          <p:txBody>
            <a:bodyPr>
              <a:spAutoFit/>
            </a:bodyPr>
            <a:lstStyle/>
            <a:p>
              <a:pPr marL="0" marR="0" lvl="0" indent="0" algn="l" defTabSz="914400" rtl="0" eaLnBrk="1" fontAlgn="auto" latinLnBrk="0" hangingPunct="1">
                <a:lnSpc>
                  <a:spcPct val="100000"/>
                </a:lnSpc>
                <a:spcBef>
                  <a:spcPct val="20000"/>
                </a:spcBef>
                <a:spcAft>
                  <a:spcPts val="0"/>
                </a:spcAft>
                <a:buClr>
                  <a:srgbClr val="E1B40C"/>
                </a:buClr>
                <a:buSzTx/>
                <a:buFont typeface="微软雅黑" pitchFamily="34" charset="-122"/>
                <a:buNone/>
                <a:tabLst/>
                <a:defRPr/>
              </a:pPr>
              <a:r>
                <a:rPr kumimoji="0" lang="zh-CN" altLang="en-US" sz="1200" b="0" i="0" u="none" strike="noStrike" kern="1200" cap="none" spc="0" normalizeH="0" baseline="0" noProof="0" dirty="0">
                  <a:ln>
                    <a:noFill/>
                  </a:ln>
                  <a:solidFill>
                    <a:srgbClr val="181818"/>
                  </a:solidFill>
                  <a:effectLst/>
                  <a:uLnTx/>
                  <a:uFillTx/>
                  <a:latin typeface="微软雅黑" pitchFamily="34" charset="-122"/>
                  <a:ea typeface="微软雅黑" panose="020B0503020204020204" pitchFamily="34" charset="-122"/>
                  <a:cs typeface="+mn-cs"/>
                </a:rPr>
                <a:t>单击此处添加文字内容</a:t>
              </a:r>
            </a:p>
            <a:p>
              <a:pPr marL="0" marR="0" lvl="0" indent="0" algn="l" defTabSz="914400" rtl="0" eaLnBrk="1" fontAlgn="auto" latinLnBrk="0" hangingPunct="1">
                <a:lnSpc>
                  <a:spcPct val="100000"/>
                </a:lnSpc>
                <a:spcBef>
                  <a:spcPct val="20000"/>
                </a:spcBef>
                <a:spcAft>
                  <a:spcPts val="0"/>
                </a:spcAft>
                <a:buClr>
                  <a:srgbClr val="E1B40C"/>
                </a:buClr>
                <a:buSzTx/>
                <a:buFont typeface="微软雅黑" pitchFamily="34" charset="-122"/>
                <a:buNone/>
                <a:tabLst/>
                <a:defRPr/>
              </a:pPr>
              <a:r>
                <a:rPr kumimoji="0" lang="zh-CN" altLang="en-US" sz="1200" b="0" i="0" u="none" strike="noStrike" kern="1200" cap="none" spc="0" normalizeH="0" baseline="0" noProof="0" dirty="0">
                  <a:ln>
                    <a:noFill/>
                  </a:ln>
                  <a:solidFill>
                    <a:srgbClr val="181818"/>
                  </a:solidFill>
                  <a:effectLst/>
                  <a:uLnTx/>
                  <a:uFillTx/>
                  <a:latin typeface="微软雅黑" pitchFamily="34" charset="-122"/>
                  <a:ea typeface="微软雅黑" panose="020B0503020204020204" pitchFamily="34" charset="-122"/>
                  <a:cs typeface="+mn-cs"/>
                </a:rPr>
                <a:t>单击此处添加文字内容</a:t>
              </a:r>
            </a:p>
          </p:txBody>
        </p:sp>
        <p:sp>
          <p:nvSpPr>
            <p:cNvPr id="20" name="Rectangle 70"/>
            <p:cNvSpPr>
              <a:spLocks noChangeArrowheads="1"/>
            </p:cNvSpPr>
            <p:nvPr/>
          </p:nvSpPr>
          <p:spPr bwMode="auto">
            <a:xfrm>
              <a:off x="1187624" y="1553754"/>
              <a:ext cx="1781484" cy="498598"/>
            </a:xfrm>
            <a:prstGeom prst="rect">
              <a:avLst/>
            </a:prstGeom>
            <a:noFill/>
            <a:ln w="9525">
              <a:noFill/>
              <a:miter lim="800000"/>
              <a:headEnd/>
              <a:tailEnd/>
            </a:ln>
          </p:spPr>
          <p:txBody>
            <a:bodyPr>
              <a:spAutoFit/>
            </a:bodyPr>
            <a:lstStyle/>
            <a:p>
              <a:pPr marL="0" marR="0" lvl="0" indent="0" algn="r" defTabSz="914400" rtl="0" eaLnBrk="1" fontAlgn="auto" latinLnBrk="0" hangingPunct="1">
                <a:lnSpc>
                  <a:spcPct val="100000"/>
                </a:lnSpc>
                <a:spcBef>
                  <a:spcPct val="20000"/>
                </a:spcBef>
                <a:spcAft>
                  <a:spcPts val="0"/>
                </a:spcAft>
                <a:buClr>
                  <a:srgbClr val="E1B40C"/>
                </a:buClr>
                <a:buSzTx/>
                <a:buFont typeface="微软雅黑" pitchFamily="34" charset="-122"/>
                <a:buNone/>
                <a:tabLst/>
                <a:defRPr/>
              </a:pPr>
              <a:r>
                <a:rPr kumimoji="0" lang="zh-CN" altLang="en-US" sz="1200" b="0" i="0" u="none" strike="noStrike" kern="1200" cap="none" spc="0" normalizeH="0" baseline="0" noProof="0" dirty="0">
                  <a:ln>
                    <a:noFill/>
                  </a:ln>
                  <a:solidFill>
                    <a:srgbClr val="181818"/>
                  </a:solidFill>
                  <a:effectLst/>
                  <a:uLnTx/>
                  <a:uFillTx/>
                  <a:latin typeface="微软雅黑" pitchFamily="34" charset="-122"/>
                  <a:ea typeface="微软雅黑" panose="020B0503020204020204" pitchFamily="34" charset="-122"/>
                  <a:cs typeface="+mn-cs"/>
                </a:rPr>
                <a:t>单击此处添加文字内容</a:t>
              </a:r>
            </a:p>
            <a:p>
              <a:pPr marL="0" marR="0" lvl="0" indent="0" algn="r" defTabSz="914400" rtl="0" eaLnBrk="1" fontAlgn="auto" latinLnBrk="0" hangingPunct="1">
                <a:lnSpc>
                  <a:spcPct val="100000"/>
                </a:lnSpc>
                <a:spcBef>
                  <a:spcPct val="20000"/>
                </a:spcBef>
                <a:spcAft>
                  <a:spcPts val="0"/>
                </a:spcAft>
                <a:buClr>
                  <a:srgbClr val="E1B40C"/>
                </a:buClr>
                <a:buSzTx/>
                <a:buFont typeface="微软雅黑" pitchFamily="34" charset="-122"/>
                <a:buNone/>
                <a:tabLst/>
                <a:defRPr/>
              </a:pPr>
              <a:r>
                <a:rPr kumimoji="0" lang="zh-CN" altLang="en-US" sz="1200" b="0" i="0" u="none" strike="noStrike" kern="1200" cap="none" spc="0" normalizeH="0" baseline="0" noProof="0" dirty="0">
                  <a:ln>
                    <a:noFill/>
                  </a:ln>
                  <a:solidFill>
                    <a:srgbClr val="181818"/>
                  </a:solidFill>
                  <a:effectLst/>
                  <a:uLnTx/>
                  <a:uFillTx/>
                  <a:latin typeface="微软雅黑" pitchFamily="34" charset="-122"/>
                  <a:ea typeface="微软雅黑" panose="020B0503020204020204" pitchFamily="34" charset="-122"/>
                  <a:cs typeface="+mn-cs"/>
                </a:rPr>
                <a:t>单击此处添加文字内容</a:t>
              </a:r>
            </a:p>
          </p:txBody>
        </p:sp>
        <p:sp>
          <p:nvSpPr>
            <p:cNvPr id="21" name="Rectangle 73"/>
            <p:cNvSpPr>
              <a:spLocks noChangeArrowheads="1"/>
            </p:cNvSpPr>
            <p:nvPr/>
          </p:nvSpPr>
          <p:spPr bwMode="auto">
            <a:xfrm>
              <a:off x="6750958" y="1641105"/>
              <a:ext cx="1781482" cy="498598"/>
            </a:xfrm>
            <a:prstGeom prst="rect">
              <a:avLst/>
            </a:prstGeom>
            <a:noFill/>
            <a:ln w="9525">
              <a:noFill/>
              <a:miter lim="800000"/>
              <a:headEnd/>
              <a:tailEnd/>
            </a:ln>
          </p:spPr>
          <p:txBody>
            <a:bodyPr>
              <a:spAutoFit/>
            </a:bodyPr>
            <a:lstStyle/>
            <a:p>
              <a:pPr marL="0" marR="0" lvl="0" indent="0" algn="l" defTabSz="914400" rtl="0" eaLnBrk="1" fontAlgn="auto" latinLnBrk="0" hangingPunct="1">
                <a:lnSpc>
                  <a:spcPct val="100000"/>
                </a:lnSpc>
                <a:spcBef>
                  <a:spcPct val="20000"/>
                </a:spcBef>
                <a:spcAft>
                  <a:spcPts val="0"/>
                </a:spcAft>
                <a:buClr>
                  <a:srgbClr val="E1B40C"/>
                </a:buClr>
                <a:buSzTx/>
                <a:buFont typeface="微软雅黑" pitchFamily="34" charset="-122"/>
                <a:buNone/>
                <a:tabLst/>
                <a:defRPr/>
              </a:pPr>
              <a:r>
                <a:rPr kumimoji="0" lang="zh-CN" altLang="en-US" sz="1200" b="0" i="0" u="none" strike="noStrike" kern="1200" cap="none" spc="0" normalizeH="0" baseline="0" noProof="0" dirty="0">
                  <a:ln>
                    <a:noFill/>
                  </a:ln>
                  <a:solidFill>
                    <a:srgbClr val="181818"/>
                  </a:solidFill>
                  <a:effectLst/>
                  <a:uLnTx/>
                  <a:uFillTx/>
                  <a:latin typeface="微软雅黑" pitchFamily="34" charset="-122"/>
                  <a:ea typeface="微软雅黑" panose="020B0503020204020204" pitchFamily="34" charset="-122"/>
                  <a:cs typeface="+mn-cs"/>
                </a:rPr>
                <a:t>单击此处添加文字内容</a:t>
              </a:r>
            </a:p>
            <a:p>
              <a:pPr marL="0" marR="0" lvl="0" indent="0" algn="l" defTabSz="914400" rtl="0" eaLnBrk="1" fontAlgn="auto" latinLnBrk="0" hangingPunct="1">
                <a:lnSpc>
                  <a:spcPct val="100000"/>
                </a:lnSpc>
                <a:spcBef>
                  <a:spcPct val="20000"/>
                </a:spcBef>
                <a:spcAft>
                  <a:spcPts val="0"/>
                </a:spcAft>
                <a:buClr>
                  <a:srgbClr val="E1B40C"/>
                </a:buClr>
                <a:buSzTx/>
                <a:buFont typeface="微软雅黑" pitchFamily="34" charset="-122"/>
                <a:buNone/>
                <a:tabLst/>
                <a:defRPr/>
              </a:pPr>
              <a:r>
                <a:rPr kumimoji="0" lang="zh-CN" altLang="en-US" sz="1200" b="0" i="0" u="none" strike="noStrike" kern="1200" cap="none" spc="0" normalizeH="0" baseline="0" noProof="0" dirty="0">
                  <a:ln>
                    <a:noFill/>
                  </a:ln>
                  <a:solidFill>
                    <a:srgbClr val="181818"/>
                  </a:solidFill>
                  <a:effectLst/>
                  <a:uLnTx/>
                  <a:uFillTx/>
                  <a:latin typeface="微软雅黑" pitchFamily="34" charset="-122"/>
                  <a:ea typeface="微软雅黑" panose="020B0503020204020204" pitchFamily="34" charset="-122"/>
                  <a:cs typeface="+mn-cs"/>
                </a:rPr>
                <a:t>单击此处添加文字内容</a:t>
              </a:r>
            </a:p>
          </p:txBody>
        </p:sp>
      </p:grpSp>
      <p:sp>
        <p:nvSpPr>
          <p:cNvPr id="22" name="Oval 44"/>
          <p:cNvSpPr>
            <a:spLocks noChangeArrowheads="1"/>
          </p:cNvSpPr>
          <p:nvPr/>
        </p:nvSpPr>
        <p:spPr bwMode="gray">
          <a:xfrm>
            <a:off x="4004502" y="3362411"/>
            <a:ext cx="1313274" cy="1297571"/>
          </a:xfrm>
          <a:prstGeom prst="ellipse">
            <a:avLst/>
          </a:prstGeom>
          <a:solidFill>
            <a:schemeClr val="tx1"/>
          </a:solidFill>
          <a:ln w="9525" algn="ctr">
            <a:noFill/>
            <a:round/>
            <a:headEn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rPr>
              <a:t>单击此处</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rPr>
              <a:t>添加文字</a:t>
            </a:r>
          </a:p>
        </p:txBody>
      </p:sp>
    </p:spTree>
    <p:extLst>
      <p:ext uri="{BB962C8B-B14F-4D97-AF65-F5344CB8AC3E}">
        <p14:creationId xmlns:p14="http://schemas.microsoft.com/office/powerpoint/2010/main" xmlns="" val="2730263722"/>
      </p:ext>
    </p:extLst>
  </p:cSld>
  <p:clrMapOvr>
    <a:masterClrMapping/>
  </p:clrMapOvr>
  <mc:AlternateContent xmlns:mc="http://schemas.openxmlformats.org/markup-compatibility/2006">
    <mc:Choice xmlns:p14="http://schemas.microsoft.com/office/powerpoint/2010/main" xmlns="" Requires="p14">
      <p:transition spd="slow" p14:dur="1250" advClick="0" advTm="3713">
        <p14:switch dir="r"/>
      </p:transition>
    </mc:Choice>
    <mc:Fallback>
      <p:transition spd="slow" advClick="0" advTm="371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500" fill="hold"/>
                                        <p:tgtEl>
                                          <p:spTgt spid="22"/>
                                        </p:tgtEl>
                                        <p:attrNameLst>
                                          <p:attrName>ppt_w</p:attrName>
                                        </p:attrNameLst>
                                      </p:cBhvr>
                                      <p:tavLst>
                                        <p:tav tm="0">
                                          <p:val>
                                            <p:fltVal val="0"/>
                                          </p:val>
                                        </p:tav>
                                        <p:tav tm="100000">
                                          <p:val>
                                            <p:strVal val="#ppt_w"/>
                                          </p:val>
                                        </p:tav>
                                      </p:tavLst>
                                    </p:anim>
                                    <p:anim calcmode="lin" valueType="num">
                                      <p:cBhvr>
                                        <p:cTn id="8" dur="500" fill="hold"/>
                                        <p:tgtEl>
                                          <p:spTgt spid="22"/>
                                        </p:tgtEl>
                                        <p:attrNameLst>
                                          <p:attrName>ppt_h</p:attrName>
                                        </p:attrNameLst>
                                      </p:cBhvr>
                                      <p:tavLst>
                                        <p:tav tm="0">
                                          <p:val>
                                            <p:fltVal val="0"/>
                                          </p:val>
                                        </p:tav>
                                        <p:tav tm="100000">
                                          <p:val>
                                            <p:strVal val="#ppt_h"/>
                                          </p:val>
                                        </p:tav>
                                      </p:tavLst>
                                    </p:anim>
                                    <p:animEffect transition="in" filter="fade">
                                      <p:cBhvr>
                                        <p:cTn id="9" dur="500"/>
                                        <p:tgtEl>
                                          <p:spTgt spid="22"/>
                                        </p:tgtEl>
                                      </p:cBhvr>
                                    </p:animEffect>
                                  </p:childTnLst>
                                </p:cTn>
                              </p:par>
                            </p:childTnLst>
                          </p:cTn>
                        </p:par>
                        <p:par>
                          <p:cTn id="10" fill="hold">
                            <p:stCondLst>
                              <p:cond delay="500"/>
                            </p:stCondLst>
                            <p:childTnLst>
                              <p:par>
                                <p:cTn id="11" presetID="22" presetClass="entr" presetSubtype="4"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down)">
                                      <p:cBhvr>
                                        <p:cTn id="13" dur="500"/>
                                        <p:tgtEl>
                                          <p:spTgt spid="2"/>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500"/>
                                        <p:tgtEl>
                                          <p:spTgt spid="13"/>
                                        </p:tgtEl>
                                      </p:cBhvr>
                                    </p:animEffect>
                                  </p:childTnLst>
                                </p:cTn>
                              </p:par>
                            </p:childTnLst>
                          </p:cTn>
                        </p:par>
                        <p:par>
                          <p:cTn id="22" fill="hold">
                            <p:stCondLst>
                              <p:cond delay="2000"/>
                            </p:stCondLst>
                            <p:childTnLst>
                              <p:par>
                                <p:cTn id="23" presetID="10" presetClass="entr" presetSubtype="0"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500"/>
                                        <p:tgtEl>
                                          <p:spTgt spid="9"/>
                                        </p:tgtEl>
                                      </p:cBhvr>
                                    </p:animEffect>
                                  </p:childTnLst>
                                </p:cTn>
                              </p:par>
                            </p:childTnLst>
                          </p:cTn>
                        </p:par>
                        <p:par>
                          <p:cTn id="26" fill="hold">
                            <p:stCondLst>
                              <p:cond delay="2500"/>
                            </p:stCondLst>
                            <p:childTnLst>
                              <p:par>
                                <p:cTn id="27" presetID="10" presetClass="entr" presetSubtype="0" fill="hold" grpId="0" nodeType="after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500"/>
                                        <p:tgtEl>
                                          <p:spTgt spid="10"/>
                                        </p:tgtEl>
                                      </p:cBhvr>
                                    </p:animEffect>
                                  </p:childTnLst>
                                </p:cTn>
                              </p:par>
                            </p:childTnLst>
                          </p:cTn>
                        </p:par>
                        <p:par>
                          <p:cTn id="30" fill="hold">
                            <p:stCondLst>
                              <p:cond delay="3000"/>
                            </p:stCondLst>
                            <p:childTnLst>
                              <p:par>
                                <p:cTn id="31" presetID="10" presetClass="entr" presetSubtype="0" fill="hold" grpId="0" nodeType="after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fade">
                                      <p:cBhvr>
                                        <p:cTn id="33" dur="500"/>
                                        <p:tgtEl>
                                          <p:spTgt spid="14"/>
                                        </p:tgtEl>
                                      </p:cBhvr>
                                    </p:animEffect>
                                  </p:childTnLst>
                                </p:cTn>
                              </p:par>
                            </p:childTnLst>
                          </p:cTn>
                        </p:par>
                        <p:par>
                          <p:cTn id="34" fill="hold">
                            <p:stCondLst>
                              <p:cond delay="3500"/>
                            </p:stCondLst>
                            <p:childTnLst>
                              <p:par>
                                <p:cTn id="35" presetID="10" presetClass="entr" presetSubtype="0"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childTnLst>
                          </p:cTn>
                        </p:par>
                        <p:par>
                          <p:cTn id="38" fill="hold">
                            <p:stCondLst>
                              <p:cond delay="4000"/>
                            </p:stCondLst>
                            <p:childTnLst>
                              <p:par>
                                <p:cTn id="39" presetID="42" presetClass="entr" presetSubtype="0" fill="hold" nodeType="after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fade">
                                      <p:cBhvr>
                                        <p:cTn id="41" dur="1000"/>
                                        <p:tgtEl>
                                          <p:spTgt spid="15"/>
                                        </p:tgtEl>
                                      </p:cBhvr>
                                    </p:animEffect>
                                    <p:anim calcmode="lin" valueType="num">
                                      <p:cBhvr>
                                        <p:cTn id="42" dur="1000" fill="hold"/>
                                        <p:tgtEl>
                                          <p:spTgt spid="15"/>
                                        </p:tgtEl>
                                        <p:attrNameLst>
                                          <p:attrName>ppt_x</p:attrName>
                                        </p:attrNameLst>
                                      </p:cBhvr>
                                      <p:tavLst>
                                        <p:tav tm="0">
                                          <p:val>
                                            <p:strVal val="#ppt_x"/>
                                          </p:val>
                                        </p:tav>
                                        <p:tav tm="100000">
                                          <p:val>
                                            <p:strVal val="#ppt_x"/>
                                          </p:val>
                                        </p:tav>
                                      </p:tavLst>
                                    </p:anim>
                                    <p:anim calcmode="lin" valueType="num">
                                      <p:cBhvr>
                                        <p:cTn id="43"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14" grpId="0" animBg="1"/>
      <p:bldP spid="2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7"/>
          <a:stretch>
            <a:fillRect/>
          </a:stretch>
        </p:blipFill>
        <p:spPr>
          <a:xfrm>
            <a:off x="-397" y="-985"/>
            <a:ext cx="9144793" cy="5145470"/>
          </a:xfrm>
          <a:prstGeom prst="rect">
            <a:avLst/>
          </a:prstGeom>
        </p:spPr>
      </p:pic>
      <p:sp>
        <p:nvSpPr>
          <p:cNvPr id="14" name="MH_Entry_1">
            <a:hlinkClick r:id="rId8" action="ppaction://hlinksldjump"/>
          </p:cNvPr>
          <p:cNvSpPr/>
          <p:nvPr>
            <p:custDataLst>
              <p:tags r:id="rId2"/>
            </p:custDataLst>
          </p:nvPr>
        </p:nvSpPr>
        <p:spPr>
          <a:xfrm>
            <a:off x="2209862" y="2758961"/>
            <a:ext cx="5073448" cy="3948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0" rIns="0" bIns="0" anchor="ctr">
            <a:norm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150" normalizeH="0" baseline="0" noProof="0">
                <a:ln>
                  <a:noFill/>
                </a:ln>
                <a:solidFill>
                  <a:srgbClr val="FFFFFF"/>
                </a:solidFill>
                <a:effectLst/>
                <a:uLnTx/>
                <a:uFillTx/>
                <a:latin typeface="微软雅黑"/>
                <a:ea typeface="微软雅黑"/>
                <a:cs typeface="+mn-cs"/>
              </a:rPr>
              <a:t>输入您的标题或复制标题到此处</a:t>
            </a:r>
            <a:endParaRPr kumimoji="0" lang="zh-CN" altLang="en-US" sz="2400" b="0" i="0" u="none" strike="noStrike" kern="1200" cap="none" spc="150" normalizeH="0" baseline="0" noProof="0" dirty="0">
              <a:ln>
                <a:noFill/>
              </a:ln>
              <a:solidFill>
                <a:srgbClr val="FFFFFF"/>
              </a:solidFill>
              <a:effectLst/>
              <a:uLnTx/>
              <a:uFillTx/>
              <a:latin typeface="微软雅黑"/>
              <a:ea typeface="微软雅黑"/>
              <a:cs typeface="+mn-cs"/>
            </a:endParaRPr>
          </a:p>
        </p:txBody>
      </p:sp>
      <p:sp>
        <p:nvSpPr>
          <p:cNvPr id="20" name="MH_Others_3"/>
          <p:cNvSpPr txBox="1"/>
          <p:nvPr>
            <p:custDataLst>
              <p:tags r:id="rId3"/>
            </p:custDataLst>
          </p:nvPr>
        </p:nvSpPr>
        <p:spPr>
          <a:xfrm>
            <a:off x="6934138" y="239252"/>
            <a:ext cx="2016471" cy="1058049"/>
          </a:xfrm>
          <a:prstGeom prst="rect">
            <a:avLst/>
          </a:prstGeom>
          <a:noFill/>
        </p:spPr>
        <p:txBody>
          <a:bodyPr wrap="square" lIns="0" tIns="0" rIns="0" bIns="0" rtlCol="0" anchor="ctr" anchorCtr="0">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4800" b="0" i="0" u="none" strike="noStrike" kern="1200" cap="none" spc="0" normalizeH="0" baseline="0" noProof="0" dirty="0">
                <a:ln>
                  <a:noFill/>
                </a:ln>
                <a:solidFill>
                  <a:srgbClr val="609016"/>
                </a:solidFill>
                <a:effectLst/>
                <a:uLnTx/>
                <a:uFillTx/>
                <a:latin typeface="微软雅黑" panose="020B0503020204020204" pitchFamily="34" charset="-122"/>
                <a:ea typeface="微软雅黑" panose="020B0503020204020204" pitchFamily="34" charset="-122"/>
                <a:cs typeface="+mn-cs"/>
              </a:rPr>
              <a:t>目录</a:t>
            </a:r>
            <a:r>
              <a:rPr kumimoji="0" lang="zh-CN" altLang="en-US" sz="3600" b="0" i="0" u="none" strike="noStrike" kern="1200" cap="none" spc="0" normalizeH="0" baseline="0" noProof="0" dirty="0">
                <a:ln>
                  <a:noFill/>
                </a:ln>
                <a:solidFill>
                  <a:srgbClr val="609016"/>
                </a:solidFill>
                <a:effectLst/>
                <a:uLnTx/>
                <a:uFillTx/>
                <a:latin typeface="微软雅黑" panose="020B0503020204020204" pitchFamily="34" charset="-122"/>
                <a:ea typeface="微软雅黑" panose="020B0503020204020204" pitchFamily="34" charset="-122"/>
                <a:cs typeface="+mn-cs"/>
              </a:rPr>
              <a:t> </a:t>
            </a:r>
            <a:endParaRPr kumimoji="0" lang="en-US" altLang="zh-CN" sz="3600" b="0" i="0" u="none" strike="noStrike" kern="1200" cap="none" spc="0" normalizeH="0" baseline="0" noProof="0" dirty="0">
              <a:ln>
                <a:noFill/>
              </a:ln>
              <a:solidFill>
                <a:srgbClr val="609016"/>
              </a:solidFill>
              <a:effectLst/>
              <a:uLnTx/>
              <a:uFillTx/>
              <a:latin typeface="微软雅黑" panose="020B0503020204020204" pitchFamily="34" charset="-122"/>
              <a:ea typeface="微软雅黑" panose="020B0503020204020204" pitchFamily="3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srgbClr val="609016"/>
                </a:solidFill>
                <a:effectLst/>
                <a:uLnTx/>
                <a:uFillTx/>
                <a:latin typeface="微软雅黑" panose="020B0503020204020204" pitchFamily="34" charset="-122"/>
                <a:ea typeface="微软雅黑" panose="020B0503020204020204" pitchFamily="34" charset="-122"/>
                <a:cs typeface="+mn-cs"/>
              </a:rPr>
              <a:t>CONTENTS</a:t>
            </a:r>
            <a:endParaRPr kumimoji="0" lang="zh-CN" altLang="en-US" sz="1200" b="0" i="0" u="none" strike="noStrike" kern="1200" cap="none" spc="0" normalizeH="0" baseline="0" noProof="0" dirty="0">
              <a:ln>
                <a:noFill/>
              </a:ln>
              <a:solidFill>
                <a:srgbClr val="609016"/>
              </a:solidFill>
              <a:effectLst/>
              <a:uLnTx/>
              <a:uFillTx/>
              <a:latin typeface="微软雅黑" panose="020B0503020204020204" pitchFamily="34" charset="-122"/>
              <a:ea typeface="微软雅黑" panose="020B0503020204020204" pitchFamily="34" charset="-122"/>
              <a:cs typeface="+mn-cs"/>
            </a:endParaRPr>
          </a:p>
        </p:txBody>
      </p:sp>
      <p:sp>
        <p:nvSpPr>
          <p:cNvPr id="16" name="MH_Number_1">
            <a:hlinkClick r:id="rId8" action="ppaction://hlinksldjump"/>
          </p:cNvPr>
          <p:cNvSpPr txBox="1">
            <a:spLocks noChangeArrowheads="1"/>
          </p:cNvSpPr>
          <p:nvPr>
            <p:custDataLst>
              <p:tags r:id="rId4"/>
            </p:custDataLst>
          </p:nvPr>
        </p:nvSpPr>
        <p:spPr bwMode="auto">
          <a:xfrm>
            <a:off x="3545739" y="1844035"/>
            <a:ext cx="2401694" cy="4850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nchor="ctr">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marL="0" marR="0" lvl="0" indent="0" algn="ctr" defTabSz="685800" rtl="0" eaLnBrk="1" fontAlgn="auto" latinLnBrk="0" hangingPunct="1">
              <a:lnSpc>
                <a:spcPct val="100000"/>
              </a:lnSpc>
              <a:spcBef>
                <a:spcPct val="0"/>
              </a:spcBef>
              <a:spcAft>
                <a:spcPts val="0"/>
              </a:spcAft>
              <a:buClrTx/>
              <a:buSzTx/>
              <a:buFontTx/>
              <a:buNone/>
              <a:tabLst/>
              <a:defRPr/>
            </a:pPr>
            <a:r>
              <a:rPr kumimoji="0" lang="zh-CN" altLang="en-US" sz="4400" b="0" i="0" u="none" strike="noStrike" kern="1200" cap="none" spc="0" normalizeH="0" baseline="0" noProof="0" dirty="0" smtClean="0">
                <a:ln>
                  <a:noFill/>
                </a:ln>
                <a:solidFill>
                  <a:srgbClr val="609016"/>
                </a:solidFill>
                <a:effectLst/>
                <a:uLnTx/>
                <a:uFillTx/>
                <a:latin typeface="Arial" panose="020B0604020202020204" pitchFamily="34" charset="0"/>
                <a:ea typeface="微软雅黑" panose="020B0503020204020204" pitchFamily="34" charset="-122"/>
                <a:cs typeface="Arial" panose="020B0604020202020204" pitchFamily="34" charset="0"/>
              </a:rPr>
              <a:t>第</a:t>
            </a:r>
            <a:r>
              <a:rPr lang="zh-CN" altLang="en-US" sz="4400" noProof="0" dirty="0" smtClean="0">
                <a:solidFill>
                  <a:srgbClr val="609016"/>
                </a:solidFill>
                <a:latin typeface="Arial" panose="020B0604020202020204" pitchFamily="34" charset="0"/>
                <a:ea typeface="微软雅黑" panose="020B0503020204020204" pitchFamily="34" charset="-122"/>
                <a:cs typeface="Arial" panose="020B0604020202020204" pitchFamily="34" charset="0"/>
              </a:rPr>
              <a:t>二</a:t>
            </a:r>
            <a:r>
              <a:rPr kumimoji="0" lang="zh-CN" altLang="en-US" sz="4400" b="0" i="0" u="none" strike="noStrike" kern="1200" cap="none" spc="0" normalizeH="0" baseline="0" noProof="0" dirty="0" smtClean="0">
                <a:ln>
                  <a:noFill/>
                </a:ln>
                <a:solidFill>
                  <a:srgbClr val="609016"/>
                </a:solidFill>
                <a:effectLst/>
                <a:uLnTx/>
                <a:uFillTx/>
                <a:latin typeface="Arial" panose="020B0604020202020204" pitchFamily="34" charset="0"/>
                <a:ea typeface="微软雅黑" panose="020B0503020204020204" pitchFamily="34" charset="-122"/>
                <a:cs typeface="Arial" panose="020B0604020202020204" pitchFamily="34" charset="0"/>
              </a:rPr>
              <a:t>部分</a:t>
            </a:r>
            <a:endParaRPr kumimoji="0" lang="zh-CN" altLang="en-US" sz="4400" b="0" i="0" u="none" strike="noStrike" kern="1200" cap="none" spc="0" normalizeH="0" baseline="0" noProof="0" dirty="0">
              <a:ln>
                <a:noFill/>
              </a:ln>
              <a:solidFill>
                <a:srgbClr val="609016"/>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Tree>
    <p:custDataLst>
      <p:tags r:id="rId1"/>
    </p:custDataLst>
    <p:extLst>
      <p:ext uri="{BB962C8B-B14F-4D97-AF65-F5344CB8AC3E}">
        <p14:creationId xmlns:p14="http://schemas.microsoft.com/office/powerpoint/2010/main" xmlns="" val="1945854246"/>
      </p:ext>
    </p:extLst>
  </p:cSld>
  <p:clrMapOvr>
    <a:masterClrMapping/>
  </p:clrMapOvr>
  <mc:AlternateContent xmlns:mc="http://schemas.openxmlformats.org/markup-compatibility/2006">
    <mc:Choice xmlns:p14="http://schemas.microsoft.com/office/powerpoint/2010/main" xmlns="" Requires="p14">
      <p:transition spd="slow" p14:dur="1250" advClick="0" advTm="3713">
        <p14:switch dir="r"/>
      </p:transition>
    </mc:Choice>
    <mc:Fallback>
      <p:transition spd="slow" advClick="0" advTm="371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wipe(down)">
                                      <p:cBhvr>
                                        <p:cTn id="1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20" grpId="0"/>
      <p:bldP spid="1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971600" y="983475"/>
            <a:ext cx="2295264" cy="3608119"/>
            <a:chOff x="971600" y="983475"/>
            <a:chExt cx="2295264" cy="3608119"/>
          </a:xfrm>
        </p:grpSpPr>
        <p:sp>
          <p:nvSpPr>
            <p:cNvPr id="3" name="AutoShape 12"/>
            <p:cNvSpPr>
              <a:spLocks noChangeArrowheads="1"/>
            </p:cNvSpPr>
            <p:nvPr/>
          </p:nvSpPr>
          <p:spPr bwMode="gray">
            <a:xfrm>
              <a:off x="971600" y="983475"/>
              <a:ext cx="2290680" cy="579165"/>
            </a:xfrm>
            <a:prstGeom prst="roundRect">
              <a:avLst>
                <a:gd name="adj" fmla="val 16667"/>
              </a:avLst>
            </a:pr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200" b="0" i="0" u="none" strike="noStrike" kern="1200" cap="none" spc="0" normalizeH="0" baseline="0" noProof="0">
                <a:ln>
                  <a:noFill/>
                </a:ln>
                <a:solidFill>
                  <a:srgbClr val="5DB620"/>
                </a:solidFill>
                <a:effectLst/>
                <a:uLnTx/>
                <a:uFillTx/>
                <a:latin typeface="微软雅黑" panose="020B0503020204020204" pitchFamily="34" charset="-122"/>
                <a:ea typeface="微软雅黑" panose="020B0503020204020204" pitchFamily="34" charset="-122"/>
                <a:cs typeface="+mn-cs"/>
              </a:endParaRPr>
            </a:p>
          </p:txBody>
        </p:sp>
        <p:grpSp>
          <p:nvGrpSpPr>
            <p:cNvPr id="4" name="Group 15"/>
            <p:cNvGrpSpPr>
              <a:grpSpLocks/>
            </p:cNvGrpSpPr>
            <p:nvPr/>
          </p:nvGrpSpPr>
          <p:grpSpPr bwMode="auto">
            <a:xfrm>
              <a:off x="985354" y="1515281"/>
              <a:ext cx="2281510" cy="3076313"/>
              <a:chOff x="313" y="1316"/>
              <a:chExt cx="1660" cy="2238"/>
            </a:xfrm>
          </p:grpSpPr>
          <p:sp>
            <p:nvSpPr>
              <p:cNvPr id="21" name="Rectangle 16"/>
              <p:cNvSpPr>
                <a:spLocks noChangeArrowheads="1"/>
              </p:cNvSpPr>
              <p:nvPr/>
            </p:nvSpPr>
            <p:spPr bwMode="gray">
              <a:xfrm>
                <a:off x="313" y="3499"/>
                <a:ext cx="1660" cy="45"/>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200" b="0" i="0" u="none" strike="noStrike" kern="1200" cap="none" spc="0" normalizeH="0" baseline="0" noProof="0">
                  <a:ln>
                    <a:noFill/>
                  </a:ln>
                  <a:solidFill>
                    <a:srgbClr val="5DB620"/>
                  </a:solidFill>
                  <a:effectLst/>
                  <a:uLnTx/>
                  <a:uFillTx/>
                  <a:latin typeface="微软雅黑" panose="020B0503020204020204" pitchFamily="34" charset="-122"/>
                  <a:ea typeface="微软雅黑" panose="020B0503020204020204" pitchFamily="34" charset="-122"/>
                  <a:cs typeface="+mn-cs"/>
                </a:endParaRPr>
              </a:p>
            </p:txBody>
          </p:sp>
          <p:sp>
            <p:nvSpPr>
              <p:cNvPr id="22" name="Line 17"/>
              <p:cNvSpPr>
                <a:spLocks noChangeShapeType="1"/>
              </p:cNvSpPr>
              <p:nvPr/>
            </p:nvSpPr>
            <p:spPr bwMode="gray">
              <a:xfrm>
                <a:off x="313" y="1316"/>
                <a:ext cx="3" cy="2238"/>
              </a:xfrm>
              <a:prstGeom prst="line">
                <a:avLst/>
              </a:prstGeom>
              <a:noFill/>
              <a:ln w="9525">
                <a:solidFill>
                  <a:schemeClr val="bg1"/>
                </a:solidFill>
                <a:round/>
                <a:headEnd/>
                <a:tailEnd/>
              </a:ln>
              <a:extLst>
                <a:ext uri="{909E8E84-426E-40DD-AFC4-6F175D3DCCD1}">
                  <a14:hiddenFill xmlns:a14="http://schemas.microsoft.com/office/drawing/2010/main" xmlns="">
                    <a:noFill/>
                  </a14:hiddenFill>
                </a:ext>
              </a:extLst>
            </p:spPr>
            <p:txBody>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200" b="0" i="0" u="none" strike="noStrike" kern="1200" cap="none" spc="0" normalizeH="0" baseline="0" noProof="0">
                  <a:ln>
                    <a:noFill/>
                  </a:ln>
                  <a:solidFill>
                    <a:srgbClr val="5DB620"/>
                  </a:solidFill>
                  <a:effectLst/>
                  <a:uLnTx/>
                  <a:uFillTx/>
                  <a:latin typeface="微软雅黑" panose="020B0503020204020204" pitchFamily="34" charset="-122"/>
                  <a:ea typeface="微软雅黑" panose="020B0503020204020204" pitchFamily="34" charset="-122"/>
                  <a:cs typeface="+mn-cs"/>
                </a:endParaRPr>
              </a:p>
            </p:txBody>
          </p:sp>
        </p:grpSp>
        <p:sp>
          <p:nvSpPr>
            <p:cNvPr id="5" name="Text Box 127"/>
            <p:cNvSpPr txBox="1">
              <a:spLocks noChangeArrowheads="1"/>
            </p:cNvSpPr>
            <p:nvPr/>
          </p:nvSpPr>
          <p:spPr bwMode="auto">
            <a:xfrm>
              <a:off x="983966" y="1671139"/>
              <a:ext cx="635706" cy="3089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marL="0" marR="0" lvl="0" indent="0" algn="ctr" defTabSz="914400" rtl="0" eaLnBrk="1" fontAlgn="base" latinLnBrk="0" hangingPunct="1">
                <a:lnSpc>
                  <a:spcPct val="130000"/>
                </a:lnSpc>
                <a:spcBef>
                  <a:spcPct val="50000"/>
                </a:spcBef>
                <a:spcAft>
                  <a:spcPct val="0"/>
                </a:spcAft>
                <a:buClrTx/>
                <a:buSzTx/>
                <a:buFontTx/>
                <a:buNone/>
                <a:tabLst/>
                <a:defRPr/>
              </a:pPr>
              <a:r>
                <a:rPr kumimoji="0" lang="en-US" altLang="zh-CN" sz="1200" b="0" i="0" u="none" strike="noStrike" kern="1200" cap="none" spc="0" normalizeH="0" baseline="0" noProof="0" dirty="0" smtClean="0">
                  <a:ln>
                    <a:noFill/>
                  </a:ln>
                  <a:solidFill>
                    <a:srgbClr val="52A21D"/>
                  </a:solidFill>
                  <a:effectLst/>
                  <a:uLnTx/>
                  <a:uFillTx/>
                  <a:latin typeface="微软雅黑" panose="020B0503020204020204" pitchFamily="34" charset="-122"/>
                  <a:ea typeface="微软雅黑" panose="020B0503020204020204" pitchFamily="34" charset="-122"/>
                  <a:cs typeface="+mn-cs"/>
                </a:rPr>
                <a:t>12</a:t>
              </a:r>
              <a:endParaRPr kumimoji="0" lang="en-US" altLang="zh-CN" sz="1200" b="0" i="0" u="none" strike="noStrike" kern="1200" cap="none" spc="0" normalizeH="0" baseline="0" noProof="0" dirty="0">
                <a:ln>
                  <a:noFill/>
                </a:ln>
                <a:solidFill>
                  <a:srgbClr val="52A21D"/>
                </a:solidFill>
                <a:effectLst/>
                <a:uLnTx/>
                <a:uFillTx/>
                <a:latin typeface="微软雅黑" panose="020B0503020204020204" pitchFamily="34" charset="-122"/>
                <a:ea typeface="微软雅黑" panose="020B0503020204020204" pitchFamily="34" charset="-122"/>
                <a:cs typeface="+mn-cs"/>
              </a:endParaRPr>
            </a:p>
          </p:txBody>
        </p:sp>
        <p:sp>
          <p:nvSpPr>
            <p:cNvPr id="6" name="Rectangle 128"/>
            <p:cNvSpPr>
              <a:spLocks noChangeArrowheads="1"/>
            </p:cNvSpPr>
            <p:nvPr/>
          </p:nvSpPr>
          <p:spPr bwMode="black">
            <a:xfrm>
              <a:off x="1547664" y="1643632"/>
              <a:ext cx="132921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a:spAutoFit/>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zh-CN" altLang="en-US" sz="1200" b="0" i="0" u="none" strike="noStrike" kern="1200" cap="none" spc="0" normalizeH="0" baseline="0" noProof="0" dirty="0">
                  <a:ln>
                    <a:noFill/>
                  </a:ln>
                  <a:solidFill>
                    <a:srgbClr val="181818"/>
                  </a:solidFill>
                  <a:effectLst/>
                  <a:uLnTx/>
                  <a:uFillTx/>
                  <a:latin typeface="微软雅黑" panose="020B0503020204020204" pitchFamily="34" charset="-122"/>
                  <a:ea typeface="微软雅黑" panose="020B0503020204020204" pitchFamily="34" charset="-122"/>
                  <a:cs typeface="+mn-cs"/>
                </a:rPr>
                <a:t>在此处添加文字</a:t>
              </a:r>
            </a:p>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zh-CN" altLang="en-US" sz="1200" b="0" i="0" u="none" strike="noStrike" kern="1200" cap="none" spc="0" normalizeH="0" baseline="0" noProof="0" dirty="0">
                  <a:ln>
                    <a:noFill/>
                  </a:ln>
                  <a:solidFill>
                    <a:srgbClr val="181818"/>
                  </a:solidFill>
                  <a:effectLst/>
                  <a:uLnTx/>
                  <a:uFillTx/>
                  <a:latin typeface="微软雅黑" panose="020B0503020204020204" pitchFamily="34" charset="-122"/>
                  <a:ea typeface="微软雅黑" panose="020B0503020204020204" pitchFamily="34" charset="-122"/>
                  <a:cs typeface="+mn-cs"/>
                </a:rPr>
                <a:t>在此处添加文字</a:t>
              </a:r>
            </a:p>
          </p:txBody>
        </p:sp>
        <p:sp>
          <p:nvSpPr>
            <p:cNvPr id="7" name="Text Box 129"/>
            <p:cNvSpPr txBox="1">
              <a:spLocks noChangeArrowheads="1"/>
            </p:cNvSpPr>
            <p:nvPr/>
          </p:nvSpPr>
          <p:spPr bwMode="auto">
            <a:xfrm>
              <a:off x="983966" y="2175425"/>
              <a:ext cx="635706" cy="3323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marL="0" marR="0" lvl="0" indent="0" algn="ctr" defTabSz="914400" rtl="0" eaLnBrk="1" fontAlgn="base" latinLnBrk="0" hangingPunct="1">
                <a:lnSpc>
                  <a:spcPct val="130000"/>
                </a:lnSpc>
                <a:spcBef>
                  <a:spcPct val="50000"/>
                </a:spcBef>
                <a:spcAft>
                  <a:spcPct val="0"/>
                </a:spcAft>
                <a:buClrTx/>
                <a:buSzTx/>
                <a:buFontTx/>
                <a:buNone/>
                <a:tabLst/>
                <a:defRPr/>
              </a:pPr>
              <a:r>
                <a:rPr kumimoji="0" lang="en-US" altLang="zh-CN" sz="1200" b="0" i="0" u="none" strike="noStrike" kern="1200" cap="none" spc="0" normalizeH="0" baseline="0" noProof="0" dirty="0">
                  <a:ln>
                    <a:noFill/>
                  </a:ln>
                  <a:solidFill>
                    <a:srgbClr val="52A21D"/>
                  </a:solidFill>
                  <a:effectLst/>
                  <a:uLnTx/>
                  <a:uFillTx/>
                  <a:latin typeface="微软雅黑" panose="020B0503020204020204" pitchFamily="34" charset="-122"/>
                  <a:ea typeface="微软雅黑" panose="020B0503020204020204" pitchFamily="34" charset="-122"/>
                  <a:cs typeface="+mn-cs"/>
                </a:rPr>
                <a:t>10</a:t>
              </a:r>
            </a:p>
          </p:txBody>
        </p:sp>
        <p:sp>
          <p:nvSpPr>
            <p:cNvPr id="8" name="Rectangle 130"/>
            <p:cNvSpPr>
              <a:spLocks noChangeArrowheads="1"/>
            </p:cNvSpPr>
            <p:nvPr/>
          </p:nvSpPr>
          <p:spPr bwMode="black">
            <a:xfrm>
              <a:off x="1547664" y="2192546"/>
              <a:ext cx="1329210" cy="461665"/>
            </a:xfrm>
            <a:prstGeom prst="rect">
              <a:avLst/>
            </a:prstGeom>
            <a:noFill/>
            <a:ln w="9525" algn="ctr">
              <a:noFill/>
              <a:miter lim="800000"/>
              <a:headEnd/>
              <a:tailEnd/>
            </a:ln>
            <a:effectLst/>
          </p:spPr>
          <p:txBody>
            <a:bodyPr wrap="none">
              <a:spAutoFit/>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zh-CN" altLang="en-US" sz="1200" b="0" i="0" u="none" strike="noStrike" kern="1200" cap="none" spc="0" normalizeH="0" baseline="0" noProof="0" dirty="0">
                  <a:ln>
                    <a:noFill/>
                  </a:ln>
                  <a:solidFill>
                    <a:srgbClr val="181818"/>
                  </a:solidFill>
                  <a:effectLst/>
                  <a:uLnTx/>
                  <a:uFillTx/>
                  <a:latin typeface="微软雅黑" panose="020B0503020204020204" pitchFamily="34" charset="-122"/>
                  <a:ea typeface="微软雅黑" panose="020B0503020204020204" pitchFamily="34" charset="-122"/>
                  <a:cs typeface="+mn-cs"/>
                </a:rPr>
                <a:t>在此处添加文字</a:t>
              </a:r>
            </a:p>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zh-CN" altLang="en-US" sz="1200" b="0" i="0" u="none" strike="noStrike" kern="1200" cap="none" spc="0" normalizeH="0" baseline="0" noProof="0" dirty="0">
                  <a:ln>
                    <a:noFill/>
                  </a:ln>
                  <a:solidFill>
                    <a:srgbClr val="181818"/>
                  </a:solidFill>
                  <a:effectLst/>
                  <a:uLnTx/>
                  <a:uFillTx/>
                  <a:latin typeface="微软雅黑" panose="020B0503020204020204" pitchFamily="34" charset="-122"/>
                  <a:ea typeface="微软雅黑" panose="020B0503020204020204" pitchFamily="34" charset="-122"/>
                  <a:cs typeface="+mn-cs"/>
                </a:rPr>
                <a:t>在此处添加</a:t>
              </a:r>
              <a:r>
                <a:rPr kumimoji="0" lang="zh-CN" altLang="en-US" sz="1200" b="0" i="0" u="none" strike="noStrike" kern="1200" cap="none" spc="0" normalizeH="0" baseline="0" noProof="0" dirty="0" smtClean="0">
                  <a:ln>
                    <a:noFill/>
                  </a:ln>
                  <a:solidFill>
                    <a:srgbClr val="181818"/>
                  </a:solidFill>
                  <a:effectLst/>
                  <a:uLnTx/>
                  <a:uFillTx/>
                  <a:latin typeface="微软雅黑" panose="020B0503020204020204" pitchFamily="34" charset="-122"/>
                  <a:ea typeface="微软雅黑" panose="020B0503020204020204" pitchFamily="34" charset="-122"/>
                  <a:cs typeface="+mn-cs"/>
                </a:rPr>
                <a:t>文字</a:t>
              </a:r>
              <a:endParaRPr kumimoji="0" lang="zh-CN" altLang="en-US" sz="1200" b="0" i="0" u="none" strike="noStrike" kern="1200" cap="none" spc="0" normalizeH="0" baseline="0" noProof="0" dirty="0">
                <a:ln>
                  <a:noFill/>
                </a:ln>
                <a:solidFill>
                  <a:srgbClr val="181818"/>
                </a:solidFill>
                <a:effectLst/>
                <a:uLnTx/>
                <a:uFillTx/>
                <a:latin typeface="微软雅黑" panose="020B0503020204020204" pitchFamily="34" charset="-122"/>
                <a:ea typeface="微软雅黑" panose="020B0503020204020204" pitchFamily="34" charset="-122"/>
                <a:cs typeface="+mn-cs"/>
              </a:endParaRPr>
            </a:p>
          </p:txBody>
        </p:sp>
        <p:sp>
          <p:nvSpPr>
            <p:cNvPr id="9" name="Text Box 131"/>
            <p:cNvSpPr txBox="1">
              <a:spLocks noChangeArrowheads="1"/>
            </p:cNvSpPr>
            <p:nvPr/>
          </p:nvSpPr>
          <p:spPr bwMode="auto">
            <a:xfrm>
              <a:off x="983966" y="2875312"/>
              <a:ext cx="635706" cy="3323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marL="0" marR="0" lvl="0" indent="0" algn="ctr" defTabSz="914400" rtl="0" eaLnBrk="1" fontAlgn="base" latinLnBrk="0" hangingPunct="1">
                <a:lnSpc>
                  <a:spcPct val="130000"/>
                </a:lnSpc>
                <a:spcBef>
                  <a:spcPct val="50000"/>
                </a:spcBef>
                <a:spcAft>
                  <a:spcPct val="0"/>
                </a:spcAft>
                <a:buClrTx/>
                <a:buSzTx/>
                <a:buFontTx/>
                <a:buNone/>
                <a:tabLst/>
                <a:defRPr/>
              </a:pPr>
              <a:r>
                <a:rPr kumimoji="0" lang="en-US" altLang="zh-CN" sz="1200" b="0" i="0" u="none" strike="noStrike" kern="1200" cap="none" spc="0" normalizeH="0" baseline="0" noProof="0" dirty="0">
                  <a:ln>
                    <a:noFill/>
                  </a:ln>
                  <a:solidFill>
                    <a:srgbClr val="52A21D"/>
                  </a:solidFill>
                  <a:effectLst/>
                  <a:uLnTx/>
                  <a:uFillTx/>
                  <a:latin typeface="微软雅黑" panose="020B0503020204020204" pitchFamily="34" charset="-122"/>
                  <a:ea typeface="微软雅黑" panose="020B0503020204020204" pitchFamily="34" charset="-122"/>
                  <a:cs typeface="+mn-cs"/>
                </a:rPr>
                <a:t>08</a:t>
              </a:r>
            </a:p>
          </p:txBody>
        </p:sp>
        <p:sp>
          <p:nvSpPr>
            <p:cNvPr id="10" name="Rectangle 132"/>
            <p:cNvSpPr>
              <a:spLocks noChangeArrowheads="1"/>
            </p:cNvSpPr>
            <p:nvPr/>
          </p:nvSpPr>
          <p:spPr bwMode="black">
            <a:xfrm>
              <a:off x="1547664" y="2912626"/>
              <a:ext cx="1329210" cy="461665"/>
            </a:xfrm>
            <a:prstGeom prst="rect">
              <a:avLst/>
            </a:prstGeom>
            <a:noFill/>
            <a:ln w="9525" algn="ctr">
              <a:noFill/>
              <a:miter lim="800000"/>
              <a:headEnd/>
              <a:tailEnd/>
            </a:ln>
            <a:effectLst/>
          </p:spPr>
          <p:txBody>
            <a:bodyPr wrap="none">
              <a:spAutoFit/>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zh-CN" altLang="en-US" sz="1200" b="0" i="0" u="none" strike="noStrike" kern="1200" cap="none" spc="0" normalizeH="0" baseline="0" noProof="0" dirty="0">
                  <a:ln>
                    <a:noFill/>
                  </a:ln>
                  <a:solidFill>
                    <a:srgbClr val="181818"/>
                  </a:solidFill>
                  <a:effectLst/>
                  <a:uLnTx/>
                  <a:uFillTx/>
                  <a:latin typeface="微软雅黑" panose="020B0503020204020204" pitchFamily="34" charset="-122"/>
                  <a:ea typeface="微软雅黑" panose="020B0503020204020204" pitchFamily="34" charset="-122"/>
                  <a:cs typeface="+mn-cs"/>
                </a:rPr>
                <a:t>在此处添加文字</a:t>
              </a:r>
            </a:p>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zh-CN" altLang="en-US" sz="1200" b="0" i="0" u="none" strike="noStrike" kern="1200" cap="none" spc="0" normalizeH="0" baseline="0" noProof="0" dirty="0">
                  <a:ln>
                    <a:noFill/>
                  </a:ln>
                  <a:solidFill>
                    <a:srgbClr val="181818"/>
                  </a:solidFill>
                  <a:effectLst/>
                  <a:uLnTx/>
                  <a:uFillTx/>
                  <a:latin typeface="微软雅黑" panose="020B0503020204020204" pitchFamily="34" charset="-122"/>
                  <a:ea typeface="微软雅黑" panose="020B0503020204020204" pitchFamily="34" charset="-122"/>
                  <a:cs typeface="+mn-cs"/>
                </a:rPr>
                <a:t>在此处添加</a:t>
              </a:r>
              <a:r>
                <a:rPr kumimoji="0" lang="zh-CN" altLang="en-US" sz="1200" b="0" i="0" u="none" strike="noStrike" kern="1200" cap="none" spc="0" normalizeH="0" baseline="0" noProof="0" dirty="0" smtClean="0">
                  <a:ln>
                    <a:noFill/>
                  </a:ln>
                  <a:solidFill>
                    <a:srgbClr val="181818"/>
                  </a:solidFill>
                  <a:effectLst/>
                  <a:uLnTx/>
                  <a:uFillTx/>
                  <a:latin typeface="微软雅黑" panose="020B0503020204020204" pitchFamily="34" charset="-122"/>
                  <a:ea typeface="微软雅黑" panose="020B0503020204020204" pitchFamily="34" charset="-122"/>
                  <a:cs typeface="+mn-cs"/>
                </a:rPr>
                <a:t>文字</a:t>
              </a:r>
              <a:endParaRPr kumimoji="0" lang="zh-CN" altLang="en-US" sz="1200" b="0" i="0" u="none" strike="noStrike" kern="1200" cap="none" spc="0" normalizeH="0" baseline="0" noProof="0" dirty="0">
                <a:ln>
                  <a:noFill/>
                </a:ln>
                <a:solidFill>
                  <a:srgbClr val="181818"/>
                </a:solidFill>
                <a:effectLst/>
                <a:uLnTx/>
                <a:uFillTx/>
                <a:latin typeface="微软雅黑" panose="020B0503020204020204" pitchFamily="34" charset="-122"/>
                <a:ea typeface="微软雅黑" panose="020B0503020204020204" pitchFamily="34" charset="-122"/>
                <a:cs typeface="+mn-cs"/>
              </a:endParaRPr>
            </a:p>
          </p:txBody>
        </p:sp>
        <p:sp>
          <p:nvSpPr>
            <p:cNvPr id="11" name="Text Box 133"/>
            <p:cNvSpPr txBox="1">
              <a:spLocks noChangeArrowheads="1"/>
            </p:cNvSpPr>
            <p:nvPr/>
          </p:nvSpPr>
          <p:spPr bwMode="auto">
            <a:xfrm>
              <a:off x="983966" y="3559918"/>
              <a:ext cx="635706" cy="3323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marL="0" marR="0" lvl="0" indent="0" algn="ctr" defTabSz="914400" rtl="0" eaLnBrk="1" fontAlgn="base" latinLnBrk="0" hangingPunct="1">
                <a:lnSpc>
                  <a:spcPct val="130000"/>
                </a:lnSpc>
                <a:spcBef>
                  <a:spcPct val="50000"/>
                </a:spcBef>
                <a:spcAft>
                  <a:spcPct val="0"/>
                </a:spcAft>
                <a:buClrTx/>
                <a:buSzTx/>
                <a:buFontTx/>
                <a:buNone/>
                <a:tabLst/>
                <a:defRPr/>
              </a:pPr>
              <a:r>
                <a:rPr kumimoji="0" lang="en-US" altLang="zh-CN" sz="1200" b="0" i="0" u="none" strike="noStrike" kern="1200" cap="none" spc="0" normalizeH="0" baseline="0" noProof="0" dirty="0">
                  <a:ln>
                    <a:noFill/>
                  </a:ln>
                  <a:solidFill>
                    <a:srgbClr val="52A21D"/>
                  </a:solidFill>
                  <a:effectLst/>
                  <a:uLnTx/>
                  <a:uFillTx/>
                  <a:latin typeface="微软雅黑" panose="020B0503020204020204" pitchFamily="34" charset="-122"/>
                  <a:ea typeface="微软雅黑" panose="020B0503020204020204" pitchFamily="34" charset="-122"/>
                  <a:cs typeface="+mn-cs"/>
                </a:rPr>
                <a:t>05</a:t>
              </a:r>
            </a:p>
          </p:txBody>
        </p:sp>
        <p:sp>
          <p:nvSpPr>
            <p:cNvPr id="12" name="Rectangle 134"/>
            <p:cNvSpPr>
              <a:spLocks noChangeArrowheads="1"/>
            </p:cNvSpPr>
            <p:nvPr/>
          </p:nvSpPr>
          <p:spPr bwMode="black">
            <a:xfrm>
              <a:off x="1547664" y="3530884"/>
              <a:ext cx="132921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a:spAutoFit/>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zh-CN" altLang="en-US" sz="1200" b="0" i="0" u="none" strike="noStrike" kern="1200" cap="none" spc="0" normalizeH="0" baseline="0" noProof="0" dirty="0">
                  <a:ln>
                    <a:noFill/>
                  </a:ln>
                  <a:solidFill>
                    <a:srgbClr val="181818"/>
                  </a:solidFill>
                  <a:effectLst/>
                  <a:uLnTx/>
                  <a:uFillTx/>
                  <a:latin typeface="微软雅黑" panose="020B0503020204020204" pitchFamily="34" charset="-122"/>
                  <a:ea typeface="微软雅黑" panose="020B0503020204020204" pitchFamily="34" charset="-122"/>
                  <a:cs typeface="+mn-cs"/>
                </a:rPr>
                <a:t>在此处添加文字</a:t>
              </a:r>
            </a:p>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zh-CN" altLang="en-US" sz="1200" b="0" i="0" u="none" strike="noStrike" kern="1200" cap="none" spc="0" normalizeH="0" baseline="0" noProof="0" dirty="0">
                  <a:ln>
                    <a:noFill/>
                  </a:ln>
                  <a:solidFill>
                    <a:srgbClr val="181818"/>
                  </a:solidFill>
                  <a:effectLst/>
                  <a:uLnTx/>
                  <a:uFillTx/>
                  <a:latin typeface="微软雅黑" panose="020B0503020204020204" pitchFamily="34" charset="-122"/>
                  <a:ea typeface="微软雅黑" panose="020B0503020204020204" pitchFamily="34" charset="-122"/>
                  <a:cs typeface="+mn-cs"/>
                </a:rPr>
                <a:t>在此处添加文字</a:t>
              </a:r>
            </a:p>
          </p:txBody>
        </p:sp>
        <p:sp>
          <p:nvSpPr>
            <p:cNvPr id="13" name="Text Box 135"/>
            <p:cNvSpPr txBox="1">
              <a:spLocks noChangeArrowheads="1"/>
            </p:cNvSpPr>
            <p:nvPr/>
          </p:nvSpPr>
          <p:spPr bwMode="auto">
            <a:xfrm>
              <a:off x="983966" y="4070316"/>
              <a:ext cx="635706" cy="3323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marL="0" marR="0" lvl="0" indent="0" algn="ctr" defTabSz="914400" rtl="0" eaLnBrk="1" fontAlgn="base" latinLnBrk="0" hangingPunct="1">
                <a:lnSpc>
                  <a:spcPct val="130000"/>
                </a:lnSpc>
                <a:spcBef>
                  <a:spcPct val="50000"/>
                </a:spcBef>
                <a:spcAft>
                  <a:spcPct val="0"/>
                </a:spcAft>
                <a:buClrTx/>
                <a:buSzTx/>
                <a:buFontTx/>
                <a:buNone/>
                <a:tabLst/>
                <a:defRPr/>
              </a:pPr>
              <a:r>
                <a:rPr kumimoji="0" lang="en-US" altLang="zh-CN" sz="1200" b="0" i="0" u="none" strike="noStrike" kern="1200" cap="none" spc="0" normalizeH="0" baseline="0" noProof="0" dirty="0">
                  <a:ln>
                    <a:noFill/>
                  </a:ln>
                  <a:solidFill>
                    <a:srgbClr val="52A21D"/>
                  </a:solidFill>
                  <a:effectLst/>
                  <a:uLnTx/>
                  <a:uFillTx/>
                  <a:latin typeface="微软雅黑" panose="020B0503020204020204" pitchFamily="34" charset="-122"/>
                  <a:ea typeface="微软雅黑" panose="020B0503020204020204" pitchFamily="34" charset="-122"/>
                  <a:cs typeface="+mn-cs"/>
                </a:rPr>
                <a:t>03</a:t>
              </a:r>
            </a:p>
          </p:txBody>
        </p:sp>
        <p:sp>
          <p:nvSpPr>
            <p:cNvPr id="14" name="Rectangle 136"/>
            <p:cNvSpPr>
              <a:spLocks noChangeArrowheads="1"/>
            </p:cNvSpPr>
            <p:nvPr/>
          </p:nvSpPr>
          <p:spPr bwMode="black">
            <a:xfrm>
              <a:off x="1547664" y="4061148"/>
              <a:ext cx="132921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a:spAutoFit/>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zh-CN" altLang="en-US" sz="1200" b="0" i="0" u="none" strike="noStrike" kern="1200" cap="none" spc="0" normalizeH="0" baseline="0" noProof="0" dirty="0">
                  <a:ln>
                    <a:noFill/>
                  </a:ln>
                  <a:solidFill>
                    <a:srgbClr val="181818"/>
                  </a:solidFill>
                  <a:effectLst/>
                  <a:uLnTx/>
                  <a:uFillTx/>
                  <a:latin typeface="微软雅黑" panose="020B0503020204020204" pitchFamily="34" charset="-122"/>
                  <a:ea typeface="微软雅黑" panose="020B0503020204020204" pitchFamily="34" charset="-122"/>
                  <a:cs typeface="+mn-cs"/>
                </a:rPr>
                <a:t>在此处添加文字</a:t>
              </a:r>
            </a:p>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zh-CN" altLang="en-US" sz="1200" b="0" i="0" u="none" strike="noStrike" kern="1200" cap="none" spc="0" normalizeH="0" baseline="0" noProof="0" dirty="0">
                  <a:ln>
                    <a:noFill/>
                  </a:ln>
                  <a:solidFill>
                    <a:srgbClr val="181818"/>
                  </a:solidFill>
                  <a:effectLst/>
                  <a:uLnTx/>
                  <a:uFillTx/>
                  <a:latin typeface="微软雅黑" panose="020B0503020204020204" pitchFamily="34" charset="-122"/>
                  <a:ea typeface="微软雅黑" panose="020B0503020204020204" pitchFamily="34" charset="-122"/>
                  <a:cs typeface="+mn-cs"/>
                </a:rPr>
                <a:t>在此处添加文字</a:t>
              </a:r>
            </a:p>
          </p:txBody>
        </p:sp>
        <p:sp>
          <p:nvSpPr>
            <p:cNvPr id="15" name="Line 139"/>
            <p:cNvSpPr>
              <a:spLocks noChangeShapeType="1"/>
            </p:cNvSpPr>
            <p:nvPr/>
          </p:nvSpPr>
          <p:spPr bwMode="auto">
            <a:xfrm flipV="1">
              <a:off x="1109132" y="2109715"/>
              <a:ext cx="2067572" cy="13753"/>
            </a:xfrm>
            <a:prstGeom prst="line">
              <a:avLst/>
            </a:prstGeom>
            <a:noFill/>
            <a:ln w="9525">
              <a:solidFill>
                <a:schemeClr val="bg1"/>
              </a:solidFill>
              <a:prstDash val="dash"/>
              <a:round/>
              <a:headEnd/>
              <a:tailEnd/>
            </a:ln>
            <a:extLst>
              <a:ext uri="{909E8E84-426E-40DD-AFC4-6F175D3DCCD1}">
                <a14:hiddenFill xmlns:a14="http://schemas.microsoft.com/office/drawing/2010/main" xmlns="">
                  <a:noFill/>
                </a14:hiddenFill>
              </a:ext>
            </a:extLst>
          </p:spPr>
          <p:txBody>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200" b="0" i="0" u="none" strike="noStrike" kern="1200" cap="none" spc="0" normalizeH="0" baseline="0" noProof="0">
                <a:ln>
                  <a:noFill/>
                </a:ln>
                <a:solidFill>
                  <a:srgbClr val="5DB620"/>
                </a:solidFill>
                <a:effectLst/>
                <a:uLnTx/>
                <a:uFillTx/>
                <a:latin typeface="微软雅黑" panose="020B0503020204020204" pitchFamily="34" charset="-122"/>
                <a:ea typeface="微软雅黑" panose="020B0503020204020204" pitchFamily="34" charset="-122"/>
                <a:cs typeface="+mn-cs"/>
              </a:endParaRPr>
            </a:p>
          </p:txBody>
        </p:sp>
        <p:sp>
          <p:nvSpPr>
            <p:cNvPr id="16" name="Line 140"/>
            <p:cNvSpPr>
              <a:spLocks noChangeShapeType="1"/>
            </p:cNvSpPr>
            <p:nvPr/>
          </p:nvSpPr>
          <p:spPr bwMode="auto">
            <a:xfrm flipV="1">
              <a:off x="1109132" y="2806546"/>
              <a:ext cx="2067572" cy="13753"/>
            </a:xfrm>
            <a:prstGeom prst="line">
              <a:avLst/>
            </a:prstGeom>
            <a:noFill/>
            <a:ln w="9525">
              <a:solidFill>
                <a:schemeClr val="bg1"/>
              </a:solidFill>
              <a:prstDash val="dash"/>
              <a:round/>
              <a:headEnd/>
              <a:tailEnd/>
            </a:ln>
            <a:extLst>
              <a:ext uri="{909E8E84-426E-40DD-AFC4-6F175D3DCCD1}">
                <a14:hiddenFill xmlns:a14="http://schemas.microsoft.com/office/drawing/2010/main" xmlns="">
                  <a:noFill/>
                </a14:hiddenFill>
              </a:ext>
            </a:extLst>
          </p:spPr>
          <p:txBody>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200" b="0" i="0" u="none" strike="noStrike" kern="1200" cap="none" spc="0" normalizeH="0" baseline="0" noProof="0">
                <a:ln>
                  <a:noFill/>
                </a:ln>
                <a:solidFill>
                  <a:srgbClr val="5DB620"/>
                </a:solidFill>
                <a:effectLst/>
                <a:uLnTx/>
                <a:uFillTx/>
                <a:latin typeface="微软雅黑" panose="020B0503020204020204" pitchFamily="34" charset="-122"/>
                <a:ea typeface="微软雅黑" panose="020B0503020204020204" pitchFamily="34" charset="-122"/>
                <a:cs typeface="+mn-cs"/>
              </a:endParaRPr>
            </a:p>
          </p:txBody>
        </p:sp>
        <p:sp>
          <p:nvSpPr>
            <p:cNvPr id="17" name="Line 141"/>
            <p:cNvSpPr>
              <a:spLocks noChangeShapeType="1"/>
            </p:cNvSpPr>
            <p:nvPr/>
          </p:nvSpPr>
          <p:spPr bwMode="auto">
            <a:xfrm flipV="1">
              <a:off x="1109132" y="3491152"/>
              <a:ext cx="2067572" cy="12225"/>
            </a:xfrm>
            <a:prstGeom prst="line">
              <a:avLst/>
            </a:prstGeom>
            <a:noFill/>
            <a:ln w="9525">
              <a:solidFill>
                <a:schemeClr val="bg1"/>
              </a:solidFill>
              <a:prstDash val="dash"/>
              <a:round/>
              <a:headEnd/>
              <a:tailEnd/>
            </a:ln>
            <a:extLst>
              <a:ext uri="{909E8E84-426E-40DD-AFC4-6F175D3DCCD1}">
                <a14:hiddenFill xmlns:a14="http://schemas.microsoft.com/office/drawing/2010/main" xmlns="">
                  <a:noFill/>
                </a14:hiddenFill>
              </a:ext>
            </a:extLst>
          </p:spPr>
          <p:txBody>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200" b="0" i="0" u="none" strike="noStrike" kern="1200" cap="none" spc="0" normalizeH="0" baseline="0" noProof="0">
                <a:ln>
                  <a:noFill/>
                </a:ln>
                <a:solidFill>
                  <a:srgbClr val="5DB620"/>
                </a:solidFill>
                <a:effectLst/>
                <a:uLnTx/>
                <a:uFillTx/>
                <a:latin typeface="微软雅黑" panose="020B0503020204020204" pitchFamily="34" charset="-122"/>
                <a:ea typeface="微软雅黑" panose="020B0503020204020204" pitchFamily="34" charset="-122"/>
                <a:cs typeface="+mn-cs"/>
              </a:endParaRPr>
            </a:p>
          </p:txBody>
        </p:sp>
        <p:sp>
          <p:nvSpPr>
            <p:cNvPr id="18" name="Line 142"/>
            <p:cNvSpPr>
              <a:spLocks noChangeShapeType="1"/>
            </p:cNvSpPr>
            <p:nvPr/>
          </p:nvSpPr>
          <p:spPr bwMode="auto">
            <a:xfrm flipV="1">
              <a:off x="1109132" y="4003078"/>
              <a:ext cx="2067572" cy="12225"/>
            </a:xfrm>
            <a:prstGeom prst="line">
              <a:avLst/>
            </a:prstGeom>
            <a:noFill/>
            <a:ln w="9525">
              <a:solidFill>
                <a:schemeClr val="bg1"/>
              </a:solidFill>
              <a:prstDash val="dash"/>
              <a:round/>
              <a:headEnd/>
              <a:tailEnd/>
            </a:ln>
            <a:extLst>
              <a:ext uri="{909E8E84-426E-40DD-AFC4-6F175D3DCCD1}">
                <a14:hiddenFill xmlns:a14="http://schemas.microsoft.com/office/drawing/2010/main" xmlns="">
                  <a:noFill/>
                </a14:hiddenFill>
              </a:ext>
            </a:extLst>
          </p:spPr>
          <p:txBody>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200" b="0" i="0" u="none" strike="noStrike" kern="1200" cap="none" spc="0" normalizeH="0" baseline="0" noProof="0">
                <a:ln>
                  <a:noFill/>
                </a:ln>
                <a:solidFill>
                  <a:srgbClr val="5DB620"/>
                </a:solidFill>
                <a:effectLst/>
                <a:uLnTx/>
                <a:uFillTx/>
                <a:latin typeface="微软雅黑" panose="020B0503020204020204" pitchFamily="34" charset="-122"/>
                <a:ea typeface="微软雅黑" panose="020B0503020204020204" pitchFamily="34" charset="-122"/>
                <a:cs typeface="+mn-cs"/>
              </a:endParaRPr>
            </a:p>
          </p:txBody>
        </p:sp>
        <p:sp>
          <p:nvSpPr>
            <p:cNvPr id="19" name="Rectangle 184"/>
            <p:cNvSpPr>
              <a:spLocks noChangeArrowheads="1"/>
            </p:cNvSpPr>
            <p:nvPr/>
          </p:nvSpPr>
          <p:spPr bwMode="white">
            <a:xfrm>
              <a:off x="1018973" y="1046131"/>
              <a:ext cx="880369" cy="430887"/>
            </a:xfrm>
            <a:prstGeom prst="rect">
              <a:avLst/>
            </a:prstGeom>
            <a:noFill/>
            <a:ln w="9525">
              <a:noFill/>
              <a:miter lim="800000"/>
              <a:headEnd/>
              <a:tailEnd/>
            </a:ln>
            <a:effectLst/>
          </p:spPr>
          <p:txBody>
            <a:bodyPr wrap="none">
              <a:spAutoFit/>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2200" b="0" i="0" u="none" strike="noStrike" kern="1200" cap="none" spc="0" normalizeH="0" baseline="0" noProof="0" dirty="0" smtClean="0">
                  <a:ln>
                    <a:noFill/>
                  </a:ln>
                  <a:solidFill>
                    <a:srgbClr val="F8F8F8"/>
                  </a:solidFill>
                  <a:effectLst/>
                  <a:uLnTx/>
                  <a:uFillTx/>
                  <a:latin typeface="微软雅黑" panose="020B0503020204020204" pitchFamily="34" charset="-122"/>
                  <a:ea typeface="微软雅黑" panose="020B0503020204020204" pitchFamily="34" charset="-122"/>
                  <a:cs typeface="+mn-cs"/>
                </a:rPr>
                <a:t>20XX</a:t>
              </a:r>
              <a:endParaRPr kumimoji="0" lang="en-US" altLang="zh-CN" sz="2200" b="0"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endParaRPr>
            </a:p>
          </p:txBody>
        </p:sp>
        <p:sp>
          <p:nvSpPr>
            <p:cNvPr id="20" name="Rectangle 187"/>
            <p:cNvSpPr>
              <a:spLocks noChangeArrowheads="1"/>
            </p:cNvSpPr>
            <p:nvPr/>
          </p:nvSpPr>
          <p:spPr bwMode="white">
            <a:xfrm>
              <a:off x="1772345" y="1107256"/>
              <a:ext cx="1082348"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400" b="0" i="1"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rPr>
                <a:t>在此</a:t>
              </a:r>
              <a:r>
                <a:rPr kumimoji="0" lang="zh-CN" altLang="en-US" sz="1400" b="0" i="1" u="none" strike="noStrike" kern="1200" cap="none" spc="0" normalizeH="0" baseline="0" noProof="0" dirty="0" smtClean="0">
                  <a:ln>
                    <a:noFill/>
                  </a:ln>
                  <a:solidFill>
                    <a:srgbClr val="F8F8F8"/>
                  </a:solidFill>
                  <a:effectLst/>
                  <a:uLnTx/>
                  <a:uFillTx/>
                  <a:latin typeface="微软雅黑" panose="020B0503020204020204" pitchFamily="34" charset="-122"/>
                  <a:ea typeface="微软雅黑" panose="020B0503020204020204" pitchFamily="34" charset="-122"/>
                  <a:cs typeface="+mn-cs"/>
                </a:rPr>
                <a:t>添文字</a:t>
              </a:r>
              <a:endParaRPr kumimoji="0" lang="zh-CN" altLang="en-US" sz="1400" b="0" i="1"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endParaRPr>
            </a:p>
          </p:txBody>
        </p:sp>
      </p:grpSp>
      <p:grpSp>
        <p:nvGrpSpPr>
          <p:cNvPr id="23" name="组合 22"/>
          <p:cNvGrpSpPr/>
          <p:nvPr/>
        </p:nvGrpSpPr>
        <p:grpSpPr>
          <a:xfrm>
            <a:off x="3491880" y="983475"/>
            <a:ext cx="2342627" cy="3594373"/>
            <a:chOff x="3491880" y="983475"/>
            <a:chExt cx="2342627" cy="3594373"/>
          </a:xfrm>
        </p:grpSpPr>
        <p:sp>
          <p:nvSpPr>
            <p:cNvPr id="24" name="AutoShape 8"/>
            <p:cNvSpPr>
              <a:spLocks noChangeArrowheads="1"/>
            </p:cNvSpPr>
            <p:nvPr/>
          </p:nvSpPr>
          <p:spPr bwMode="gray">
            <a:xfrm>
              <a:off x="3507153" y="983475"/>
              <a:ext cx="2290679" cy="579165"/>
            </a:xfrm>
            <a:prstGeom prst="roundRect">
              <a:avLst>
                <a:gd name="adj" fmla="val 16667"/>
              </a:avLst>
            </a:prstGeom>
            <a:solidFill>
              <a:schemeClr val="tx1"/>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200" b="0" i="0" u="none" strike="noStrike" kern="1200" cap="none" spc="0" normalizeH="0" baseline="0" noProof="0">
                <a:ln>
                  <a:noFill/>
                </a:ln>
                <a:solidFill>
                  <a:srgbClr val="5DB620"/>
                </a:solidFill>
                <a:effectLst/>
                <a:uLnTx/>
                <a:uFillTx/>
                <a:latin typeface="微软雅黑" panose="020B0503020204020204" pitchFamily="34" charset="-122"/>
                <a:ea typeface="微软雅黑" panose="020B0503020204020204" pitchFamily="34" charset="-122"/>
                <a:cs typeface="+mn-cs"/>
              </a:endParaRPr>
            </a:p>
          </p:txBody>
        </p:sp>
        <p:sp>
          <p:nvSpPr>
            <p:cNvPr id="25" name="Text Box 144"/>
            <p:cNvSpPr txBox="1">
              <a:spLocks noChangeArrowheads="1"/>
            </p:cNvSpPr>
            <p:nvPr/>
          </p:nvSpPr>
          <p:spPr bwMode="auto">
            <a:xfrm>
              <a:off x="3491880" y="1671139"/>
              <a:ext cx="610062" cy="3323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marL="0" marR="0" lvl="0" indent="0" algn="ctr" defTabSz="914400" rtl="0" eaLnBrk="1" fontAlgn="base" latinLnBrk="0" hangingPunct="1">
                <a:lnSpc>
                  <a:spcPct val="130000"/>
                </a:lnSpc>
                <a:spcBef>
                  <a:spcPct val="50000"/>
                </a:spcBef>
                <a:spcAft>
                  <a:spcPct val="0"/>
                </a:spcAft>
                <a:buClrTx/>
                <a:buSzTx/>
                <a:buFontTx/>
                <a:buNone/>
                <a:tabLst/>
                <a:defRPr/>
              </a:pPr>
              <a:r>
                <a:rPr kumimoji="0" lang="en-US" altLang="zh-CN" sz="1200" b="0" i="0" u="none" strike="noStrike" kern="1200" cap="none" spc="0" normalizeH="0" baseline="0" noProof="0" dirty="0">
                  <a:ln>
                    <a:noFill/>
                  </a:ln>
                  <a:solidFill>
                    <a:srgbClr val="5DB620"/>
                  </a:solidFill>
                  <a:effectLst/>
                  <a:uLnTx/>
                  <a:uFillTx/>
                  <a:latin typeface="微软雅黑" panose="020B0503020204020204" pitchFamily="34" charset="-122"/>
                  <a:ea typeface="微软雅黑" panose="020B0503020204020204" pitchFamily="34" charset="-122"/>
                  <a:cs typeface="+mn-cs"/>
                </a:rPr>
                <a:t>12</a:t>
              </a:r>
            </a:p>
          </p:txBody>
        </p:sp>
        <p:sp>
          <p:nvSpPr>
            <p:cNvPr id="26" name="Rectangle 145"/>
            <p:cNvSpPr>
              <a:spLocks noChangeArrowheads="1"/>
            </p:cNvSpPr>
            <p:nvPr/>
          </p:nvSpPr>
          <p:spPr bwMode="black">
            <a:xfrm>
              <a:off x="4037417" y="1643632"/>
              <a:ext cx="132921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a:spAutoFit/>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zh-CN" altLang="en-US" sz="1200" b="0" i="0" u="none" strike="noStrike" kern="1200" cap="none" spc="0" normalizeH="0" baseline="0" noProof="0" dirty="0">
                  <a:ln>
                    <a:noFill/>
                  </a:ln>
                  <a:solidFill>
                    <a:srgbClr val="181818"/>
                  </a:solidFill>
                  <a:effectLst/>
                  <a:uLnTx/>
                  <a:uFillTx/>
                  <a:latin typeface="微软雅黑" panose="020B0503020204020204" pitchFamily="34" charset="-122"/>
                  <a:ea typeface="微软雅黑" panose="020B0503020204020204" pitchFamily="34" charset="-122"/>
                  <a:cs typeface="+mn-cs"/>
                </a:rPr>
                <a:t>在此处添加文字</a:t>
              </a:r>
            </a:p>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zh-CN" altLang="en-US" sz="1200" b="0" i="0" u="none" strike="noStrike" kern="1200" cap="none" spc="0" normalizeH="0" baseline="0" noProof="0" dirty="0">
                  <a:ln>
                    <a:noFill/>
                  </a:ln>
                  <a:solidFill>
                    <a:srgbClr val="181818"/>
                  </a:solidFill>
                  <a:effectLst/>
                  <a:uLnTx/>
                  <a:uFillTx/>
                  <a:latin typeface="微软雅黑" panose="020B0503020204020204" pitchFamily="34" charset="-122"/>
                  <a:ea typeface="微软雅黑" panose="020B0503020204020204" pitchFamily="34" charset="-122"/>
                  <a:cs typeface="+mn-cs"/>
                </a:rPr>
                <a:t>在此处添加文字</a:t>
              </a:r>
            </a:p>
          </p:txBody>
        </p:sp>
        <p:sp>
          <p:nvSpPr>
            <p:cNvPr id="27" name="Text Box 146"/>
            <p:cNvSpPr txBox="1">
              <a:spLocks noChangeArrowheads="1"/>
            </p:cNvSpPr>
            <p:nvPr/>
          </p:nvSpPr>
          <p:spPr bwMode="auto">
            <a:xfrm>
              <a:off x="3601898" y="2175425"/>
              <a:ext cx="432463" cy="3323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marL="0" marR="0" lvl="0" indent="0" algn="ctr" defTabSz="914400" rtl="0" eaLnBrk="1" fontAlgn="base" latinLnBrk="0" hangingPunct="1">
                <a:lnSpc>
                  <a:spcPct val="130000"/>
                </a:lnSpc>
                <a:spcBef>
                  <a:spcPct val="50000"/>
                </a:spcBef>
                <a:spcAft>
                  <a:spcPct val="0"/>
                </a:spcAft>
                <a:buClrTx/>
                <a:buSzTx/>
                <a:buFontTx/>
                <a:buNone/>
                <a:tabLst/>
                <a:defRPr/>
              </a:pPr>
              <a:r>
                <a:rPr kumimoji="0" lang="en-US" altLang="zh-CN" sz="1200" b="0" i="0" u="none" strike="noStrike" kern="1200" cap="none" spc="0" normalizeH="0" baseline="0" noProof="0" dirty="0">
                  <a:ln>
                    <a:noFill/>
                  </a:ln>
                  <a:solidFill>
                    <a:srgbClr val="5DB620"/>
                  </a:solidFill>
                  <a:effectLst/>
                  <a:uLnTx/>
                  <a:uFillTx/>
                  <a:latin typeface="微软雅黑" panose="020B0503020204020204" pitchFamily="34" charset="-122"/>
                  <a:ea typeface="微软雅黑" panose="020B0503020204020204" pitchFamily="34" charset="-122"/>
                  <a:cs typeface="+mn-cs"/>
                </a:rPr>
                <a:t>11</a:t>
              </a:r>
            </a:p>
          </p:txBody>
        </p:sp>
        <p:sp>
          <p:nvSpPr>
            <p:cNvPr id="28" name="Rectangle 147"/>
            <p:cNvSpPr>
              <a:spLocks noChangeArrowheads="1"/>
            </p:cNvSpPr>
            <p:nvPr/>
          </p:nvSpPr>
          <p:spPr bwMode="black">
            <a:xfrm>
              <a:off x="4045058" y="2192546"/>
              <a:ext cx="1329210" cy="461665"/>
            </a:xfrm>
            <a:prstGeom prst="rect">
              <a:avLst/>
            </a:prstGeom>
            <a:noFill/>
            <a:ln w="9525" algn="ctr">
              <a:noFill/>
              <a:miter lim="800000"/>
              <a:headEnd/>
              <a:tailEnd/>
            </a:ln>
            <a:effectLst/>
          </p:spPr>
          <p:txBody>
            <a:bodyPr wrap="none">
              <a:spAutoFit/>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zh-CN" altLang="en-US" sz="1200" b="0" i="0" u="none" strike="noStrike" kern="1200" cap="none" spc="0" normalizeH="0" baseline="0" noProof="0" dirty="0">
                  <a:ln>
                    <a:noFill/>
                  </a:ln>
                  <a:solidFill>
                    <a:srgbClr val="181818"/>
                  </a:solidFill>
                  <a:effectLst/>
                  <a:uLnTx/>
                  <a:uFillTx/>
                  <a:latin typeface="微软雅黑" panose="020B0503020204020204" pitchFamily="34" charset="-122"/>
                  <a:ea typeface="微软雅黑" panose="020B0503020204020204" pitchFamily="34" charset="-122"/>
                  <a:cs typeface="+mn-cs"/>
                </a:rPr>
                <a:t>在此处添加文字</a:t>
              </a:r>
            </a:p>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zh-CN" altLang="en-US" sz="1200" b="0" i="0" u="none" strike="noStrike" kern="1200" cap="none" spc="0" normalizeH="0" baseline="0" noProof="0" dirty="0">
                  <a:ln>
                    <a:noFill/>
                  </a:ln>
                  <a:solidFill>
                    <a:srgbClr val="181818"/>
                  </a:solidFill>
                  <a:effectLst/>
                  <a:uLnTx/>
                  <a:uFillTx/>
                  <a:latin typeface="微软雅黑" panose="020B0503020204020204" pitchFamily="34" charset="-122"/>
                  <a:ea typeface="微软雅黑" panose="020B0503020204020204" pitchFamily="34" charset="-122"/>
                  <a:cs typeface="+mn-cs"/>
                </a:rPr>
                <a:t>在此处添加</a:t>
              </a:r>
              <a:r>
                <a:rPr kumimoji="0" lang="zh-CN" altLang="en-US" sz="1200" b="0" i="0" u="none" strike="noStrike" kern="1200" cap="none" spc="0" normalizeH="0" baseline="0" noProof="0" dirty="0" smtClean="0">
                  <a:ln>
                    <a:noFill/>
                  </a:ln>
                  <a:solidFill>
                    <a:srgbClr val="181818"/>
                  </a:solidFill>
                  <a:effectLst/>
                  <a:uLnTx/>
                  <a:uFillTx/>
                  <a:latin typeface="微软雅黑" panose="020B0503020204020204" pitchFamily="34" charset="-122"/>
                  <a:ea typeface="微软雅黑" panose="020B0503020204020204" pitchFamily="34" charset="-122"/>
                  <a:cs typeface="+mn-cs"/>
                </a:rPr>
                <a:t>文字</a:t>
              </a:r>
              <a:endParaRPr kumimoji="0" lang="zh-CN" altLang="en-US" sz="1200" b="0" i="0" u="none" strike="noStrike" kern="1200" cap="none" spc="0" normalizeH="0" baseline="0" noProof="0" dirty="0">
                <a:ln>
                  <a:noFill/>
                </a:ln>
                <a:solidFill>
                  <a:srgbClr val="181818"/>
                </a:solidFill>
                <a:effectLst/>
                <a:uLnTx/>
                <a:uFillTx/>
                <a:latin typeface="微软雅黑" panose="020B0503020204020204" pitchFamily="34" charset="-122"/>
                <a:ea typeface="微软雅黑" panose="020B0503020204020204" pitchFamily="34" charset="-122"/>
                <a:cs typeface="+mn-cs"/>
              </a:endParaRPr>
            </a:p>
          </p:txBody>
        </p:sp>
        <p:sp>
          <p:nvSpPr>
            <p:cNvPr id="29" name="Text Box 148"/>
            <p:cNvSpPr txBox="1">
              <a:spLocks noChangeArrowheads="1"/>
            </p:cNvSpPr>
            <p:nvPr/>
          </p:nvSpPr>
          <p:spPr bwMode="auto">
            <a:xfrm>
              <a:off x="3529890" y="2875312"/>
              <a:ext cx="610062" cy="3323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marL="0" marR="0" lvl="0" indent="0" algn="ctr" defTabSz="914400" rtl="0" eaLnBrk="1" fontAlgn="base" latinLnBrk="0" hangingPunct="1">
                <a:lnSpc>
                  <a:spcPct val="130000"/>
                </a:lnSpc>
                <a:spcBef>
                  <a:spcPct val="50000"/>
                </a:spcBef>
                <a:spcAft>
                  <a:spcPct val="0"/>
                </a:spcAft>
                <a:buClrTx/>
                <a:buSzTx/>
                <a:buFontTx/>
                <a:buNone/>
                <a:tabLst/>
                <a:defRPr/>
              </a:pPr>
              <a:r>
                <a:rPr kumimoji="0" lang="en-US" altLang="zh-CN" sz="1200" b="0" i="0" u="none" strike="noStrike" kern="1200" cap="none" spc="0" normalizeH="0" baseline="0" noProof="0" dirty="0">
                  <a:ln>
                    <a:noFill/>
                  </a:ln>
                  <a:solidFill>
                    <a:srgbClr val="5DB620"/>
                  </a:solidFill>
                  <a:effectLst/>
                  <a:uLnTx/>
                  <a:uFillTx/>
                  <a:latin typeface="微软雅黑" panose="020B0503020204020204" pitchFamily="34" charset="-122"/>
                  <a:ea typeface="微软雅黑" panose="020B0503020204020204" pitchFamily="34" charset="-122"/>
                  <a:cs typeface="+mn-cs"/>
                </a:rPr>
                <a:t>09</a:t>
              </a:r>
            </a:p>
          </p:txBody>
        </p:sp>
        <p:sp>
          <p:nvSpPr>
            <p:cNvPr id="30" name="Rectangle 149"/>
            <p:cNvSpPr>
              <a:spLocks noChangeArrowheads="1"/>
            </p:cNvSpPr>
            <p:nvPr/>
          </p:nvSpPr>
          <p:spPr bwMode="black">
            <a:xfrm>
              <a:off x="4045058" y="2912626"/>
              <a:ext cx="1329210" cy="461665"/>
            </a:xfrm>
            <a:prstGeom prst="rect">
              <a:avLst/>
            </a:prstGeom>
            <a:noFill/>
            <a:ln w="9525" algn="ctr">
              <a:noFill/>
              <a:miter lim="800000"/>
              <a:headEnd/>
              <a:tailEnd/>
            </a:ln>
            <a:effectLst/>
          </p:spPr>
          <p:txBody>
            <a:bodyPr wrap="none">
              <a:spAutoFit/>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zh-CN" altLang="en-US" sz="1200" b="0" i="0" u="none" strike="noStrike" kern="1200" cap="none" spc="0" normalizeH="0" baseline="0" noProof="0" dirty="0">
                  <a:ln>
                    <a:noFill/>
                  </a:ln>
                  <a:solidFill>
                    <a:srgbClr val="181818"/>
                  </a:solidFill>
                  <a:effectLst/>
                  <a:uLnTx/>
                  <a:uFillTx/>
                  <a:latin typeface="微软雅黑" panose="020B0503020204020204" pitchFamily="34" charset="-122"/>
                  <a:ea typeface="微软雅黑" panose="020B0503020204020204" pitchFamily="34" charset="-122"/>
                  <a:cs typeface="+mn-cs"/>
                </a:rPr>
                <a:t>在此处添加文字</a:t>
              </a:r>
            </a:p>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zh-CN" altLang="en-US" sz="1200" b="0" i="0" u="none" strike="noStrike" kern="1200" cap="none" spc="0" normalizeH="0" baseline="0" noProof="0" dirty="0">
                  <a:ln>
                    <a:noFill/>
                  </a:ln>
                  <a:solidFill>
                    <a:srgbClr val="181818"/>
                  </a:solidFill>
                  <a:effectLst/>
                  <a:uLnTx/>
                  <a:uFillTx/>
                  <a:latin typeface="微软雅黑" panose="020B0503020204020204" pitchFamily="34" charset="-122"/>
                  <a:ea typeface="微软雅黑" panose="020B0503020204020204" pitchFamily="34" charset="-122"/>
                  <a:cs typeface="+mn-cs"/>
                </a:rPr>
                <a:t>在此处添加</a:t>
              </a:r>
              <a:r>
                <a:rPr kumimoji="0" lang="zh-CN" altLang="en-US" sz="1200" b="0" i="0" u="none" strike="noStrike" kern="1200" cap="none" spc="0" normalizeH="0" baseline="0" noProof="0" dirty="0" smtClean="0">
                  <a:ln>
                    <a:noFill/>
                  </a:ln>
                  <a:solidFill>
                    <a:srgbClr val="181818"/>
                  </a:solidFill>
                  <a:effectLst/>
                  <a:uLnTx/>
                  <a:uFillTx/>
                  <a:latin typeface="微软雅黑" panose="020B0503020204020204" pitchFamily="34" charset="-122"/>
                  <a:ea typeface="微软雅黑" panose="020B0503020204020204" pitchFamily="34" charset="-122"/>
                  <a:cs typeface="+mn-cs"/>
                </a:rPr>
                <a:t>文字</a:t>
              </a:r>
              <a:endParaRPr kumimoji="0" lang="zh-CN" altLang="en-US" sz="1200" b="0" i="0" u="none" strike="noStrike" kern="1200" cap="none" spc="0" normalizeH="0" baseline="0" noProof="0" dirty="0">
                <a:ln>
                  <a:noFill/>
                </a:ln>
                <a:solidFill>
                  <a:srgbClr val="181818"/>
                </a:solidFill>
                <a:effectLst/>
                <a:uLnTx/>
                <a:uFillTx/>
                <a:latin typeface="微软雅黑" panose="020B0503020204020204" pitchFamily="34" charset="-122"/>
                <a:ea typeface="微软雅黑" panose="020B0503020204020204" pitchFamily="34" charset="-122"/>
                <a:cs typeface="+mn-cs"/>
              </a:endParaRPr>
            </a:p>
          </p:txBody>
        </p:sp>
        <p:sp>
          <p:nvSpPr>
            <p:cNvPr id="31" name="Text Box 150"/>
            <p:cNvSpPr txBox="1">
              <a:spLocks noChangeArrowheads="1"/>
            </p:cNvSpPr>
            <p:nvPr/>
          </p:nvSpPr>
          <p:spPr bwMode="auto">
            <a:xfrm>
              <a:off x="3529890" y="3559918"/>
              <a:ext cx="610062" cy="3323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marL="0" marR="0" lvl="0" indent="0" algn="ctr" defTabSz="914400" rtl="0" eaLnBrk="1" fontAlgn="base" latinLnBrk="0" hangingPunct="1">
                <a:lnSpc>
                  <a:spcPct val="130000"/>
                </a:lnSpc>
                <a:spcBef>
                  <a:spcPct val="50000"/>
                </a:spcBef>
                <a:spcAft>
                  <a:spcPct val="0"/>
                </a:spcAft>
                <a:buClrTx/>
                <a:buSzTx/>
                <a:buFontTx/>
                <a:buNone/>
                <a:tabLst/>
                <a:defRPr/>
              </a:pPr>
              <a:r>
                <a:rPr kumimoji="0" lang="en-US" altLang="zh-CN" sz="1200" b="0" i="0" u="none" strike="noStrike" kern="1200" cap="none" spc="0" normalizeH="0" baseline="0" noProof="0" dirty="0">
                  <a:ln>
                    <a:noFill/>
                  </a:ln>
                  <a:solidFill>
                    <a:srgbClr val="5DB620"/>
                  </a:solidFill>
                  <a:effectLst/>
                  <a:uLnTx/>
                  <a:uFillTx/>
                  <a:latin typeface="微软雅黑" panose="020B0503020204020204" pitchFamily="34" charset="-122"/>
                  <a:ea typeface="微软雅黑" panose="020B0503020204020204" pitchFamily="34" charset="-122"/>
                  <a:cs typeface="+mn-cs"/>
                </a:rPr>
                <a:t>06</a:t>
              </a:r>
            </a:p>
          </p:txBody>
        </p:sp>
        <p:sp>
          <p:nvSpPr>
            <p:cNvPr id="32" name="Rectangle 151"/>
            <p:cNvSpPr>
              <a:spLocks noChangeArrowheads="1"/>
            </p:cNvSpPr>
            <p:nvPr/>
          </p:nvSpPr>
          <p:spPr bwMode="black">
            <a:xfrm>
              <a:off x="4045058" y="3530884"/>
              <a:ext cx="132921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a:spAutoFit/>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zh-CN" altLang="en-US" sz="1200" b="0" i="0" u="none" strike="noStrike" kern="1200" cap="none" spc="0" normalizeH="0" baseline="0" noProof="0" dirty="0">
                  <a:ln>
                    <a:noFill/>
                  </a:ln>
                  <a:solidFill>
                    <a:srgbClr val="181818"/>
                  </a:solidFill>
                  <a:effectLst/>
                  <a:uLnTx/>
                  <a:uFillTx/>
                  <a:latin typeface="微软雅黑" panose="020B0503020204020204" pitchFamily="34" charset="-122"/>
                  <a:ea typeface="微软雅黑" panose="020B0503020204020204" pitchFamily="34" charset="-122"/>
                  <a:cs typeface="+mn-cs"/>
                </a:rPr>
                <a:t>在此处添加文字</a:t>
              </a:r>
            </a:p>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zh-CN" altLang="en-US" sz="1200" b="0" i="0" u="none" strike="noStrike" kern="1200" cap="none" spc="0" normalizeH="0" baseline="0" noProof="0" dirty="0">
                  <a:ln>
                    <a:noFill/>
                  </a:ln>
                  <a:solidFill>
                    <a:srgbClr val="181818"/>
                  </a:solidFill>
                  <a:effectLst/>
                  <a:uLnTx/>
                  <a:uFillTx/>
                  <a:latin typeface="微软雅黑" panose="020B0503020204020204" pitchFamily="34" charset="-122"/>
                  <a:ea typeface="微软雅黑" panose="020B0503020204020204" pitchFamily="34" charset="-122"/>
                  <a:cs typeface="+mn-cs"/>
                </a:rPr>
                <a:t>在此处添加文字</a:t>
              </a:r>
            </a:p>
          </p:txBody>
        </p:sp>
        <p:sp>
          <p:nvSpPr>
            <p:cNvPr id="33" name="Text Box 152"/>
            <p:cNvSpPr txBox="1">
              <a:spLocks noChangeArrowheads="1"/>
            </p:cNvSpPr>
            <p:nvPr/>
          </p:nvSpPr>
          <p:spPr bwMode="auto">
            <a:xfrm>
              <a:off x="3529890" y="4070316"/>
              <a:ext cx="610062" cy="3323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marL="0" marR="0" lvl="0" indent="0" algn="ctr" defTabSz="914400" rtl="0" eaLnBrk="1" fontAlgn="base" latinLnBrk="0" hangingPunct="1">
                <a:lnSpc>
                  <a:spcPct val="130000"/>
                </a:lnSpc>
                <a:spcBef>
                  <a:spcPct val="50000"/>
                </a:spcBef>
                <a:spcAft>
                  <a:spcPct val="0"/>
                </a:spcAft>
                <a:buClrTx/>
                <a:buSzTx/>
                <a:buFontTx/>
                <a:buNone/>
                <a:tabLst/>
                <a:defRPr/>
              </a:pPr>
              <a:r>
                <a:rPr kumimoji="0" lang="en-US" altLang="zh-CN" sz="1200" b="0" i="0" u="none" strike="noStrike" kern="1200" cap="none" spc="0" normalizeH="0" baseline="0" noProof="0" dirty="0">
                  <a:ln>
                    <a:noFill/>
                  </a:ln>
                  <a:solidFill>
                    <a:srgbClr val="5DB620"/>
                  </a:solidFill>
                  <a:effectLst/>
                  <a:uLnTx/>
                  <a:uFillTx/>
                  <a:latin typeface="微软雅黑" panose="020B0503020204020204" pitchFamily="34" charset="-122"/>
                  <a:ea typeface="微软雅黑" panose="020B0503020204020204" pitchFamily="34" charset="-122"/>
                  <a:cs typeface="+mn-cs"/>
                </a:rPr>
                <a:t>04</a:t>
              </a:r>
            </a:p>
          </p:txBody>
        </p:sp>
        <p:sp>
          <p:nvSpPr>
            <p:cNvPr id="34" name="Rectangle 153"/>
            <p:cNvSpPr>
              <a:spLocks noChangeArrowheads="1"/>
            </p:cNvSpPr>
            <p:nvPr/>
          </p:nvSpPr>
          <p:spPr bwMode="black">
            <a:xfrm>
              <a:off x="4045058" y="4061148"/>
              <a:ext cx="132921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a:spAutoFit/>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zh-CN" altLang="en-US" sz="1200" b="0" i="0" u="none" strike="noStrike" kern="1200" cap="none" spc="0" normalizeH="0" baseline="0" noProof="0" dirty="0">
                  <a:ln>
                    <a:noFill/>
                  </a:ln>
                  <a:solidFill>
                    <a:srgbClr val="181818"/>
                  </a:solidFill>
                  <a:effectLst/>
                  <a:uLnTx/>
                  <a:uFillTx/>
                  <a:latin typeface="微软雅黑" panose="020B0503020204020204" pitchFamily="34" charset="-122"/>
                  <a:ea typeface="微软雅黑" panose="020B0503020204020204" pitchFamily="34" charset="-122"/>
                  <a:cs typeface="+mn-cs"/>
                </a:rPr>
                <a:t>在此处添加文字</a:t>
              </a:r>
            </a:p>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zh-CN" altLang="en-US" sz="1200" b="0" i="0" u="none" strike="noStrike" kern="1200" cap="none" spc="0" normalizeH="0" baseline="0" noProof="0" dirty="0">
                  <a:ln>
                    <a:noFill/>
                  </a:ln>
                  <a:solidFill>
                    <a:srgbClr val="181818"/>
                  </a:solidFill>
                  <a:effectLst/>
                  <a:uLnTx/>
                  <a:uFillTx/>
                  <a:latin typeface="微软雅黑" panose="020B0503020204020204" pitchFamily="34" charset="-122"/>
                  <a:ea typeface="微软雅黑" panose="020B0503020204020204" pitchFamily="34" charset="-122"/>
                  <a:cs typeface="+mn-cs"/>
                </a:rPr>
                <a:t>在此处添加文字</a:t>
              </a:r>
            </a:p>
          </p:txBody>
        </p:sp>
        <p:sp>
          <p:nvSpPr>
            <p:cNvPr id="35" name="Line 156"/>
            <p:cNvSpPr>
              <a:spLocks noChangeShapeType="1"/>
            </p:cNvSpPr>
            <p:nvPr/>
          </p:nvSpPr>
          <p:spPr bwMode="auto">
            <a:xfrm flipV="1">
              <a:off x="3647742" y="2109715"/>
              <a:ext cx="2069099" cy="13753"/>
            </a:xfrm>
            <a:prstGeom prst="line">
              <a:avLst/>
            </a:prstGeom>
            <a:noFill/>
            <a:ln w="9525">
              <a:solidFill>
                <a:schemeClr val="tx1"/>
              </a:solidFill>
              <a:prstDash val="dash"/>
              <a:round/>
              <a:headEnd/>
              <a:tailEnd/>
            </a:ln>
            <a:extLst>
              <a:ext uri="{909E8E84-426E-40DD-AFC4-6F175D3DCCD1}">
                <a14:hiddenFill xmlns:a14="http://schemas.microsoft.com/office/drawing/2010/main" xmlns="">
                  <a:noFill/>
                </a14:hiddenFill>
              </a:ext>
            </a:extLst>
          </p:spPr>
          <p:txBody>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200" b="0" i="0" u="none" strike="noStrike" kern="1200" cap="none" spc="0" normalizeH="0" baseline="0" noProof="0">
                <a:ln>
                  <a:noFill/>
                </a:ln>
                <a:solidFill>
                  <a:srgbClr val="5DB620"/>
                </a:solidFill>
                <a:effectLst/>
                <a:uLnTx/>
                <a:uFillTx/>
                <a:latin typeface="微软雅黑" panose="020B0503020204020204" pitchFamily="34" charset="-122"/>
                <a:ea typeface="微软雅黑" panose="020B0503020204020204" pitchFamily="34" charset="-122"/>
                <a:cs typeface="+mn-cs"/>
              </a:endParaRPr>
            </a:p>
          </p:txBody>
        </p:sp>
        <p:sp>
          <p:nvSpPr>
            <p:cNvPr id="36" name="Line 157"/>
            <p:cNvSpPr>
              <a:spLocks noChangeShapeType="1"/>
            </p:cNvSpPr>
            <p:nvPr/>
          </p:nvSpPr>
          <p:spPr bwMode="auto">
            <a:xfrm flipV="1">
              <a:off x="3647742" y="2806546"/>
              <a:ext cx="2069099" cy="13753"/>
            </a:xfrm>
            <a:prstGeom prst="line">
              <a:avLst/>
            </a:prstGeom>
            <a:noFill/>
            <a:ln w="9525">
              <a:solidFill>
                <a:schemeClr val="tx1"/>
              </a:solidFill>
              <a:prstDash val="dash"/>
              <a:round/>
              <a:headEnd/>
              <a:tailEnd/>
            </a:ln>
            <a:extLst>
              <a:ext uri="{909E8E84-426E-40DD-AFC4-6F175D3DCCD1}">
                <a14:hiddenFill xmlns:a14="http://schemas.microsoft.com/office/drawing/2010/main" xmlns="">
                  <a:noFill/>
                </a14:hiddenFill>
              </a:ext>
            </a:extLst>
          </p:spPr>
          <p:txBody>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200" b="0" i="0" u="none" strike="noStrike" kern="1200" cap="none" spc="0" normalizeH="0" baseline="0" noProof="0">
                <a:ln>
                  <a:noFill/>
                </a:ln>
                <a:solidFill>
                  <a:srgbClr val="5DB620"/>
                </a:solidFill>
                <a:effectLst/>
                <a:uLnTx/>
                <a:uFillTx/>
                <a:latin typeface="微软雅黑" panose="020B0503020204020204" pitchFamily="34" charset="-122"/>
                <a:ea typeface="微软雅黑" panose="020B0503020204020204" pitchFamily="34" charset="-122"/>
                <a:cs typeface="+mn-cs"/>
              </a:endParaRPr>
            </a:p>
          </p:txBody>
        </p:sp>
        <p:sp>
          <p:nvSpPr>
            <p:cNvPr id="37" name="Line 158"/>
            <p:cNvSpPr>
              <a:spLocks noChangeShapeType="1"/>
            </p:cNvSpPr>
            <p:nvPr/>
          </p:nvSpPr>
          <p:spPr bwMode="auto">
            <a:xfrm flipV="1">
              <a:off x="3647742" y="3491152"/>
              <a:ext cx="2069099" cy="12225"/>
            </a:xfrm>
            <a:prstGeom prst="line">
              <a:avLst/>
            </a:prstGeom>
            <a:noFill/>
            <a:ln w="9525">
              <a:solidFill>
                <a:schemeClr val="tx1"/>
              </a:solidFill>
              <a:prstDash val="dash"/>
              <a:round/>
              <a:headEnd/>
              <a:tailEnd/>
            </a:ln>
            <a:extLst>
              <a:ext uri="{909E8E84-426E-40DD-AFC4-6F175D3DCCD1}">
                <a14:hiddenFill xmlns:a14="http://schemas.microsoft.com/office/drawing/2010/main" xmlns="">
                  <a:noFill/>
                </a14:hiddenFill>
              </a:ext>
            </a:extLst>
          </p:spPr>
          <p:txBody>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200" b="0" i="0" u="none" strike="noStrike" kern="1200" cap="none" spc="0" normalizeH="0" baseline="0" noProof="0">
                <a:ln>
                  <a:noFill/>
                </a:ln>
                <a:solidFill>
                  <a:srgbClr val="5DB620"/>
                </a:solidFill>
                <a:effectLst/>
                <a:uLnTx/>
                <a:uFillTx/>
                <a:latin typeface="微软雅黑" panose="020B0503020204020204" pitchFamily="34" charset="-122"/>
                <a:ea typeface="微软雅黑" panose="020B0503020204020204" pitchFamily="34" charset="-122"/>
                <a:cs typeface="+mn-cs"/>
              </a:endParaRPr>
            </a:p>
          </p:txBody>
        </p:sp>
        <p:sp>
          <p:nvSpPr>
            <p:cNvPr id="38" name="Line 159"/>
            <p:cNvSpPr>
              <a:spLocks noChangeShapeType="1"/>
            </p:cNvSpPr>
            <p:nvPr/>
          </p:nvSpPr>
          <p:spPr bwMode="auto">
            <a:xfrm flipV="1">
              <a:off x="3647742" y="4003078"/>
              <a:ext cx="2069099" cy="12225"/>
            </a:xfrm>
            <a:prstGeom prst="line">
              <a:avLst/>
            </a:prstGeom>
            <a:noFill/>
            <a:ln w="9525">
              <a:solidFill>
                <a:schemeClr val="tx1"/>
              </a:solidFill>
              <a:prstDash val="dash"/>
              <a:round/>
              <a:headEnd/>
              <a:tailEnd/>
            </a:ln>
            <a:extLst>
              <a:ext uri="{909E8E84-426E-40DD-AFC4-6F175D3DCCD1}">
                <a14:hiddenFill xmlns:a14="http://schemas.microsoft.com/office/drawing/2010/main" xmlns="">
                  <a:noFill/>
                </a14:hiddenFill>
              </a:ext>
            </a:extLst>
          </p:spPr>
          <p:txBody>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200" b="0" i="0" u="none" strike="noStrike" kern="1200" cap="none" spc="0" normalizeH="0" baseline="0" noProof="0">
                <a:ln>
                  <a:noFill/>
                </a:ln>
                <a:solidFill>
                  <a:srgbClr val="5DB620"/>
                </a:solidFill>
                <a:effectLst/>
                <a:uLnTx/>
                <a:uFillTx/>
                <a:latin typeface="微软雅黑" panose="020B0503020204020204" pitchFamily="34" charset="-122"/>
                <a:ea typeface="微软雅黑" panose="020B0503020204020204" pitchFamily="34" charset="-122"/>
                <a:cs typeface="+mn-cs"/>
              </a:endParaRPr>
            </a:p>
          </p:txBody>
        </p:sp>
        <p:sp>
          <p:nvSpPr>
            <p:cNvPr id="39" name="Line 160"/>
            <p:cNvSpPr>
              <a:spLocks noChangeShapeType="1"/>
            </p:cNvSpPr>
            <p:nvPr/>
          </p:nvSpPr>
          <p:spPr bwMode="auto">
            <a:xfrm flipV="1">
              <a:off x="3647742" y="4530287"/>
              <a:ext cx="2069099" cy="12225"/>
            </a:xfrm>
            <a:prstGeom prst="line">
              <a:avLst/>
            </a:prstGeom>
            <a:noFill/>
            <a:ln w="9525">
              <a:solidFill>
                <a:srgbClr val="B2B2B2"/>
              </a:solidFill>
              <a:prstDash val="dash"/>
              <a:round/>
              <a:headEnd/>
              <a:tailEnd/>
            </a:ln>
            <a:extLst>
              <a:ext uri="{909E8E84-426E-40DD-AFC4-6F175D3DCCD1}">
                <a14:hiddenFill xmlns:a14="http://schemas.microsoft.com/office/drawing/2010/main" xmlns="">
                  <a:noFill/>
                </a14:hiddenFill>
              </a:ext>
            </a:extLst>
          </p:spPr>
          <p:txBody>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200" b="0" i="0" u="none" strike="noStrike" kern="1200" cap="none" spc="0" normalizeH="0" baseline="0" noProof="0">
                <a:ln>
                  <a:noFill/>
                </a:ln>
                <a:solidFill>
                  <a:srgbClr val="5DB620"/>
                </a:solidFill>
                <a:effectLst/>
                <a:uLnTx/>
                <a:uFillTx/>
                <a:latin typeface="微软雅黑" panose="020B0503020204020204" pitchFamily="34" charset="-122"/>
                <a:ea typeface="微软雅黑" panose="020B0503020204020204" pitchFamily="34" charset="-122"/>
                <a:cs typeface="+mn-cs"/>
              </a:endParaRPr>
            </a:p>
          </p:txBody>
        </p:sp>
        <p:grpSp>
          <p:nvGrpSpPr>
            <p:cNvPr id="40" name="Group 178"/>
            <p:cNvGrpSpPr>
              <a:grpSpLocks/>
            </p:cNvGrpSpPr>
            <p:nvPr/>
          </p:nvGrpSpPr>
          <p:grpSpPr bwMode="auto">
            <a:xfrm>
              <a:off x="3536187" y="1515281"/>
              <a:ext cx="2298320" cy="3062567"/>
              <a:chOff x="2046" y="1316"/>
              <a:chExt cx="1673" cy="2228"/>
            </a:xfrm>
          </p:grpSpPr>
          <p:sp>
            <p:nvSpPr>
              <p:cNvPr id="43" name="Rectangle 179"/>
              <p:cNvSpPr>
                <a:spLocks noChangeArrowheads="1"/>
              </p:cNvSpPr>
              <p:nvPr/>
            </p:nvSpPr>
            <p:spPr bwMode="gray">
              <a:xfrm>
                <a:off x="2046" y="3499"/>
                <a:ext cx="1673" cy="45"/>
              </a:xfrm>
              <a:prstGeom prst="rect">
                <a:avLst/>
              </a:prstGeom>
              <a:solidFill>
                <a:schemeClr val="tx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200" b="0" i="0" u="none" strike="noStrike" kern="1200" cap="none" spc="0" normalizeH="0" baseline="0" noProof="0">
                  <a:ln>
                    <a:noFill/>
                  </a:ln>
                  <a:solidFill>
                    <a:srgbClr val="5DB620"/>
                  </a:solidFill>
                  <a:effectLst/>
                  <a:uLnTx/>
                  <a:uFillTx/>
                  <a:latin typeface="微软雅黑" panose="020B0503020204020204" pitchFamily="34" charset="-122"/>
                  <a:ea typeface="微软雅黑" panose="020B0503020204020204" pitchFamily="34" charset="-122"/>
                  <a:cs typeface="+mn-cs"/>
                </a:endParaRPr>
              </a:p>
            </p:txBody>
          </p:sp>
          <p:sp>
            <p:nvSpPr>
              <p:cNvPr id="44" name="Line 180"/>
              <p:cNvSpPr>
                <a:spLocks noChangeShapeType="1"/>
              </p:cNvSpPr>
              <p:nvPr/>
            </p:nvSpPr>
            <p:spPr bwMode="gray">
              <a:xfrm>
                <a:off x="2046" y="1316"/>
                <a:ext cx="0" cy="222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200" b="0" i="0" u="none" strike="noStrike" kern="1200" cap="none" spc="0" normalizeH="0" baseline="0" noProof="0">
                  <a:ln>
                    <a:noFill/>
                  </a:ln>
                  <a:solidFill>
                    <a:srgbClr val="5DB620"/>
                  </a:solidFill>
                  <a:effectLst/>
                  <a:uLnTx/>
                  <a:uFillTx/>
                  <a:latin typeface="微软雅黑" panose="020B0503020204020204" pitchFamily="34" charset="-122"/>
                  <a:ea typeface="微软雅黑" panose="020B0503020204020204" pitchFamily="34" charset="-122"/>
                  <a:cs typeface="+mn-cs"/>
                </a:endParaRPr>
              </a:p>
            </p:txBody>
          </p:sp>
        </p:grpSp>
        <p:sp>
          <p:nvSpPr>
            <p:cNvPr id="41" name="Rectangle 185"/>
            <p:cNvSpPr>
              <a:spLocks noChangeArrowheads="1"/>
            </p:cNvSpPr>
            <p:nvPr/>
          </p:nvSpPr>
          <p:spPr bwMode="white">
            <a:xfrm>
              <a:off x="3562166" y="1046131"/>
              <a:ext cx="880369" cy="430887"/>
            </a:xfrm>
            <a:prstGeom prst="rect">
              <a:avLst/>
            </a:prstGeom>
            <a:noFill/>
            <a:ln w="9525">
              <a:noFill/>
              <a:miter lim="800000"/>
              <a:headEnd/>
              <a:tailEnd/>
            </a:ln>
            <a:effectLst/>
          </p:spPr>
          <p:txBody>
            <a:bodyPr wrap="none">
              <a:spAutoFit/>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2200" b="0" i="0" u="none" strike="noStrike" kern="1200" cap="none" spc="0" normalizeH="0" baseline="0" noProof="0" dirty="0" smtClean="0">
                  <a:ln>
                    <a:noFill/>
                  </a:ln>
                  <a:solidFill>
                    <a:srgbClr val="F8F8F8"/>
                  </a:solidFill>
                  <a:effectLst/>
                  <a:uLnTx/>
                  <a:uFillTx/>
                  <a:latin typeface="微软雅黑" panose="020B0503020204020204" pitchFamily="34" charset="-122"/>
                  <a:ea typeface="微软雅黑" panose="020B0503020204020204" pitchFamily="34" charset="-122"/>
                  <a:cs typeface="+mn-cs"/>
                </a:rPr>
                <a:t>20XX</a:t>
              </a:r>
              <a:endParaRPr kumimoji="0" lang="en-US" altLang="zh-CN" sz="2200" b="0"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endParaRPr>
            </a:p>
          </p:txBody>
        </p:sp>
        <p:sp>
          <p:nvSpPr>
            <p:cNvPr id="42" name="Rectangle 188"/>
            <p:cNvSpPr>
              <a:spLocks noChangeArrowheads="1"/>
            </p:cNvSpPr>
            <p:nvPr/>
          </p:nvSpPr>
          <p:spPr bwMode="white">
            <a:xfrm>
              <a:off x="4323179" y="1107256"/>
              <a:ext cx="1082348"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400" b="0" i="1" u="none" strike="noStrike" kern="1200" cap="none" spc="0" normalizeH="0" baseline="0" noProof="0" dirty="0" smtClean="0">
                  <a:ln>
                    <a:noFill/>
                  </a:ln>
                  <a:solidFill>
                    <a:srgbClr val="F8F8F8"/>
                  </a:solidFill>
                  <a:effectLst/>
                  <a:uLnTx/>
                  <a:uFillTx/>
                  <a:latin typeface="微软雅黑" panose="020B0503020204020204" pitchFamily="34" charset="-122"/>
                  <a:ea typeface="微软雅黑" panose="020B0503020204020204" pitchFamily="34" charset="-122"/>
                  <a:cs typeface="+mn-cs"/>
                </a:rPr>
                <a:t>在此加</a:t>
              </a:r>
              <a:r>
                <a:rPr kumimoji="0" lang="zh-CN" altLang="en-US" sz="1400" b="0" i="1"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rPr>
                <a:t>文字</a:t>
              </a:r>
            </a:p>
          </p:txBody>
        </p:sp>
      </p:grpSp>
      <p:grpSp>
        <p:nvGrpSpPr>
          <p:cNvPr id="45" name="组合 44"/>
          <p:cNvGrpSpPr/>
          <p:nvPr/>
        </p:nvGrpSpPr>
        <p:grpSpPr>
          <a:xfrm>
            <a:off x="6079381" y="983475"/>
            <a:ext cx="2331939" cy="3602620"/>
            <a:chOff x="6079381" y="983475"/>
            <a:chExt cx="2331939" cy="3602620"/>
          </a:xfrm>
        </p:grpSpPr>
        <p:sp>
          <p:nvSpPr>
            <p:cNvPr id="46" name="AutoShape 4"/>
            <p:cNvSpPr>
              <a:spLocks noChangeArrowheads="1"/>
            </p:cNvSpPr>
            <p:nvPr/>
          </p:nvSpPr>
          <p:spPr bwMode="gray">
            <a:xfrm>
              <a:off x="6079381" y="983475"/>
              <a:ext cx="2290680" cy="579165"/>
            </a:xfrm>
            <a:prstGeom prst="roundRect">
              <a:avLst>
                <a:gd name="adj" fmla="val 16667"/>
              </a:avLst>
            </a:prstGeom>
            <a:solidFill>
              <a:schemeClr val="bg2"/>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200" b="0" i="0" u="none" strike="noStrike" kern="1200" cap="none" spc="0" normalizeH="0" baseline="0" noProof="0">
                <a:ln>
                  <a:noFill/>
                </a:ln>
                <a:solidFill>
                  <a:srgbClr val="5DB620"/>
                </a:solidFill>
                <a:effectLst/>
                <a:uLnTx/>
                <a:uFillTx/>
                <a:latin typeface="微软雅黑" panose="020B0503020204020204" pitchFamily="34" charset="-122"/>
                <a:ea typeface="微软雅黑" panose="020B0503020204020204" pitchFamily="34" charset="-122"/>
                <a:cs typeface="+mn-cs"/>
              </a:endParaRPr>
            </a:p>
          </p:txBody>
        </p:sp>
        <p:sp>
          <p:nvSpPr>
            <p:cNvPr id="47" name="Text Box 161"/>
            <p:cNvSpPr txBox="1">
              <a:spLocks noChangeArrowheads="1"/>
            </p:cNvSpPr>
            <p:nvPr/>
          </p:nvSpPr>
          <p:spPr bwMode="auto">
            <a:xfrm>
              <a:off x="6178710" y="1671139"/>
              <a:ext cx="432463" cy="3323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marL="0" marR="0" lvl="0" indent="0" algn="ctr" defTabSz="914400" rtl="0" eaLnBrk="1" fontAlgn="base" latinLnBrk="0" hangingPunct="1">
                <a:lnSpc>
                  <a:spcPct val="130000"/>
                </a:lnSpc>
                <a:spcBef>
                  <a:spcPct val="50000"/>
                </a:spcBef>
                <a:spcAft>
                  <a:spcPct val="0"/>
                </a:spcAft>
                <a:buClrTx/>
                <a:buSzTx/>
                <a:buFontTx/>
                <a:buNone/>
                <a:tabLst/>
                <a:defRPr/>
              </a:pPr>
              <a:r>
                <a:rPr kumimoji="0" lang="en-US" altLang="zh-CN" sz="1200" b="0" i="0" u="none" strike="noStrike" kern="1200" cap="none" spc="0" normalizeH="0" baseline="0" noProof="0" dirty="0">
                  <a:ln>
                    <a:noFill/>
                  </a:ln>
                  <a:solidFill>
                    <a:srgbClr val="52A21D"/>
                  </a:solidFill>
                  <a:effectLst/>
                  <a:uLnTx/>
                  <a:uFillTx/>
                  <a:latin typeface="微软雅黑" panose="020B0503020204020204" pitchFamily="34" charset="-122"/>
                  <a:ea typeface="微软雅黑" panose="020B0503020204020204" pitchFamily="34" charset="-122"/>
                  <a:cs typeface="+mn-cs"/>
                </a:rPr>
                <a:t>11</a:t>
              </a:r>
            </a:p>
          </p:txBody>
        </p:sp>
        <p:sp>
          <p:nvSpPr>
            <p:cNvPr id="48" name="Rectangle 162"/>
            <p:cNvSpPr>
              <a:spLocks noChangeArrowheads="1"/>
            </p:cNvSpPr>
            <p:nvPr/>
          </p:nvSpPr>
          <p:spPr bwMode="black">
            <a:xfrm>
              <a:off x="6621870" y="1643632"/>
              <a:ext cx="132921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a:spAutoFit/>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zh-CN" altLang="en-US" sz="1200" b="0" i="0" u="none" strike="noStrike" kern="1200" cap="none" spc="0" normalizeH="0" baseline="0" noProof="0" dirty="0">
                  <a:ln>
                    <a:noFill/>
                  </a:ln>
                  <a:solidFill>
                    <a:srgbClr val="181818"/>
                  </a:solidFill>
                  <a:effectLst/>
                  <a:uLnTx/>
                  <a:uFillTx/>
                  <a:latin typeface="微软雅黑" panose="020B0503020204020204" pitchFamily="34" charset="-122"/>
                  <a:ea typeface="微软雅黑" panose="020B0503020204020204" pitchFamily="34" charset="-122"/>
                  <a:cs typeface="+mn-cs"/>
                </a:rPr>
                <a:t>在此处添加文字</a:t>
              </a:r>
            </a:p>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zh-CN" altLang="en-US" sz="1200" b="0" i="0" u="none" strike="noStrike" kern="1200" cap="none" spc="0" normalizeH="0" baseline="0" noProof="0" dirty="0">
                  <a:ln>
                    <a:noFill/>
                  </a:ln>
                  <a:solidFill>
                    <a:srgbClr val="181818"/>
                  </a:solidFill>
                  <a:effectLst/>
                  <a:uLnTx/>
                  <a:uFillTx/>
                  <a:latin typeface="微软雅黑" panose="020B0503020204020204" pitchFamily="34" charset="-122"/>
                  <a:ea typeface="微软雅黑" panose="020B0503020204020204" pitchFamily="34" charset="-122"/>
                  <a:cs typeface="+mn-cs"/>
                </a:rPr>
                <a:t>在此处添加文字</a:t>
              </a:r>
            </a:p>
          </p:txBody>
        </p:sp>
        <p:sp>
          <p:nvSpPr>
            <p:cNvPr id="49" name="Text Box 163"/>
            <p:cNvSpPr txBox="1">
              <a:spLocks noChangeArrowheads="1"/>
            </p:cNvSpPr>
            <p:nvPr/>
          </p:nvSpPr>
          <p:spPr bwMode="auto">
            <a:xfrm>
              <a:off x="6084168" y="2175425"/>
              <a:ext cx="625538" cy="3323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marL="0" marR="0" lvl="0" indent="0" algn="ctr" defTabSz="914400" rtl="0" eaLnBrk="1" fontAlgn="base" latinLnBrk="0" hangingPunct="1">
                <a:lnSpc>
                  <a:spcPct val="130000"/>
                </a:lnSpc>
                <a:spcBef>
                  <a:spcPct val="50000"/>
                </a:spcBef>
                <a:spcAft>
                  <a:spcPct val="0"/>
                </a:spcAft>
                <a:buClrTx/>
                <a:buSzTx/>
                <a:buFontTx/>
                <a:buNone/>
                <a:tabLst/>
                <a:defRPr/>
              </a:pPr>
              <a:r>
                <a:rPr kumimoji="0" lang="en-US" altLang="zh-CN" sz="1200" b="0" i="0" u="none" strike="noStrike" kern="1200" cap="none" spc="0" normalizeH="0" baseline="0" noProof="0" dirty="0">
                  <a:ln>
                    <a:noFill/>
                  </a:ln>
                  <a:solidFill>
                    <a:srgbClr val="52A21D"/>
                  </a:solidFill>
                  <a:effectLst/>
                  <a:uLnTx/>
                  <a:uFillTx/>
                  <a:latin typeface="微软雅黑" panose="020B0503020204020204" pitchFamily="34" charset="-122"/>
                  <a:ea typeface="微软雅黑" panose="020B0503020204020204" pitchFamily="34" charset="-122"/>
                  <a:cs typeface="+mn-cs"/>
                </a:rPr>
                <a:t>10</a:t>
              </a:r>
            </a:p>
          </p:txBody>
        </p:sp>
        <p:sp>
          <p:nvSpPr>
            <p:cNvPr id="50" name="Rectangle 164"/>
            <p:cNvSpPr>
              <a:spLocks noChangeArrowheads="1"/>
            </p:cNvSpPr>
            <p:nvPr/>
          </p:nvSpPr>
          <p:spPr bwMode="black">
            <a:xfrm>
              <a:off x="6621870" y="2211710"/>
              <a:ext cx="1329210" cy="461665"/>
            </a:xfrm>
            <a:prstGeom prst="rect">
              <a:avLst/>
            </a:prstGeom>
            <a:noFill/>
            <a:ln w="9525" algn="ctr">
              <a:noFill/>
              <a:miter lim="800000"/>
              <a:headEnd/>
              <a:tailEnd/>
            </a:ln>
            <a:effectLst/>
          </p:spPr>
          <p:txBody>
            <a:bodyPr wrap="none">
              <a:spAutoFit/>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zh-CN" altLang="en-US" sz="1200" b="0" i="0" u="none" strike="noStrike" kern="1200" cap="none" spc="0" normalizeH="0" baseline="0" noProof="0" dirty="0">
                  <a:ln>
                    <a:noFill/>
                  </a:ln>
                  <a:solidFill>
                    <a:srgbClr val="181818"/>
                  </a:solidFill>
                  <a:effectLst/>
                  <a:uLnTx/>
                  <a:uFillTx/>
                  <a:latin typeface="微软雅黑" panose="020B0503020204020204" pitchFamily="34" charset="-122"/>
                  <a:ea typeface="微软雅黑" panose="020B0503020204020204" pitchFamily="34" charset="-122"/>
                  <a:cs typeface="+mn-cs"/>
                </a:rPr>
                <a:t>在此处添加文字</a:t>
              </a:r>
            </a:p>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zh-CN" altLang="en-US" sz="1200" b="0" i="0" u="none" strike="noStrike" kern="1200" cap="none" spc="0" normalizeH="0" baseline="0" noProof="0" dirty="0">
                  <a:ln>
                    <a:noFill/>
                  </a:ln>
                  <a:solidFill>
                    <a:srgbClr val="181818"/>
                  </a:solidFill>
                  <a:effectLst/>
                  <a:uLnTx/>
                  <a:uFillTx/>
                  <a:latin typeface="微软雅黑" panose="020B0503020204020204" pitchFamily="34" charset="-122"/>
                  <a:ea typeface="微软雅黑" panose="020B0503020204020204" pitchFamily="34" charset="-122"/>
                  <a:cs typeface="+mn-cs"/>
                </a:rPr>
                <a:t>在此处添加</a:t>
              </a:r>
              <a:r>
                <a:rPr kumimoji="0" lang="zh-CN" altLang="en-US" sz="1200" b="0" i="0" u="none" strike="noStrike" kern="1200" cap="none" spc="0" normalizeH="0" baseline="0" noProof="0" dirty="0" smtClean="0">
                  <a:ln>
                    <a:noFill/>
                  </a:ln>
                  <a:solidFill>
                    <a:srgbClr val="181818"/>
                  </a:solidFill>
                  <a:effectLst/>
                  <a:uLnTx/>
                  <a:uFillTx/>
                  <a:latin typeface="微软雅黑" panose="020B0503020204020204" pitchFamily="34" charset="-122"/>
                  <a:ea typeface="微软雅黑" panose="020B0503020204020204" pitchFamily="34" charset="-122"/>
                  <a:cs typeface="+mn-cs"/>
                </a:rPr>
                <a:t>文字</a:t>
              </a:r>
              <a:endParaRPr kumimoji="0" lang="zh-CN" altLang="en-US" sz="1200" b="0" i="0" u="none" strike="noStrike" kern="1200" cap="none" spc="0" normalizeH="0" baseline="0" noProof="0" dirty="0">
                <a:ln>
                  <a:noFill/>
                </a:ln>
                <a:solidFill>
                  <a:srgbClr val="181818"/>
                </a:solidFill>
                <a:effectLst/>
                <a:uLnTx/>
                <a:uFillTx/>
                <a:latin typeface="微软雅黑" panose="020B0503020204020204" pitchFamily="34" charset="-122"/>
                <a:ea typeface="微软雅黑" panose="020B0503020204020204" pitchFamily="34" charset="-122"/>
                <a:cs typeface="+mn-cs"/>
              </a:endParaRPr>
            </a:p>
          </p:txBody>
        </p:sp>
        <p:sp>
          <p:nvSpPr>
            <p:cNvPr id="51" name="Text Box 165"/>
            <p:cNvSpPr txBox="1">
              <a:spLocks noChangeArrowheads="1"/>
            </p:cNvSpPr>
            <p:nvPr/>
          </p:nvSpPr>
          <p:spPr bwMode="auto">
            <a:xfrm>
              <a:off x="6178710" y="2875312"/>
              <a:ext cx="553530" cy="3323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marL="0" marR="0" lvl="0" indent="0" algn="ctr" defTabSz="914400" rtl="0" eaLnBrk="1" fontAlgn="base" latinLnBrk="0" hangingPunct="1">
                <a:lnSpc>
                  <a:spcPct val="130000"/>
                </a:lnSpc>
                <a:spcBef>
                  <a:spcPct val="50000"/>
                </a:spcBef>
                <a:spcAft>
                  <a:spcPct val="0"/>
                </a:spcAft>
                <a:buClrTx/>
                <a:buSzTx/>
                <a:buFontTx/>
                <a:buNone/>
                <a:tabLst/>
                <a:defRPr/>
              </a:pPr>
              <a:r>
                <a:rPr kumimoji="0" lang="en-US" altLang="zh-CN" sz="1200" b="0" i="0" u="none" strike="noStrike" kern="1200" cap="none" spc="0" normalizeH="0" baseline="0" noProof="0" dirty="0">
                  <a:ln>
                    <a:noFill/>
                  </a:ln>
                  <a:solidFill>
                    <a:srgbClr val="52A21D"/>
                  </a:solidFill>
                  <a:effectLst/>
                  <a:uLnTx/>
                  <a:uFillTx/>
                  <a:latin typeface="微软雅黑" panose="020B0503020204020204" pitchFamily="34" charset="-122"/>
                  <a:ea typeface="微软雅黑" panose="020B0503020204020204" pitchFamily="34" charset="-122"/>
                  <a:cs typeface="+mn-cs"/>
                </a:rPr>
                <a:t>06</a:t>
              </a:r>
            </a:p>
          </p:txBody>
        </p:sp>
        <p:sp>
          <p:nvSpPr>
            <p:cNvPr id="52" name="Rectangle 166"/>
            <p:cNvSpPr>
              <a:spLocks noChangeArrowheads="1"/>
            </p:cNvSpPr>
            <p:nvPr/>
          </p:nvSpPr>
          <p:spPr bwMode="black">
            <a:xfrm>
              <a:off x="6621870" y="2912626"/>
              <a:ext cx="1329210" cy="461665"/>
            </a:xfrm>
            <a:prstGeom prst="rect">
              <a:avLst/>
            </a:prstGeom>
            <a:noFill/>
            <a:ln w="9525" algn="ctr">
              <a:noFill/>
              <a:miter lim="800000"/>
              <a:headEnd/>
              <a:tailEnd/>
            </a:ln>
            <a:effectLst/>
          </p:spPr>
          <p:txBody>
            <a:bodyPr wrap="none">
              <a:spAutoFit/>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zh-CN" altLang="en-US" sz="1200" b="0" i="0" u="none" strike="noStrike" kern="1200" cap="none" spc="0" normalizeH="0" baseline="0" noProof="0" dirty="0">
                  <a:ln>
                    <a:noFill/>
                  </a:ln>
                  <a:solidFill>
                    <a:srgbClr val="181818"/>
                  </a:solidFill>
                  <a:effectLst/>
                  <a:uLnTx/>
                  <a:uFillTx/>
                  <a:latin typeface="微软雅黑" panose="020B0503020204020204" pitchFamily="34" charset="-122"/>
                  <a:ea typeface="微软雅黑" panose="020B0503020204020204" pitchFamily="34" charset="-122"/>
                  <a:cs typeface="+mn-cs"/>
                </a:rPr>
                <a:t>在此处添加文字</a:t>
              </a:r>
            </a:p>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zh-CN" altLang="en-US" sz="1200" b="0" i="0" u="none" strike="noStrike" kern="1200" cap="none" spc="0" normalizeH="0" baseline="0" noProof="0" dirty="0">
                  <a:ln>
                    <a:noFill/>
                  </a:ln>
                  <a:solidFill>
                    <a:srgbClr val="181818"/>
                  </a:solidFill>
                  <a:effectLst/>
                  <a:uLnTx/>
                  <a:uFillTx/>
                  <a:latin typeface="微软雅黑" panose="020B0503020204020204" pitchFamily="34" charset="-122"/>
                  <a:ea typeface="微软雅黑" panose="020B0503020204020204" pitchFamily="34" charset="-122"/>
                  <a:cs typeface="+mn-cs"/>
                </a:rPr>
                <a:t>在此处添加</a:t>
              </a:r>
              <a:r>
                <a:rPr kumimoji="0" lang="zh-CN" altLang="en-US" sz="1200" b="0" i="0" u="none" strike="noStrike" kern="1200" cap="none" spc="0" normalizeH="0" baseline="0" noProof="0" dirty="0" smtClean="0">
                  <a:ln>
                    <a:noFill/>
                  </a:ln>
                  <a:solidFill>
                    <a:srgbClr val="181818"/>
                  </a:solidFill>
                  <a:effectLst/>
                  <a:uLnTx/>
                  <a:uFillTx/>
                  <a:latin typeface="微软雅黑" panose="020B0503020204020204" pitchFamily="34" charset="-122"/>
                  <a:ea typeface="微软雅黑" panose="020B0503020204020204" pitchFamily="34" charset="-122"/>
                  <a:cs typeface="+mn-cs"/>
                </a:rPr>
                <a:t>文字</a:t>
              </a:r>
              <a:endParaRPr kumimoji="0" lang="zh-CN" altLang="en-US" sz="1200" b="0" i="0" u="none" strike="noStrike" kern="1200" cap="none" spc="0" normalizeH="0" baseline="0" noProof="0" dirty="0">
                <a:ln>
                  <a:noFill/>
                </a:ln>
                <a:solidFill>
                  <a:srgbClr val="181818"/>
                </a:solidFill>
                <a:effectLst/>
                <a:uLnTx/>
                <a:uFillTx/>
                <a:latin typeface="微软雅黑" panose="020B0503020204020204" pitchFamily="34" charset="-122"/>
                <a:ea typeface="微软雅黑" panose="020B0503020204020204" pitchFamily="34" charset="-122"/>
                <a:cs typeface="+mn-cs"/>
              </a:endParaRPr>
            </a:p>
          </p:txBody>
        </p:sp>
        <p:sp>
          <p:nvSpPr>
            <p:cNvPr id="53" name="Text Box 167"/>
            <p:cNvSpPr txBox="1">
              <a:spLocks noChangeArrowheads="1"/>
            </p:cNvSpPr>
            <p:nvPr/>
          </p:nvSpPr>
          <p:spPr bwMode="auto">
            <a:xfrm>
              <a:off x="6156176" y="3559918"/>
              <a:ext cx="625538" cy="3323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marL="0" marR="0" lvl="0" indent="0" algn="ctr" defTabSz="914400" rtl="0" eaLnBrk="1" fontAlgn="base" latinLnBrk="0" hangingPunct="1">
                <a:lnSpc>
                  <a:spcPct val="130000"/>
                </a:lnSpc>
                <a:spcBef>
                  <a:spcPct val="50000"/>
                </a:spcBef>
                <a:spcAft>
                  <a:spcPct val="0"/>
                </a:spcAft>
                <a:buClrTx/>
                <a:buSzTx/>
                <a:buFontTx/>
                <a:buNone/>
                <a:tabLst/>
                <a:defRPr/>
              </a:pPr>
              <a:r>
                <a:rPr kumimoji="0" lang="en-US" altLang="zh-CN" sz="1200" b="0" i="0" u="none" strike="noStrike" kern="1200" cap="none" spc="0" normalizeH="0" baseline="0" noProof="0" dirty="0">
                  <a:ln>
                    <a:noFill/>
                  </a:ln>
                  <a:solidFill>
                    <a:srgbClr val="52A21D"/>
                  </a:solidFill>
                  <a:effectLst/>
                  <a:uLnTx/>
                  <a:uFillTx/>
                  <a:latin typeface="微软雅黑" panose="020B0503020204020204" pitchFamily="34" charset="-122"/>
                  <a:ea typeface="微软雅黑" panose="020B0503020204020204" pitchFamily="34" charset="-122"/>
                  <a:cs typeface="+mn-cs"/>
                </a:rPr>
                <a:t>05</a:t>
              </a:r>
            </a:p>
          </p:txBody>
        </p:sp>
        <p:sp>
          <p:nvSpPr>
            <p:cNvPr id="54" name="Rectangle 168"/>
            <p:cNvSpPr>
              <a:spLocks noChangeArrowheads="1"/>
            </p:cNvSpPr>
            <p:nvPr/>
          </p:nvSpPr>
          <p:spPr bwMode="black">
            <a:xfrm>
              <a:off x="6621870" y="3530884"/>
              <a:ext cx="132921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a:spAutoFit/>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zh-CN" altLang="en-US" sz="1200" b="0" i="0" u="none" strike="noStrike" kern="1200" cap="none" spc="0" normalizeH="0" baseline="0" noProof="0" dirty="0">
                  <a:ln>
                    <a:noFill/>
                  </a:ln>
                  <a:solidFill>
                    <a:srgbClr val="181818"/>
                  </a:solidFill>
                  <a:effectLst/>
                  <a:uLnTx/>
                  <a:uFillTx/>
                  <a:latin typeface="微软雅黑" panose="020B0503020204020204" pitchFamily="34" charset="-122"/>
                  <a:ea typeface="微软雅黑" panose="020B0503020204020204" pitchFamily="34" charset="-122"/>
                  <a:cs typeface="+mn-cs"/>
                </a:rPr>
                <a:t>在此处添加文字</a:t>
              </a:r>
            </a:p>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zh-CN" altLang="en-US" sz="1200" b="0" i="0" u="none" strike="noStrike" kern="1200" cap="none" spc="0" normalizeH="0" baseline="0" noProof="0" dirty="0">
                  <a:ln>
                    <a:noFill/>
                  </a:ln>
                  <a:solidFill>
                    <a:srgbClr val="181818"/>
                  </a:solidFill>
                  <a:effectLst/>
                  <a:uLnTx/>
                  <a:uFillTx/>
                  <a:latin typeface="微软雅黑" panose="020B0503020204020204" pitchFamily="34" charset="-122"/>
                  <a:ea typeface="微软雅黑" panose="020B0503020204020204" pitchFamily="34" charset="-122"/>
                  <a:cs typeface="+mn-cs"/>
                </a:rPr>
                <a:t>在此处添加文字</a:t>
              </a:r>
            </a:p>
          </p:txBody>
        </p:sp>
        <p:sp>
          <p:nvSpPr>
            <p:cNvPr id="55" name="Text Box 169"/>
            <p:cNvSpPr txBox="1">
              <a:spLocks noChangeArrowheads="1"/>
            </p:cNvSpPr>
            <p:nvPr/>
          </p:nvSpPr>
          <p:spPr bwMode="auto">
            <a:xfrm>
              <a:off x="6178710" y="4070316"/>
              <a:ext cx="553530" cy="3323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marL="0" marR="0" lvl="0" indent="0" algn="ctr" defTabSz="914400" rtl="0" eaLnBrk="1" fontAlgn="base" latinLnBrk="0" hangingPunct="1">
                <a:lnSpc>
                  <a:spcPct val="130000"/>
                </a:lnSpc>
                <a:spcBef>
                  <a:spcPct val="50000"/>
                </a:spcBef>
                <a:spcAft>
                  <a:spcPct val="0"/>
                </a:spcAft>
                <a:buClrTx/>
                <a:buSzTx/>
                <a:buFontTx/>
                <a:buNone/>
                <a:tabLst/>
                <a:defRPr/>
              </a:pPr>
              <a:r>
                <a:rPr kumimoji="0" lang="en-US" altLang="zh-CN" sz="1200" b="0" i="0" u="none" strike="noStrike" kern="1200" cap="none" spc="0" normalizeH="0" baseline="0" noProof="0" dirty="0">
                  <a:ln>
                    <a:noFill/>
                  </a:ln>
                  <a:solidFill>
                    <a:srgbClr val="52A21D"/>
                  </a:solidFill>
                  <a:effectLst/>
                  <a:uLnTx/>
                  <a:uFillTx/>
                  <a:latin typeface="微软雅黑" panose="020B0503020204020204" pitchFamily="34" charset="-122"/>
                  <a:ea typeface="微软雅黑" panose="020B0503020204020204" pitchFamily="34" charset="-122"/>
                  <a:cs typeface="+mn-cs"/>
                </a:rPr>
                <a:t>03</a:t>
              </a:r>
            </a:p>
          </p:txBody>
        </p:sp>
        <p:sp>
          <p:nvSpPr>
            <p:cNvPr id="56" name="Rectangle 170"/>
            <p:cNvSpPr>
              <a:spLocks noChangeArrowheads="1"/>
            </p:cNvSpPr>
            <p:nvPr/>
          </p:nvSpPr>
          <p:spPr bwMode="black">
            <a:xfrm>
              <a:off x="6621870" y="4061148"/>
              <a:ext cx="132921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a:spAutoFit/>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zh-CN" altLang="en-US" sz="1200" b="0" i="0" u="none" strike="noStrike" kern="1200" cap="none" spc="0" normalizeH="0" baseline="0" noProof="0" dirty="0">
                  <a:ln>
                    <a:noFill/>
                  </a:ln>
                  <a:solidFill>
                    <a:srgbClr val="181818"/>
                  </a:solidFill>
                  <a:effectLst/>
                  <a:uLnTx/>
                  <a:uFillTx/>
                  <a:latin typeface="微软雅黑" panose="020B0503020204020204" pitchFamily="34" charset="-122"/>
                  <a:ea typeface="微软雅黑" panose="020B0503020204020204" pitchFamily="34" charset="-122"/>
                  <a:cs typeface="+mn-cs"/>
                </a:rPr>
                <a:t>在此处添加文字</a:t>
              </a:r>
            </a:p>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zh-CN" altLang="en-US" sz="1200" b="0" i="0" u="none" strike="noStrike" kern="1200" cap="none" spc="0" normalizeH="0" baseline="0" noProof="0" dirty="0">
                  <a:ln>
                    <a:noFill/>
                  </a:ln>
                  <a:solidFill>
                    <a:srgbClr val="181818"/>
                  </a:solidFill>
                  <a:effectLst/>
                  <a:uLnTx/>
                  <a:uFillTx/>
                  <a:latin typeface="微软雅黑" panose="020B0503020204020204" pitchFamily="34" charset="-122"/>
                  <a:ea typeface="微软雅黑" panose="020B0503020204020204" pitchFamily="34" charset="-122"/>
                  <a:cs typeface="+mn-cs"/>
                </a:rPr>
                <a:t>在此处添加文字</a:t>
              </a:r>
            </a:p>
          </p:txBody>
        </p:sp>
        <p:sp>
          <p:nvSpPr>
            <p:cNvPr id="57" name="Line 173"/>
            <p:cNvSpPr>
              <a:spLocks noChangeShapeType="1"/>
            </p:cNvSpPr>
            <p:nvPr/>
          </p:nvSpPr>
          <p:spPr bwMode="auto">
            <a:xfrm flipV="1">
              <a:off x="6233723" y="2109715"/>
              <a:ext cx="2067571" cy="13753"/>
            </a:xfrm>
            <a:prstGeom prst="line">
              <a:avLst/>
            </a:prstGeom>
            <a:noFill/>
            <a:ln w="9525">
              <a:solidFill>
                <a:schemeClr val="bg2"/>
              </a:solidFill>
              <a:prstDash val="dash"/>
              <a:round/>
              <a:headEnd/>
              <a:tailEnd/>
            </a:ln>
            <a:extLst>
              <a:ext uri="{909E8E84-426E-40DD-AFC4-6F175D3DCCD1}">
                <a14:hiddenFill xmlns:a14="http://schemas.microsoft.com/office/drawing/2010/main" xmlns="">
                  <a:noFill/>
                </a14:hiddenFill>
              </a:ext>
            </a:extLst>
          </p:spPr>
          <p:txBody>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200" b="0" i="0" u="none" strike="noStrike" kern="1200" cap="none" spc="0" normalizeH="0" baseline="0" noProof="0">
                <a:ln>
                  <a:noFill/>
                </a:ln>
                <a:solidFill>
                  <a:srgbClr val="5DB620"/>
                </a:solidFill>
                <a:effectLst/>
                <a:uLnTx/>
                <a:uFillTx/>
                <a:latin typeface="微软雅黑" panose="020B0503020204020204" pitchFamily="34" charset="-122"/>
                <a:ea typeface="微软雅黑" panose="020B0503020204020204" pitchFamily="34" charset="-122"/>
                <a:cs typeface="+mn-cs"/>
              </a:endParaRPr>
            </a:p>
          </p:txBody>
        </p:sp>
        <p:sp>
          <p:nvSpPr>
            <p:cNvPr id="58" name="Line 174"/>
            <p:cNvSpPr>
              <a:spLocks noChangeShapeType="1"/>
            </p:cNvSpPr>
            <p:nvPr/>
          </p:nvSpPr>
          <p:spPr bwMode="auto">
            <a:xfrm flipV="1">
              <a:off x="6233723" y="2806546"/>
              <a:ext cx="2067571" cy="13753"/>
            </a:xfrm>
            <a:prstGeom prst="line">
              <a:avLst/>
            </a:prstGeom>
            <a:noFill/>
            <a:ln w="9525">
              <a:solidFill>
                <a:schemeClr val="bg2"/>
              </a:solidFill>
              <a:prstDash val="dash"/>
              <a:round/>
              <a:headEnd/>
              <a:tailEnd/>
            </a:ln>
            <a:extLst>
              <a:ext uri="{909E8E84-426E-40DD-AFC4-6F175D3DCCD1}">
                <a14:hiddenFill xmlns:a14="http://schemas.microsoft.com/office/drawing/2010/main" xmlns="">
                  <a:noFill/>
                </a14:hiddenFill>
              </a:ext>
            </a:extLst>
          </p:spPr>
          <p:txBody>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200" b="0" i="0" u="none" strike="noStrike" kern="1200" cap="none" spc="0" normalizeH="0" baseline="0" noProof="0">
                <a:ln>
                  <a:noFill/>
                </a:ln>
                <a:solidFill>
                  <a:srgbClr val="5DB620"/>
                </a:solidFill>
                <a:effectLst/>
                <a:uLnTx/>
                <a:uFillTx/>
                <a:latin typeface="微软雅黑" panose="020B0503020204020204" pitchFamily="34" charset="-122"/>
                <a:ea typeface="微软雅黑" panose="020B0503020204020204" pitchFamily="34" charset="-122"/>
                <a:cs typeface="+mn-cs"/>
              </a:endParaRPr>
            </a:p>
          </p:txBody>
        </p:sp>
        <p:sp>
          <p:nvSpPr>
            <p:cNvPr id="59" name="Line 175"/>
            <p:cNvSpPr>
              <a:spLocks noChangeShapeType="1"/>
            </p:cNvSpPr>
            <p:nvPr/>
          </p:nvSpPr>
          <p:spPr bwMode="auto">
            <a:xfrm flipV="1">
              <a:off x="6233723" y="3491152"/>
              <a:ext cx="2067571" cy="12225"/>
            </a:xfrm>
            <a:prstGeom prst="line">
              <a:avLst/>
            </a:prstGeom>
            <a:noFill/>
            <a:ln w="9525">
              <a:solidFill>
                <a:schemeClr val="bg2"/>
              </a:solidFill>
              <a:prstDash val="dash"/>
              <a:round/>
              <a:headEnd/>
              <a:tailEnd/>
            </a:ln>
            <a:extLst>
              <a:ext uri="{909E8E84-426E-40DD-AFC4-6F175D3DCCD1}">
                <a14:hiddenFill xmlns:a14="http://schemas.microsoft.com/office/drawing/2010/main" xmlns="">
                  <a:noFill/>
                </a14:hiddenFill>
              </a:ext>
            </a:extLst>
          </p:spPr>
          <p:txBody>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200" b="0" i="0" u="none" strike="noStrike" kern="1200" cap="none" spc="0" normalizeH="0" baseline="0" noProof="0">
                <a:ln>
                  <a:noFill/>
                </a:ln>
                <a:solidFill>
                  <a:srgbClr val="5DB620"/>
                </a:solidFill>
                <a:effectLst/>
                <a:uLnTx/>
                <a:uFillTx/>
                <a:latin typeface="微软雅黑" panose="020B0503020204020204" pitchFamily="34" charset="-122"/>
                <a:ea typeface="微软雅黑" panose="020B0503020204020204" pitchFamily="34" charset="-122"/>
                <a:cs typeface="+mn-cs"/>
              </a:endParaRPr>
            </a:p>
          </p:txBody>
        </p:sp>
        <p:sp>
          <p:nvSpPr>
            <p:cNvPr id="60" name="Line 176"/>
            <p:cNvSpPr>
              <a:spLocks noChangeShapeType="1"/>
            </p:cNvSpPr>
            <p:nvPr/>
          </p:nvSpPr>
          <p:spPr bwMode="auto">
            <a:xfrm flipV="1">
              <a:off x="6233723" y="4003078"/>
              <a:ext cx="2067571" cy="12225"/>
            </a:xfrm>
            <a:prstGeom prst="line">
              <a:avLst/>
            </a:prstGeom>
            <a:noFill/>
            <a:ln w="9525">
              <a:solidFill>
                <a:schemeClr val="bg2"/>
              </a:solidFill>
              <a:prstDash val="dash"/>
              <a:round/>
              <a:headEnd/>
              <a:tailEnd/>
            </a:ln>
            <a:extLst>
              <a:ext uri="{909E8E84-426E-40DD-AFC4-6F175D3DCCD1}">
                <a14:hiddenFill xmlns:a14="http://schemas.microsoft.com/office/drawing/2010/main" xmlns="">
                  <a:noFill/>
                </a14:hiddenFill>
              </a:ext>
            </a:extLst>
          </p:spPr>
          <p:txBody>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200" b="0" i="0" u="none" strike="noStrike" kern="1200" cap="none" spc="0" normalizeH="0" baseline="0" noProof="0">
                <a:ln>
                  <a:noFill/>
                </a:ln>
                <a:solidFill>
                  <a:srgbClr val="5DB620"/>
                </a:solidFill>
                <a:effectLst/>
                <a:uLnTx/>
                <a:uFillTx/>
                <a:latin typeface="微软雅黑" panose="020B0503020204020204" pitchFamily="34" charset="-122"/>
                <a:ea typeface="微软雅黑" panose="020B0503020204020204" pitchFamily="34" charset="-122"/>
                <a:cs typeface="+mn-cs"/>
              </a:endParaRPr>
            </a:p>
          </p:txBody>
        </p:sp>
        <p:sp>
          <p:nvSpPr>
            <p:cNvPr id="61" name="Line 177"/>
            <p:cNvSpPr>
              <a:spLocks noChangeShapeType="1"/>
            </p:cNvSpPr>
            <p:nvPr/>
          </p:nvSpPr>
          <p:spPr bwMode="auto">
            <a:xfrm flipV="1">
              <a:off x="6233723" y="4530287"/>
              <a:ext cx="2067571" cy="12225"/>
            </a:xfrm>
            <a:prstGeom prst="line">
              <a:avLst/>
            </a:prstGeom>
            <a:noFill/>
            <a:ln w="9525">
              <a:solidFill>
                <a:schemeClr val="bg2"/>
              </a:solidFill>
              <a:prstDash val="dash"/>
              <a:round/>
              <a:headEnd/>
              <a:tailEnd/>
            </a:ln>
            <a:extLst>
              <a:ext uri="{909E8E84-426E-40DD-AFC4-6F175D3DCCD1}">
                <a14:hiddenFill xmlns:a14="http://schemas.microsoft.com/office/drawing/2010/main" xmlns="">
                  <a:noFill/>
                </a14:hiddenFill>
              </a:ext>
            </a:extLst>
          </p:spPr>
          <p:txBody>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200" b="0" i="0" u="none" strike="noStrike" kern="1200" cap="none" spc="0" normalizeH="0" baseline="0" noProof="0">
                <a:ln>
                  <a:noFill/>
                </a:ln>
                <a:solidFill>
                  <a:srgbClr val="5DB620"/>
                </a:solidFill>
                <a:effectLst/>
                <a:uLnTx/>
                <a:uFillTx/>
                <a:latin typeface="微软雅黑" panose="020B0503020204020204" pitchFamily="34" charset="-122"/>
                <a:ea typeface="微软雅黑" panose="020B0503020204020204" pitchFamily="34" charset="-122"/>
                <a:cs typeface="+mn-cs"/>
              </a:endParaRPr>
            </a:p>
          </p:txBody>
        </p:sp>
        <p:grpSp>
          <p:nvGrpSpPr>
            <p:cNvPr id="62" name="Group 181"/>
            <p:cNvGrpSpPr>
              <a:grpSpLocks/>
            </p:cNvGrpSpPr>
            <p:nvPr/>
          </p:nvGrpSpPr>
          <p:grpSpPr bwMode="auto">
            <a:xfrm>
              <a:off x="6111472" y="1515281"/>
              <a:ext cx="2299848" cy="3070814"/>
              <a:chOff x="3816" y="1316"/>
              <a:chExt cx="1673" cy="2234"/>
            </a:xfrm>
          </p:grpSpPr>
          <p:sp>
            <p:nvSpPr>
              <p:cNvPr id="65" name="Rectangle 182"/>
              <p:cNvSpPr>
                <a:spLocks noChangeArrowheads="1"/>
              </p:cNvSpPr>
              <p:nvPr/>
            </p:nvSpPr>
            <p:spPr bwMode="gray">
              <a:xfrm>
                <a:off x="3816" y="3505"/>
                <a:ext cx="1673" cy="45"/>
              </a:xfrm>
              <a:prstGeom prst="rect">
                <a:avLst/>
              </a:prstGeom>
              <a:solidFill>
                <a:schemeClr val="bg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200" b="0" i="0" u="none" strike="noStrike" kern="1200" cap="none" spc="0" normalizeH="0" baseline="0" noProof="0">
                  <a:ln>
                    <a:noFill/>
                  </a:ln>
                  <a:solidFill>
                    <a:srgbClr val="5DB620"/>
                  </a:solidFill>
                  <a:effectLst/>
                  <a:uLnTx/>
                  <a:uFillTx/>
                  <a:latin typeface="微软雅黑" panose="020B0503020204020204" pitchFamily="34" charset="-122"/>
                  <a:ea typeface="微软雅黑" panose="020B0503020204020204" pitchFamily="34" charset="-122"/>
                  <a:cs typeface="+mn-cs"/>
                </a:endParaRPr>
              </a:p>
            </p:txBody>
          </p:sp>
          <p:sp>
            <p:nvSpPr>
              <p:cNvPr id="66" name="Line 183"/>
              <p:cNvSpPr>
                <a:spLocks noChangeShapeType="1"/>
              </p:cNvSpPr>
              <p:nvPr/>
            </p:nvSpPr>
            <p:spPr bwMode="gray">
              <a:xfrm>
                <a:off x="3816" y="1316"/>
                <a:ext cx="0" cy="2205"/>
              </a:xfrm>
              <a:prstGeom prst="line">
                <a:avLst/>
              </a:prstGeom>
              <a:noFill/>
              <a:ln w="9525">
                <a:solidFill>
                  <a:schemeClr val="bg2"/>
                </a:solidFill>
                <a:round/>
                <a:headEnd/>
                <a:tailEnd/>
              </a:ln>
              <a:extLst>
                <a:ext uri="{909E8E84-426E-40DD-AFC4-6F175D3DCCD1}">
                  <a14:hiddenFill xmlns:a14="http://schemas.microsoft.com/office/drawing/2010/main" xmlns="">
                    <a:noFill/>
                  </a14:hiddenFill>
                </a:ext>
              </a:extLst>
            </p:spPr>
            <p:txBody>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200" b="0" i="0" u="none" strike="noStrike" kern="1200" cap="none" spc="0" normalizeH="0" baseline="0" noProof="0">
                  <a:ln>
                    <a:noFill/>
                  </a:ln>
                  <a:solidFill>
                    <a:srgbClr val="5DB620"/>
                  </a:solidFill>
                  <a:effectLst/>
                  <a:uLnTx/>
                  <a:uFillTx/>
                  <a:latin typeface="微软雅黑" panose="020B0503020204020204" pitchFamily="34" charset="-122"/>
                  <a:ea typeface="微软雅黑" panose="020B0503020204020204" pitchFamily="34" charset="-122"/>
                  <a:cs typeface="+mn-cs"/>
                </a:endParaRPr>
              </a:p>
            </p:txBody>
          </p:sp>
        </p:grpSp>
        <p:sp>
          <p:nvSpPr>
            <p:cNvPr id="63" name="Rectangle 186"/>
            <p:cNvSpPr>
              <a:spLocks noChangeArrowheads="1"/>
            </p:cNvSpPr>
            <p:nvPr/>
          </p:nvSpPr>
          <p:spPr bwMode="white">
            <a:xfrm>
              <a:off x="6145091" y="1046131"/>
              <a:ext cx="880369" cy="430887"/>
            </a:xfrm>
            <a:prstGeom prst="rect">
              <a:avLst/>
            </a:prstGeom>
            <a:noFill/>
            <a:ln w="9525">
              <a:noFill/>
              <a:miter lim="800000"/>
              <a:headEnd/>
              <a:tailEnd/>
            </a:ln>
            <a:effectLst/>
          </p:spPr>
          <p:txBody>
            <a:bodyPr wrap="none">
              <a:spAutoFit/>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2200" b="0" i="0" u="none" strike="noStrike" kern="1200" cap="none" spc="0" normalizeH="0" baseline="0" noProof="0" dirty="0" smtClean="0">
                  <a:ln>
                    <a:noFill/>
                  </a:ln>
                  <a:solidFill>
                    <a:srgbClr val="F8F8F8"/>
                  </a:solidFill>
                  <a:effectLst/>
                  <a:uLnTx/>
                  <a:uFillTx/>
                  <a:latin typeface="微软雅黑" panose="020B0503020204020204" pitchFamily="34" charset="-122"/>
                  <a:ea typeface="微软雅黑" panose="020B0503020204020204" pitchFamily="34" charset="-122"/>
                  <a:cs typeface="+mn-cs"/>
                </a:rPr>
                <a:t>20XX</a:t>
              </a:r>
              <a:endParaRPr kumimoji="0" lang="en-US" altLang="zh-CN" sz="2200" b="0"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endParaRPr>
            </a:p>
          </p:txBody>
        </p:sp>
        <p:sp>
          <p:nvSpPr>
            <p:cNvPr id="64" name="Rectangle 189"/>
            <p:cNvSpPr>
              <a:spLocks noChangeArrowheads="1"/>
            </p:cNvSpPr>
            <p:nvPr/>
          </p:nvSpPr>
          <p:spPr bwMode="white">
            <a:xfrm>
              <a:off x="6906104" y="1107256"/>
              <a:ext cx="1261884"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400" b="0" i="1"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rPr>
                <a:t>在此添加文字</a:t>
              </a:r>
            </a:p>
          </p:txBody>
        </p:sp>
      </p:grpSp>
    </p:spTree>
    <p:extLst>
      <p:ext uri="{BB962C8B-B14F-4D97-AF65-F5344CB8AC3E}">
        <p14:creationId xmlns:p14="http://schemas.microsoft.com/office/powerpoint/2010/main" xmlns="" val="3789096285"/>
      </p:ext>
    </p:extLst>
  </p:cSld>
  <p:clrMapOvr>
    <a:masterClrMapping/>
  </p:clrMapOvr>
  <mc:AlternateContent xmlns:mc="http://schemas.openxmlformats.org/markup-compatibility/2006">
    <mc:Choice xmlns:p14="http://schemas.microsoft.com/office/powerpoint/2010/main" xmlns="" Requires="p14">
      <p:transition spd="slow" p14:dur="1250" advClick="0" advTm="3713">
        <p14:switch dir="r"/>
      </p:transition>
    </mc:Choice>
    <mc:Fallback>
      <p:transition spd="slow" advClick="0" advTm="371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1000"/>
                                        <p:tgtEl>
                                          <p:spTgt spid="23"/>
                                        </p:tgtEl>
                                      </p:cBhvr>
                                    </p:animEffect>
                                    <p:anim calcmode="lin" valueType="num">
                                      <p:cBhvr>
                                        <p:cTn id="13" dur="1000" fill="hold"/>
                                        <p:tgtEl>
                                          <p:spTgt spid="23"/>
                                        </p:tgtEl>
                                        <p:attrNameLst>
                                          <p:attrName>ppt_x</p:attrName>
                                        </p:attrNameLst>
                                      </p:cBhvr>
                                      <p:tavLst>
                                        <p:tav tm="0">
                                          <p:val>
                                            <p:strVal val="#ppt_x"/>
                                          </p:val>
                                        </p:tav>
                                        <p:tav tm="100000">
                                          <p:val>
                                            <p:strVal val="#ppt_x"/>
                                          </p:val>
                                        </p:tav>
                                      </p:tavLst>
                                    </p:anim>
                                    <p:anim calcmode="lin" valueType="num">
                                      <p:cBhvr>
                                        <p:cTn id="14" dur="1000" fill="hold"/>
                                        <p:tgtEl>
                                          <p:spTgt spid="23"/>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45"/>
                                        </p:tgtEl>
                                        <p:attrNameLst>
                                          <p:attrName>style.visibility</p:attrName>
                                        </p:attrNameLst>
                                      </p:cBhvr>
                                      <p:to>
                                        <p:strVal val="visible"/>
                                      </p:to>
                                    </p:set>
                                    <p:animEffect transition="in" filter="fade">
                                      <p:cBhvr>
                                        <p:cTn id="17" dur="1000"/>
                                        <p:tgtEl>
                                          <p:spTgt spid="45"/>
                                        </p:tgtEl>
                                      </p:cBhvr>
                                    </p:animEffect>
                                    <p:anim calcmode="lin" valueType="num">
                                      <p:cBhvr>
                                        <p:cTn id="18" dur="1000" fill="hold"/>
                                        <p:tgtEl>
                                          <p:spTgt spid="45"/>
                                        </p:tgtEl>
                                        <p:attrNameLst>
                                          <p:attrName>ppt_x</p:attrName>
                                        </p:attrNameLst>
                                      </p:cBhvr>
                                      <p:tavLst>
                                        <p:tav tm="0">
                                          <p:val>
                                            <p:strVal val="#ppt_x"/>
                                          </p:val>
                                        </p:tav>
                                        <p:tav tm="100000">
                                          <p:val>
                                            <p:strVal val="#ppt_x"/>
                                          </p:val>
                                        </p:tav>
                                      </p:tavLst>
                                    </p:anim>
                                    <p:anim calcmode="lin" valueType="num">
                                      <p:cBhvr>
                                        <p:cTn id="19" dur="1000" fill="hold"/>
                                        <p:tgtEl>
                                          <p:spTgt spid="4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Line 201"/>
          <p:cNvSpPr>
            <a:spLocks noChangeShapeType="1"/>
          </p:cNvSpPr>
          <p:nvPr/>
        </p:nvSpPr>
        <p:spPr bwMode="auto">
          <a:xfrm flipV="1">
            <a:off x="2530921" y="846163"/>
            <a:ext cx="4784725" cy="3025775"/>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DB620"/>
              </a:solidFill>
              <a:effectLst/>
              <a:uLnTx/>
              <a:uFillTx/>
              <a:latin typeface="微软雅黑" panose="020B0503020204020204" pitchFamily="34" charset="-122"/>
              <a:ea typeface="微软雅黑" panose="020B0503020204020204" pitchFamily="34" charset="-122"/>
              <a:cs typeface="+mn-cs"/>
            </a:endParaRPr>
          </a:p>
        </p:txBody>
      </p:sp>
      <p:grpSp>
        <p:nvGrpSpPr>
          <p:cNvPr id="3" name="Group 202"/>
          <p:cNvGrpSpPr>
            <a:grpSpLocks/>
          </p:cNvGrpSpPr>
          <p:nvPr/>
        </p:nvGrpSpPr>
        <p:grpSpPr bwMode="auto">
          <a:xfrm>
            <a:off x="2513931" y="3749700"/>
            <a:ext cx="193207" cy="190500"/>
            <a:chOff x="1364" y="3452"/>
            <a:chExt cx="174" cy="172"/>
          </a:xfrm>
        </p:grpSpPr>
        <p:pic>
          <p:nvPicPr>
            <p:cNvPr id="4" name="Picture 203" descr="circuler_1"/>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gray">
            <a:xfrm>
              <a:off x="1364" y="3452"/>
              <a:ext cx="174" cy="17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Oval 204"/>
            <p:cNvSpPr>
              <a:spLocks noChangeArrowheads="1"/>
            </p:cNvSpPr>
            <p:nvPr/>
          </p:nvSpPr>
          <p:spPr bwMode="gray">
            <a:xfrm>
              <a:off x="1364" y="3452"/>
              <a:ext cx="173" cy="172"/>
            </a:xfrm>
            <a:prstGeom prst="ellipse">
              <a:avLst/>
            </a:prstGeom>
            <a:solidFill>
              <a:schemeClr val="bg1"/>
            </a:solidFill>
            <a:ln>
              <a:noFill/>
            </a:ln>
            <a:extLst>
              <a:ext uri="{91240B29-F687-4F45-9708-019B960494DF}">
                <a14:hiddenLine xmlns:a14="http://schemas.microsoft.com/office/drawing/2010/main" xmlns="" w="9525" algn="ctr">
                  <a:solidFill>
                    <a:srgbClr val="000000"/>
                  </a:solidFill>
                  <a:round/>
                  <a:headEnd/>
                  <a:tailEnd/>
                </a14:hiddenLine>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DB620"/>
                </a:solidFill>
                <a:effectLst/>
                <a:uLnTx/>
                <a:uFillTx/>
                <a:latin typeface="微软雅黑" panose="020B0503020204020204" pitchFamily="34" charset="-122"/>
                <a:ea typeface="微软雅黑" panose="020B0503020204020204" pitchFamily="34" charset="-122"/>
                <a:cs typeface="+mn-cs"/>
              </a:endParaRPr>
            </a:p>
          </p:txBody>
        </p:sp>
        <p:grpSp>
          <p:nvGrpSpPr>
            <p:cNvPr id="6" name="Group 205"/>
            <p:cNvGrpSpPr>
              <a:grpSpLocks/>
            </p:cNvGrpSpPr>
            <p:nvPr/>
          </p:nvGrpSpPr>
          <p:grpSpPr bwMode="auto">
            <a:xfrm rot="-1297425" flipH="1" flipV="1">
              <a:off x="1380" y="3581"/>
              <a:ext cx="150" cy="36"/>
              <a:chOff x="2528" y="1060"/>
              <a:chExt cx="894" cy="236"/>
            </a:xfrm>
          </p:grpSpPr>
          <p:grpSp>
            <p:nvGrpSpPr>
              <p:cNvPr id="7" name="Group 206"/>
              <p:cNvGrpSpPr>
                <a:grpSpLocks/>
              </p:cNvGrpSpPr>
              <p:nvPr/>
            </p:nvGrpSpPr>
            <p:grpSpPr bwMode="auto">
              <a:xfrm>
                <a:off x="2528" y="1060"/>
                <a:ext cx="742" cy="186"/>
                <a:chOff x="1565" y="2568"/>
                <a:chExt cx="1118" cy="279"/>
              </a:xfrm>
            </p:grpSpPr>
            <p:sp>
              <p:nvSpPr>
                <p:cNvPr id="13" name="AutoShape 207"/>
                <p:cNvSpPr>
                  <a:spLocks noChangeArrowheads="1"/>
                </p:cNvSpPr>
                <p:nvPr/>
              </p:nvSpPr>
              <p:spPr bwMode="gray">
                <a:xfrm rot="5263130">
                  <a:off x="1859"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DB620"/>
                    </a:solidFill>
                    <a:effectLst/>
                    <a:uLnTx/>
                    <a:uFillTx/>
                    <a:latin typeface="微软雅黑" panose="020B0503020204020204" pitchFamily="34" charset="-122"/>
                    <a:ea typeface="微软雅黑" panose="020B0503020204020204" pitchFamily="34" charset="-122"/>
                    <a:cs typeface="+mn-cs"/>
                  </a:endParaRPr>
                </a:p>
              </p:txBody>
            </p:sp>
            <p:sp>
              <p:nvSpPr>
                <p:cNvPr id="14" name="AutoShape 208"/>
                <p:cNvSpPr>
                  <a:spLocks noChangeArrowheads="1"/>
                </p:cNvSpPr>
                <p:nvPr/>
              </p:nvSpPr>
              <p:spPr bwMode="gray">
                <a:xfrm rot="6078281">
                  <a:off x="1995"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DB620"/>
                    </a:solidFill>
                    <a:effectLst/>
                    <a:uLnTx/>
                    <a:uFillTx/>
                    <a:latin typeface="微软雅黑" panose="020B0503020204020204" pitchFamily="34" charset="-122"/>
                    <a:ea typeface="微软雅黑" panose="020B0503020204020204" pitchFamily="34" charset="-122"/>
                    <a:cs typeface="+mn-cs"/>
                  </a:endParaRPr>
                </a:p>
              </p:txBody>
            </p:sp>
            <p:sp>
              <p:nvSpPr>
                <p:cNvPr id="15" name="AutoShape 209"/>
                <p:cNvSpPr>
                  <a:spLocks noChangeArrowheads="1"/>
                </p:cNvSpPr>
                <p:nvPr/>
              </p:nvSpPr>
              <p:spPr bwMode="gray">
                <a:xfrm rot="6373927">
                  <a:off x="2071" y="229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DB620"/>
                    </a:solidFill>
                    <a:effectLst/>
                    <a:uLnTx/>
                    <a:uFillTx/>
                    <a:latin typeface="微软雅黑" panose="020B0503020204020204" pitchFamily="34" charset="-122"/>
                    <a:ea typeface="微软雅黑" panose="020B0503020204020204" pitchFamily="34" charset="-122"/>
                    <a:cs typeface="+mn-cs"/>
                  </a:endParaRPr>
                </a:p>
              </p:txBody>
            </p:sp>
            <p:sp>
              <p:nvSpPr>
                <p:cNvPr id="16" name="AutoShape 210"/>
                <p:cNvSpPr>
                  <a:spLocks noChangeArrowheads="1"/>
                </p:cNvSpPr>
                <p:nvPr/>
              </p:nvSpPr>
              <p:spPr bwMode="gray">
                <a:xfrm rot="6906312">
                  <a:off x="2161" y="232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DB620"/>
                    </a:solidFill>
                    <a:effectLst/>
                    <a:uLnTx/>
                    <a:uFillTx/>
                    <a:latin typeface="微软雅黑" panose="020B0503020204020204" pitchFamily="34" charset="-122"/>
                    <a:ea typeface="微软雅黑" panose="020B0503020204020204" pitchFamily="34" charset="-122"/>
                    <a:cs typeface="+mn-cs"/>
                  </a:endParaRPr>
                </a:p>
              </p:txBody>
            </p:sp>
          </p:grpSp>
          <p:grpSp>
            <p:nvGrpSpPr>
              <p:cNvPr id="8" name="Group 211"/>
              <p:cNvGrpSpPr>
                <a:grpSpLocks/>
              </p:cNvGrpSpPr>
              <p:nvPr/>
            </p:nvGrpSpPr>
            <p:grpSpPr bwMode="auto">
              <a:xfrm rot="1353540">
                <a:off x="2680" y="1110"/>
                <a:ext cx="742" cy="186"/>
                <a:chOff x="1565" y="2568"/>
                <a:chExt cx="1118" cy="279"/>
              </a:xfrm>
            </p:grpSpPr>
            <p:sp>
              <p:nvSpPr>
                <p:cNvPr id="9" name="AutoShape 212"/>
                <p:cNvSpPr>
                  <a:spLocks noChangeArrowheads="1"/>
                </p:cNvSpPr>
                <p:nvPr/>
              </p:nvSpPr>
              <p:spPr bwMode="gray">
                <a:xfrm rot="5263130">
                  <a:off x="1859"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DB620"/>
                    </a:solidFill>
                    <a:effectLst/>
                    <a:uLnTx/>
                    <a:uFillTx/>
                    <a:latin typeface="微软雅黑" panose="020B0503020204020204" pitchFamily="34" charset="-122"/>
                    <a:ea typeface="微软雅黑" panose="020B0503020204020204" pitchFamily="34" charset="-122"/>
                    <a:cs typeface="+mn-cs"/>
                  </a:endParaRPr>
                </a:p>
              </p:txBody>
            </p:sp>
            <p:sp>
              <p:nvSpPr>
                <p:cNvPr id="10" name="AutoShape 213"/>
                <p:cNvSpPr>
                  <a:spLocks noChangeArrowheads="1"/>
                </p:cNvSpPr>
                <p:nvPr/>
              </p:nvSpPr>
              <p:spPr bwMode="gray">
                <a:xfrm rot="6078281">
                  <a:off x="1995"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DB620"/>
                    </a:solidFill>
                    <a:effectLst/>
                    <a:uLnTx/>
                    <a:uFillTx/>
                    <a:latin typeface="微软雅黑" panose="020B0503020204020204" pitchFamily="34" charset="-122"/>
                    <a:ea typeface="微软雅黑" panose="020B0503020204020204" pitchFamily="34" charset="-122"/>
                    <a:cs typeface="+mn-cs"/>
                  </a:endParaRPr>
                </a:p>
              </p:txBody>
            </p:sp>
            <p:sp>
              <p:nvSpPr>
                <p:cNvPr id="11" name="AutoShape 214"/>
                <p:cNvSpPr>
                  <a:spLocks noChangeArrowheads="1"/>
                </p:cNvSpPr>
                <p:nvPr/>
              </p:nvSpPr>
              <p:spPr bwMode="gray">
                <a:xfrm rot="6373927">
                  <a:off x="2071" y="229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DB620"/>
                    </a:solidFill>
                    <a:effectLst/>
                    <a:uLnTx/>
                    <a:uFillTx/>
                    <a:latin typeface="微软雅黑" panose="020B0503020204020204" pitchFamily="34" charset="-122"/>
                    <a:ea typeface="微软雅黑" panose="020B0503020204020204" pitchFamily="34" charset="-122"/>
                    <a:cs typeface="+mn-cs"/>
                  </a:endParaRPr>
                </a:p>
              </p:txBody>
            </p:sp>
            <p:sp>
              <p:nvSpPr>
                <p:cNvPr id="12" name="AutoShape 215"/>
                <p:cNvSpPr>
                  <a:spLocks noChangeArrowheads="1"/>
                </p:cNvSpPr>
                <p:nvPr/>
              </p:nvSpPr>
              <p:spPr bwMode="gray">
                <a:xfrm rot="6906312">
                  <a:off x="2161" y="232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DB620"/>
                    </a:solidFill>
                    <a:effectLst/>
                    <a:uLnTx/>
                    <a:uFillTx/>
                    <a:latin typeface="微软雅黑" panose="020B0503020204020204" pitchFamily="34" charset="-122"/>
                    <a:ea typeface="微软雅黑" panose="020B0503020204020204" pitchFamily="34" charset="-122"/>
                    <a:cs typeface="+mn-cs"/>
                  </a:endParaRPr>
                </a:p>
              </p:txBody>
            </p:sp>
          </p:grpSp>
        </p:grpSp>
      </p:grpSp>
      <p:grpSp>
        <p:nvGrpSpPr>
          <p:cNvPr id="17" name="Group 217"/>
          <p:cNvGrpSpPr>
            <a:grpSpLocks/>
          </p:cNvGrpSpPr>
          <p:nvPr/>
        </p:nvGrpSpPr>
        <p:grpSpPr bwMode="auto">
          <a:xfrm>
            <a:off x="4196681" y="2654325"/>
            <a:ext cx="193207" cy="190500"/>
            <a:chOff x="1364" y="3452"/>
            <a:chExt cx="174" cy="172"/>
          </a:xfrm>
        </p:grpSpPr>
        <p:pic>
          <p:nvPicPr>
            <p:cNvPr id="18" name="Picture 218" descr="circuler_1"/>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gray">
            <a:xfrm>
              <a:off x="1364" y="3452"/>
              <a:ext cx="174" cy="17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9" name="Oval 219"/>
            <p:cNvSpPr>
              <a:spLocks noChangeArrowheads="1"/>
            </p:cNvSpPr>
            <p:nvPr/>
          </p:nvSpPr>
          <p:spPr bwMode="gray">
            <a:xfrm>
              <a:off x="1364" y="3452"/>
              <a:ext cx="173" cy="172"/>
            </a:xfrm>
            <a:prstGeom prst="ellipse">
              <a:avLst/>
            </a:prstGeom>
            <a:solidFill>
              <a:schemeClr val="bg1"/>
            </a:solidFill>
            <a:ln>
              <a:noFill/>
            </a:ln>
            <a:extLst>
              <a:ext uri="{91240B29-F687-4F45-9708-019B960494DF}">
                <a14:hiddenLine xmlns:a14="http://schemas.microsoft.com/office/drawing/2010/main" xmlns="" w="9525" algn="ctr">
                  <a:solidFill>
                    <a:srgbClr val="000000"/>
                  </a:solidFill>
                  <a:round/>
                  <a:headEnd/>
                  <a:tailEnd/>
                </a14:hiddenLine>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DB620"/>
                </a:solidFill>
                <a:effectLst/>
                <a:uLnTx/>
                <a:uFillTx/>
                <a:latin typeface="微软雅黑" panose="020B0503020204020204" pitchFamily="34" charset="-122"/>
                <a:ea typeface="微软雅黑" panose="020B0503020204020204" pitchFamily="34" charset="-122"/>
                <a:cs typeface="+mn-cs"/>
              </a:endParaRPr>
            </a:p>
          </p:txBody>
        </p:sp>
        <p:grpSp>
          <p:nvGrpSpPr>
            <p:cNvPr id="20" name="Group 220"/>
            <p:cNvGrpSpPr>
              <a:grpSpLocks/>
            </p:cNvGrpSpPr>
            <p:nvPr/>
          </p:nvGrpSpPr>
          <p:grpSpPr bwMode="auto">
            <a:xfrm rot="-1297425" flipH="1" flipV="1">
              <a:off x="1380" y="3581"/>
              <a:ext cx="150" cy="36"/>
              <a:chOff x="2528" y="1060"/>
              <a:chExt cx="894" cy="236"/>
            </a:xfrm>
          </p:grpSpPr>
          <p:grpSp>
            <p:nvGrpSpPr>
              <p:cNvPr id="21" name="Group 221"/>
              <p:cNvGrpSpPr>
                <a:grpSpLocks/>
              </p:cNvGrpSpPr>
              <p:nvPr/>
            </p:nvGrpSpPr>
            <p:grpSpPr bwMode="auto">
              <a:xfrm>
                <a:off x="2528" y="1060"/>
                <a:ext cx="742" cy="186"/>
                <a:chOff x="1565" y="2568"/>
                <a:chExt cx="1118" cy="279"/>
              </a:xfrm>
            </p:grpSpPr>
            <p:sp>
              <p:nvSpPr>
                <p:cNvPr id="27" name="AutoShape 222"/>
                <p:cNvSpPr>
                  <a:spLocks noChangeArrowheads="1"/>
                </p:cNvSpPr>
                <p:nvPr/>
              </p:nvSpPr>
              <p:spPr bwMode="gray">
                <a:xfrm rot="5263130">
                  <a:off x="1859"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DB620"/>
                    </a:solidFill>
                    <a:effectLst/>
                    <a:uLnTx/>
                    <a:uFillTx/>
                    <a:latin typeface="微软雅黑" panose="020B0503020204020204" pitchFamily="34" charset="-122"/>
                    <a:ea typeface="微软雅黑" panose="020B0503020204020204" pitchFamily="34" charset="-122"/>
                    <a:cs typeface="+mn-cs"/>
                  </a:endParaRPr>
                </a:p>
              </p:txBody>
            </p:sp>
            <p:sp>
              <p:nvSpPr>
                <p:cNvPr id="28" name="AutoShape 223"/>
                <p:cNvSpPr>
                  <a:spLocks noChangeArrowheads="1"/>
                </p:cNvSpPr>
                <p:nvPr/>
              </p:nvSpPr>
              <p:spPr bwMode="gray">
                <a:xfrm rot="6078281">
                  <a:off x="1995"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DB620"/>
                    </a:solidFill>
                    <a:effectLst/>
                    <a:uLnTx/>
                    <a:uFillTx/>
                    <a:latin typeface="微软雅黑" panose="020B0503020204020204" pitchFamily="34" charset="-122"/>
                    <a:ea typeface="微软雅黑" panose="020B0503020204020204" pitchFamily="34" charset="-122"/>
                    <a:cs typeface="+mn-cs"/>
                  </a:endParaRPr>
                </a:p>
              </p:txBody>
            </p:sp>
            <p:sp>
              <p:nvSpPr>
                <p:cNvPr id="29" name="AutoShape 224"/>
                <p:cNvSpPr>
                  <a:spLocks noChangeArrowheads="1"/>
                </p:cNvSpPr>
                <p:nvPr/>
              </p:nvSpPr>
              <p:spPr bwMode="gray">
                <a:xfrm rot="6373927">
                  <a:off x="2071" y="229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DB620"/>
                    </a:solidFill>
                    <a:effectLst/>
                    <a:uLnTx/>
                    <a:uFillTx/>
                    <a:latin typeface="微软雅黑" panose="020B0503020204020204" pitchFamily="34" charset="-122"/>
                    <a:ea typeface="微软雅黑" panose="020B0503020204020204" pitchFamily="34" charset="-122"/>
                    <a:cs typeface="+mn-cs"/>
                  </a:endParaRPr>
                </a:p>
              </p:txBody>
            </p:sp>
            <p:sp>
              <p:nvSpPr>
                <p:cNvPr id="30" name="AutoShape 225"/>
                <p:cNvSpPr>
                  <a:spLocks noChangeArrowheads="1"/>
                </p:cNvSpPr>
                <p:nvPr/>
              </p:nvSpPr>
              <p:spPr bwMode="gray">
                <a:xfrm rot="6906312">
                  <a:off x="2161" y="232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DB620"/>
                    </a:solidFill>
                    <a:effectLst/>
                    <a:uLnTx/>
                    <a:uFillTx/>
                    <a:latin typeface="微软雅黑" panose="020B0503020204020204" pitchFamily="34" charset="-122"/>
                    <a:ea typeface="微软雅黑" panose="020B0503020204020204" pitchFamily="34" charset="-122"/>
                    <a:cs typeface="+mn-cs"/>
                  </a:endParaRPr>
                </a:p>
              </p:txBody>
            </p:sp>
          </p:grpSp>
          <p:grpSp>
            <p:nvGrpSpPr>
              <p:cNvPr id="22" name="Group 226"/>
              <p:cNvGrpSpPr>
                <a:grpSpLocks/>
              </p:cNvGrpSpPr>
              <p:nvPr/>
            </p:nvGrpSpPr>
            <p:grpSpPr bwMode="auto">
              <a:xfrm rot="1353540">
                <a:off x="2680" y="1110"/>
                <a:ext cx="742" cy="186"/>
                <a:chOff x="1565" y="2568"/>
                <a:chExt cx="1118" cy="279"/>
              </a:xfrm>
            </p:grpSpPr>
            <p:sp>
              <p:nvSpPr>
                <p:cNvPr id="23" name="AutoShape 227"/>
                <p:cNvSpPr>
                  <a:spLocks noChangeArrowheads="1"/>
                </p:cNvSpPr>
                <p:nvPr/>
              </p:nvSpPr>
              <p:spPr bwMode="gray">
                <a:xfrm rot="5263130">
                  <a:off x="1859"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DB620"/>
                    </a:solidFill>
                    <a:effectLst/>
                    <a:uLnTx/>
                    <a:uFillTx/>
                    <a:latin typeface="微软雅黑" panose="020B0503020204020204" pitchFamily="34" charset="-122"/>
                    <a:ea typeface="微软雅黑" panose="020B0503020204020204" pitchFamily="34" charset="-122"/>
                    <a:cs typeface="+mn-cs"/>
                  </a:endParaRPr>
                </a:p>
              </p:txBody>
            </p:sp>
            <p:sp>
              <p:nvSpPr>
                <p:cNvPr id="24" name="AutoShape 228"/>
                <p:cNvSpPr>
                  <a:spLocks noChangeArrowheads="1"/>
                </p:cNvSpPr>
                <p:nvPr/>
              </p:nvSpPr>
              <p:spPr bwMode="gray">
                <a:xfrm rot="6078281">
                  <a:off x="1995"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DB620"/>
                    </a:solidFill>
                    <a:effectLst/>
                    <a:uLnTx/>
                    <a:uFillTx/>
                    <a:latin typeface="微软雅黑" panose="020B0503020204020204" pitchFamily="34" charset="-122"/>
                    <a:ea typeface="微软雅黑" panose="020B0503020204020204" pitchFamily="34" charset="-122"/>
                    <a:cs typeface="+mn-cs"/>
                  </a:endParaRPr>
                </a:p>
              </p:txBody>
            </p:sp>
            <p:sp>
              <p:nvSpPr>
                <p:cNvPr id="25" name="AutoShape 229"/>
                <p:cNvSpPr>
                  <a:spLocks noChangeArrowheads="1"/>
                </p:cNvSpPr>
                <p:nvPr/>
              </p:nvSpPr>
              <p:spPr bwMode="gray">
                <a:xfrm rot="6373927">
                  <a:off x="2071" y="229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DB620"/>
                    </a:solidFill>
                    <a:effectLst/>
                    <a:uLnTx/>
                    <a:uFillTx/>
                    <a:latin typeface="微软雅黑" panose="020B0503020204020204" pitchFamily="34" charset="-122"/>
                    <a:ea typeface="微软雅黑" panose="020B0503020204020204" pitchFamily="34" charset="-122"/>
                    <a:cs typeface="+mn-cs"/>
                  </a:endParaRPr>
                </a:p>
              </p:txBody>
            </p:sp>
            <p:sp>
              <p:nvSpPr>
                <p:cNvPr id="26" name="AutoShape 230"/>
                <p:cNvSpPr>
                  <a:spLocks noChangeArrowheads="1"/>
                </p:cNvSpPr>
                <p:nvPr/>
              </p:nvSpPr>
              <p:spPr bwMode="gray">
                <a:xfrm rot="6906312">
                  <a:off x="2161" y="232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DB620"/>
                    </a:solidFill>
                    <a:effectLst/>
                    <a:uLnTx/>
                    <a:uFillTx/>
                    <a:latin typeface="微软雅黑" panose="020B0503020204020204" pitchFamily="34" charset="-122"/>
                    <a:ea typeface="微软雅黑" panose="020B0503020204020204" pitchFamily="34" charset="-122"/>
                    <a:cs typeface="+mn-cs"/>
                  </a:endParaRPr>
                </a:p>
              </p:txBody>
            </p:sp>
          </p:grpSp>
        </p:grpSp>
      </p:grpSp>
      <p:grpSp>
        <p:nvGrpSpPr>
          <p:cNvPr id="31" name="Group 232"/>
          <p:cNvGrpSpPr>
            <a:grpSpLocks/>
          </p:cNvGrpSpPr>
          <p:nvPr/>
        </p:nvGrpSpPr>
        <p:grpSpPr bwMode="auto">
          <a:xfrm>
            <a:off x="5804818" y="1655788"/>
            <a:ext cx="193207" cy="190500"/>
            <a:chOff x="1364" y="3452"/>
            <a:chExt cx="174" cy="172"/>
          </a:xfrm>
        </p:grpSpPr>
        <p:pic>
          <p:nvPicPr>
            <p:cNvPr id="32" name="Picture 233" descr="circuler_1"/>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gray">
            <a:xfrm>
              <a:off x="1364" y="3452"/>
              <a:ext cx="174" cy="17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3" name="Oval 234"/>
            <p:cNvSpPr>
              <a:spLocks noChangeArrowheads="1"/>
            </p:cNvSpPr>
            <p:nvPr/>
          </p:nvSpPr>
          <p:spPr bwMode="gray">
            <a:xfrm>
              <a:off x="1364" y="3452"/>
              <a:ext cx="173" cy="172"/>
            </a:xfrm>
            <a:prstGeom prst="ellipse">
              <a:avLst/>
            </a:prstGeom>
            <a:solidFill>
              <a:schemeClr val="bg1"/>
            </a:solidFill>
            <a:ln>
              <a:noFill/>
            </a:ln>
            <a:extLst>
              <a:ext uri="{91240B29-F687-4F45-9708-019B960494DF}">
                <a14:hiddenLine xmlns:a14="http://schemas.microsoft.com/office/drawing/2010/main" xmlns="" w="9525" algn="ctr">
                  <a:solidFill>
                    <a:srgbClr val="000000"/>
                  </a:solidFill>
                  <a:round/>
                  <a:headEnd/>
                  <a:tailEnd/>
                </a14:hiddenLine>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DB620"/>
                </a:solidFill>
                <a:effectLst/>
                <a:uLnTx/>
                <a:uFillTx/>
                <a:latin typeface="微软雅黑" panose="020B0503020204020204" pitchFamily="34" charset="-122"/>
                <a:ea typeface="微软雅黑" panose="020B0503020204020204" pitchFamily="34" charset="-122"/>
                <a:cs typeface="+mn-cs"/>
              </a:endParaRPr>
            </a:p>
          </p:txBody>
        </p:sp>
        <p:grpSp>
          <p:nvGrpSpPr>
            <p:cNvPr id="34" name="Group 235"/>
            <p:cNvGrpSpPr>
              <a:grpSpLocks/>
            </p:cNvGrpSpPr>
            <p:nvPr/>
          </p:nvGrpSpPr>
          <p:grpSpPr bwMode="auto">
            <a:xfrm rot="-1297425" flipH="1" flipV="1">
              <a:off x="1380" y="3581"/>
              <a:ext cx="150" cy="36"/>
              <a:chOff x="2528" y="1060"/>
              <a:chExt cx="894" cy="236"/>
            </a:xfrm>
          </p:grpSpPr>
          <p:grpSp>
            <p:nvGrpSpPr>
              <p:cNvPr id="35" name="Group 236"/>
              <p:cNvGrpSpPr>
                <a:grpSpLocks/>
              </p:cNvGrpSpPr>
              <p:nvPr/>
            </p:nvGrpSpPr>
            <p:grpSpPr bwMode="auto">
              <a:xfrm>
                <a:off x="2528" y="1060"/>
                <a:ext cx="742" cy="186"/>
                <a:chOff x="1565" y="2568"/>
                <a:chExt cx="1118" cy="279"/>
              </a:xfrm>
            </p:grpSpPr>
            <p:sp>
              <p:nvSpPr>
                <p:cNvPr id="41" name="AutoShape 237"/>
                <p:cNvSpPr>
                  <a:spLocks noChangeArrowheads="1"/>
                </p:cNvSpPr>
                <p:nvPr/>
              </p:nvSpPr>
              <p:spPr bwMode="gray">
                <a:xfrm rot="5263130">
                  <a:off x="1859"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DB620"/>
                    </a:solidFill>
                    <a:effectLst/>
                    <a:uLnTx/>
                    <a:uFillTx/>
                    <a:latin typeface="微软雅黑" panose="020B0503020204020204" pitchFamily="34" charset="-122"/>
                    <a:ea typeface="微软雅黑" panose="020B0503020204020204" pitchFamily="34" charset="-122"/>
                    <a:cs typeface="+mn-cs"/>
                  </a:endParaRPr>
                </a:p>
              </p:txBody>
            </p:sp>
            <p:sp>
              <p:nvSpPr>
                <p:cNvPr id="42" name="AutoShape 238"/>
                <p:cNvSpPr>
                  <a:spLocks noChangeArrowheads="1"/>
                </p:cNvSpPr>
                <p:nvPr/>
              </p:nvSpPr>
              <p:spPr bwMode="gray">
                <a:xfrm rot="6078281">
                  <a:off x="1995"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DB620"/>
                    </a:solidFill>
                    <a:effectLst/>
                    <a:uLnTx/>
                    <a:uFillTx/>
                    <a:latin typeface="微软雅黑" panose="020B0503020204020204" pitchFamily="34" charset="-122"/>
                    <a:ea typeface="微软雅黑" panose="020B0503020204020204" pitchFamily="34" charset="-122"/>
                    <a:cs typeface="+mn-cs"/>
                  </a:endParaRPr>
                </a:p>
              </p:txBody>
            </p:sp>
            <p:sp>
              <p:nvSpPr>
                <p:cNvPr id="43" name="AutoShape 239"/>
                <p:cNvSpPr>
                  <a:spLocks noChangeArrowheads="1"/>
                </p:cNvSpPr>
                <p:nvPr/>
              </p:nvSpPr>
              <p:spPr bwMode="gray">
                <a:xfrm rot="6373927">
                  <a:off x="2071" y="229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DB620"/>
                    </a:solidFill>
                    <a:effectLst/>
                    <a:uLnTx/>
                    <a:uFillTx/>
                    <a:latin typeface="微软雅黑" panose="020B0503020204020204" pitchFamily="34" charset="-122"/>
                    <a:ea typeface="微软雅黑" panose="020B0503020204020204" pitchFamily="34" charset="-122"/>
                    <a:cs typeface="+mn-cs"/>
                  </a:endParaRPr>
                </a:p>
              </p:txBody>
            </p:sp>
            <p:sp>
              <p:nvSpPr>
                <p:cNvPr id="44" name="AutoShape 240"/>
                <p:cNvSpPr>
                  <a:spLocks noChangeArrowheads="1"/>
                </p:cNvSpPr>
                <p:nvPr/>
              </p:nvSpPr>
              <p:spPr bwMode="gray">
                <a:xfrm rot="6906312">
                  <a:off x="2161" y="232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DB620"/>
                    </a:solidFill>
                    <a:effectLst/>
                    <a:uLnTx/>
                    <a:uFillTx/>
                    <a:latin typeface="微软雅黑" panose="020B0503020204020204" pitchFamily="34" charset="-122"/>
                    <a:ea typeface="微软雅黑" panose="020B0503020204020204" pitchFamily="34" charset="-122"/>
                    <a:cs typeface="+mn-cs"/>
                  </a:endParaRPr>
                </a:p>
              </p:txBody>
            </p:sp>
          </p:grpSp>
          <p:grpSp>
            <p:nvGrpSpPr>
              <p:cNvPr id="36" name="Group 241"/>
              <p:cNvGrpSpPr>
                <a:grpSpLocks/>
              </p:cNvGrpSpPr>
              <p:nvPr/>
            </p:nvGrpSpPr>
            <p:grpSpPr bwMode="auto">
              <a:xfrm rot="1353540">
                <a:off x="2680" y="1110"/>
                <a:ext cx="742" cy="186"/>
                <a:chOff x="1565" y="2568"/>
                <a:chExt cx="1118" cy="279"/>
              </a:xfrm>
            </p:grpSpPr>
            <p:sp>
              <p:nvSpPr>
                <p:cNvPr id="37" name="AutoShape 242"/>
                <p:cNvSpPr>
                  <a:spLocks noChangeArrowheads="1"/>
                </p:cNvSpPr>
                <p:nvPr/>
              </p:nvSpPr>
              <p:spPr bwMode="gray">
                <a:xfrm rot="5263130">
                  <a:off x="1859"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DB620"/>
                    </a:solidFill>
                    <a:effectLst/>
                    <a:uLnTx/>
                    <a:uFillTx/>
                    <a:latin typeface="微软雅黑" panose="020B0503020204020204" pitchFamily="34" charset="-122"/>
                    <a:ea typeface="微软雅黑" panose="020B0503020204020204" pitchFamily="34" charset="-122"/>
                    <a:cs typeface="+mn-cs"/>
                  </a:endParaRPr>
                </a:p>
              </p:txBody>
            </p:sp>
            <p:sp>
              <p:nvSpPr>
                <p:cNvPr id="38" name="AutoShape 243"/>
                <p:cNvSpPr>
                  <a:spLocks noChangeArrowheads="1"/>
                </p:cNvSpPr>
                <p:nvPr/>
              </p:nvSpPr>
              <p:spPr bwMode="gray">
                <a:xfrm rot="6078281">
                  <a:off x="1995"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DB620"/>
                    </a:solidFill>
                    <a:effectLst/>
                    <a:uLnTx/>
                    <a:uFillTx/>
                    <a:latin typeface="微软雅黑" panose="020B0503020204020204" pitchFamily="34" charset="-122"/>
                    <a:ea typeface="微软雅黑" panose="020B0503020204020204" pitchFamily="34" charset="-122"/>
                    <a:cs typeface="+mn-cs"/>
                  </a:endParaRPr>
                </a:p>
              </p:txBody>
            </p:sp>
            <p:sp>
              <p:nvSpPr>
                <p:cNvPr id="39" name="AutoShape 244"/>
                <p:cNvSpPr>
                  <a:spLocks noChangeArrowheads="1"/>
                </p:cNvSpPr>
                <p:nvPr/>
              </p:nvSpPr>
              <p:spPr bwMode="gray">
                <a:xfrm rot="6373927">
                  <a:off x="2071" y="229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DB620"/>
                    </a:solidFill>
                    <a:effectLst/>
                    <a:uLnTx/>
                    <a:uFillTx/>
                    <a:latin typeface="微软雅黑" panose="020B0503020204020204" pitchFamily="34" charset="-122"/>
                    <a:ea typeface="微软雅黑" panose="020B0503020204020204" pitchFamily="34" charset="-122"/>
                    <a:cs typeface="+mn-cs"/>
                  </a:endParaRPr>
                </a:p>
              </p:txBody>
            </p:sp>
            <p:sp>
              <p:nvSpPr>
                <p:cNvPr id="40" name="AutoShape 245"/>
                <p:cNvSpPr>
                  <a:spLocks noChangeArrowheads="1"/>
                </p:cNvSpPr>
                <p:nvPr/>
              </p:nvSpPr>
              <p:spPr bwMode="gray">
                <a:xfrm rot="6906312">
                  <a:off x="2161" y="232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DB620"/>
                    </a:solidFill>
                    <a:effectLst/>
                    <a:uLnTx/>
                    <a:uFillTx/>
                    <a:latin typeface="微软雅黑" panose="020B0503020204020204" pitchFamily="34" charset="-122"/>
                    <a:ea typeface="微软雅黑" panose="020B0503020204020204" pitchFamily="34" charset="-122"/>
                    <a:cs typeface="+mn-cs"/>
                  </a:endParaRPr>
                </a:p>
              </p:txBody>
            </p:sp>
          </p:grpSp>
        </p:grpSp>
      </p:grpSp>
      <p:grpSp>
        <p:nvGrpSpPr>
          <p:cNvPr id="45" name="Group 247"/>
          <p:cNvGrpSpPr>
            <a:grpSpLocks/>
          </p:cNvGrpSpPr>
          <p:nvPr/>
        </p:nvGrpSpPr>
        <p:grpSpPr bwMode="auto">
          <a:xfrm>
            <a:off x="7150546" y="771550"/>
            <a:ext cx="203200" cy="190500"/>
            <a:chOff x="1355" y="3452"/>
            <a:chExt cx="183" cy="172"/>
          </a:xfrm>
        </p:grpSpPr>
        <p:pic>
          <p:nvPicPr>
            <p:cNvPr id="46" name="Picture 248" descr="circuler_1"/>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gray">
            <a:xfrm>
              <a:off x="1364" y="3452"/>
              <a:ext cx="174" cy="17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7" name="Oval 249"/>
            <p:cNvSpPr>
              <a:spLocks noChangeArrowheads="1"/>
            </p:cNvSpPr>
            <p:nvPr/>
          </p:nvSpPr>
          <p:spPr bwMode="gray">
            <a:xfrm>
              <a:off x="1364" y="3452"/>
              <a:ext cx="173" cy="172"/>
            </a:xfrm>
            <a:prstGeom prst="ellipse">
              <a:avLst/>
            </a:prstGeom>
            <a:solidFill>
              <a:schemeClr val="tx1"/>
            </a:solidFill>
            <a:ln w="9525" algn="ctr">
              <a:noFill/>
              <a:round/>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DB620"/>
                </a:solidFill>
                <a:effectLst/>
                <a:uLnTx/>
                <a:uFillTx/>
                <a:latin typeface="微软雅黑" panose="020B0503020204020204" pitchFamily="34" charset="-122"/>
                <a:ea typeface="微软雅黑" panose="020B0503020204020204" pitchFamily="34" charset="-122"/>
                <a:cs typeface="+mn-cs"/>
              </a:endParaRPr>
            </a:p>
          </p:txBody>
        </p:sp>
        <p:grpSp>
          <p:nvGrpSpPr>
            <p:cNvPr id="48" name="Group 250"/>
            <p:cNvGrpSpPr>
              <a:grpSpLocks/>
            </p:cNvGrpSpPr>
            <p:nvPr/>
          </p:nvGrpSpPr>
          <p:grpSpPr bwMode="auto">
            <a:xfrm rot="-1297425" flipH="1" flipV="1">
              <a:off x="1380" y="3581"/>
              <a:ext cx="150" cy="36"/>
              <a:chOff x="2528" y="1060"/>
              <a:chExt cx="894" cy="236"/>
            </a:xfrm>
          </p:grpSpPr>
          <p:grpSp>
            <p:nvGrpSpPr>
              <p:cNvPr id="50" name="Group 251"/>
              <p:cNvGrpSpPr>
                <a:grpSpLocks/>
              </p:cNvGrpSpPr>
              <p:nvPr/>
            </p:nvGrpSpPr>
            <p:grpSpPr bwMode="auto">
              <a:xfrm>
                <a:off x="2528" y="1060"/>
                <a:ext cx="742" cy="186"/>
                <a:chOff x="1565" y="2568"/>
                <a:chExt cx="1118" cy="279"/>
              </a:xfrm>
            </p:grpSpPr>
            <p:sp>
              <p:nvSpPr>
                <p:cNvPr id="56" name="AutoShape 252"/>
                <p:cNvSpPr>
                  <a:spLocks noChangeArrowheads="1"/>
                </p:cNvSpPr>
                <p:nvPr/>
              </p:nvSpPr>
              <p:spPr bwMode="gray">
                <a:xfrm rot="5263130">
                  <a:off x="1859"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DB620"/>
                    </a:solidFill>
                    <a:effectLst/>
                    <a:uLnTx/>
                    <a:uFillTx/>
                    <a:latin typeface="微软雅黑" panose="020B0503020204020204" pitchFamily="34" charset="-122"/>
                    <a:ea typeface="微软雅黑" panose="020B0503020204020204" pitchFamily="34" charset="-122"/>
                    <a:cs typeface="+mn-cs"/>
                  </a:endParaRPr>
                </a:p>
              </p:txBody>
            </p:sp>
            <p:sp>
              <p:nvSpPr>
                <p:cNvPr id="57" name="AutoShape 253"/>
                <p:cNvSpPr>
                  <a:spLocks noChangeArrowheads="1"/>
                </p:cNvSpPr>
                <p:nvPr/>
              </p:nvSpPr>
              <p:spPr bwMode="gray">
                <a:xfrm rot="6078281">
                  <a:off x="1995"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DB620"/>
                    </a:solidFill>
                    <a:effectLst/>
                    <a:uLnTx/>
                    <a:uFillTx/>
                    <a:latin typeface="微软雅黑" panose="020B0503020204020204" pitchFamily="34" charset="-122"/>
                    <a:ea typeface="微软雅黑" panose="020B0503020204020204" pitchFamily="34" charset="-122"/>
                    <a:cs typeface="+mn-cs"/>
                  </a:endParaRPr>
                </a:p>
              </p:txBody>
            </p:sp>
            <p:sp>
              <p:nvSpPr>
                <p:cNvPr id="58" name="AutoShape 254"/>
                <p:cNvSpPr>
                  <a:spLocks noChangeArrowheads="1"/>
                </p:cNvSpPr>
                <p:nvPr/>
              </p:nvSpPr>
              <p:spPr bwMode="gray">
                <a:xfrm rot="6373927">
                  <a:off x="2071" y="229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DB620"/>
                    </a:solidFill>
                    <a:effectLst/>
                    <a:uLnTx/>
                    <a:uFillTx/>
                    <a:latin typeface="微软雅黑" panose="020B0503020204020204" pitchFamily="34" charset="-122"/>
                    <a:ea typeface="微软雅黑" panose="020B0503020204020204" pitchFamily="34" charset="-122"/>
                    <a:cs typeface="+mn-cs"/>
                  </a:endParaRPr>
                </a:p>
              </p:txBody>
            </p:sp>
            <p:sp>
              <p:nvSpPr>
                <p:cNvPr id="59" name="AutoShape 255"/>
                <p:cNvSpPr>
                  <a:spLocks noChangeArrowheads="1"/>
                </p:cNvSpPr>
                <p:nvPr/>
              </p:nvSpPr>
              <p:spPr bwMode="gray">
                <a:xfrm rot="6906312">
                  <a:off x="2161" y="232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DB620"/>
                    </a:solidFill>
                    <a:effectLst/>
                    <a:uLnTx/>
                    <a:uFillTx/>
                    <a:latin typeface="微软雅黑" panose="020B0503020204020204" pitchFamily="34" charset="-122"/>
                    <a:ea typeface="微软雅黑" panose="020B0503020204020204" pitchFamily="34" charset="-122"/>
                    <a:cs typeface="+mn-cs"/>
                  </a:endParaRPr>
                </a:p>
              </p:txBody>
            </p:sp>
          </p:grpSp>
          <p:grpSp>
            <p:nvGrpSpPr>
              <p:cNvPr id="51" name="Group 256"/>
              <p:cNvGrpSpPr>
                <a:grpSpLocks/>
              </p:cNvGrpSpPr>
              <p:nvPr/>
            </p:nvGrpSpPr>
            <p:grpSpPr bwMode="auto">
              <a:xfrm rot="1353540">
                <a:off x="2680" y="1110"/>
                <a:ext cx="742" cy="186"/>
                <a:chOff x="1565" y="2568"/>
                <a:chExt cx="1118" cy="279"/>
              </a:xfrm>
            </p:grpSpPr>
            <p:sp>
              <p:nvSpPr>
                <p:cNvPr id="52" name="AutoShape 257"/>
                <p:cNvSpPr>
                  <a:spLocks noChangeArrowheads="1"/>
                </p:cNvSpPr>
                <p:nvPr/>
              </p:nvSpPr>
              <p:spPr bwMode="gray">
                <a:xfrm rot="5263130">
                  <a:off x="1859"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DB620"/>
                    </a:solidFill>
                    <a:effectLst/>
                    <a:uLnTx/>
                    <a:uFillTx/>
                    <a:latin typeface="微软雅黑" panose="020B0503020204020204" pitchFamily="34" charset="-122"/>
                    <a:ea typeface="微软雅黑" panose="020B0503020204020204" pitchFamily="34" charset="-122"/>
                    <a:cs typeface="+mn-cs"/>
                  </a:endParaRPr>
                </a:p>
              </p:txBody>
            </p:sp>
            <p:sp>
              <p:nvSpPr>
                <p:cNvPr id="53" name="AutoShape 258"/>
                <p:cNvSpPr>
                  <a:spLocks noChangeArrowheads="1"/>
                </p:cNvSpPr>
                <p:nvPr/>
              </p:nvSpPr>
              <p:spPr bwMode="gray">
                <a:xfrm rot="6078281">
                  <a:off x="1995"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DB620"/>
                    </a:solidFill>
                    <a:effectLst/>
                    <a:uLnTx/>
                    <a:uFillTx/>
                    <a:latin typeface="微软雅黑" panose="020B0503020204020204" pitchFamily="34" charset="-122"/>
                    <a:ea typeface="微软雅黑" panose="020B0503020204020204" pitchFamily="34" charset="-122"/>
                    <a:cs typeface="+mn-cs"/>
                  </a:endParaRPr>
                </a:p>
              </p:txBody>
            </p:sp>
            <p:sp>
              <p:nvSpPr>
                <p:cNvPr id="54" name="AutoShape 259"/>
                <p:cNvSpPr>
                  <a:spLocks noChangeArrowheads="1"/>
                </p:cNvSpPr>
                <p:nvPr/>
              </p:nvSpPr>
              <p:spPr bwMode="gray">
                <a:xfrm rot="6373927">
                  <a:off x="2071" y="229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DB620"/>
                    </a:solidFill>
                    <a:effectLst/>
                    <a:uLnTx/>
                    <a:uFillTx/>
                    <a:latin typeface="微软雅黑" panose="020B0503020204020204" pitchFamily="34" charset="-122"/>
                    <a:ea typeface="微软雅黑" panose="020B0503020204020204" pitchFamily="34" charset="-122"/>
                    <a:cs typeface="+mn-cs"/>
                  </a:endParaRPr>
                </a:p>
              </p:txBody>
            </p:sp>
            <p:sp>
              <p:nvSpPr>
                <p:cNvPr id="55" name="AutoShape 260"/>
                <p:cNvSpPr>
                  <a:spLocks noChangeArrowheads="1"/>
                </p:cNvSpPr>
                <p:nvPr/>
              </p:nvSpPr>
              <p:spPr bwMode="gray">
                <a:xfrm rot="6906312">
                  <a:off x="2161" y="232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DB620"/>
                    </a:solidFill>
                    <a:effectLst/>
                    <a:uLnTx/>
                    <a:uFillTx/>
                    <a:latin typeface="微软雅黑" panose="020B0503020204020204" pitchFamily="34" charset="-122"/>
                    <a:ea typeface="微软雅黑" panose="020B0503020204020204" pitchFamily="34" charset="-122"/>
                    <a:cs typeface="+mn-cs"/>
                  </a:endParaRPr>
                </a:p>
              </p:txBody>
            </p:sp>
          </p:grpSp>
        </p:grpSp>
        <p:pic>
          <p:nvPicPr>
            <p:cNvPr id="49" name="Picture 261" descr="light_shadow1"/>
            <p:cNvPicPr>
              <a:picLocks noChangeAspect="1" noChangeArrowheads="1"/>
            </p:cNvPicPr>
            <p:nvPr/>
          </p:nvPicPr>
          <p:blipFill>
            <a:blip r:embed="rId4">
              <a:extLst>
                <a:ext uri="{28A0092B-C50C-407E-A947-70E740481C1C}">
                  <a14:useLocalDpi xmlns:a14="http://schemas.microsoft.com/office/drawing/2010/main" xmlns="" val="0"/>
                </a:ext>
              </a:extLst>
            </a:blip>
            <a:srcRect t="23740"/>
            <a:stretch>
              <a:fillRect/>
            </a:stretch>
          </p:blipFill>
          <p:spPr bwMode="gray">
            <a:xfrm rot="-2569845">
              <a:off x="1355" y="3467"/>
              <a:ext cx="129" cy="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60" name="AutoShape 262"/>
          <p:cNvSpPr>
            <a:spLocks noChangeArrowheads="1"/>
          </p:cNvSpPr>
          <p:nvPr/>
        </p:nvSpPr>
        <p:spPr bwMode="gray">
          <a:xfrm>
            <a:off x="1152971" y="3419500"/>
            <a:ext cx="1339850" cy="327025"/>
          </a:xfrm>
          <a:prstGeom prst="roundRect">
            <a:avLst>
              <a:gd name="adj" fmla="val 22815"/>
            </a:avLst>
          </a:prstGeom>
          <a:solidFill>
            <a:schemeClr val="bg2"/>
          </a:solidFill>
          <a:ln w="12700" algn="ctr">
            <a:noFill/>
            <a:round/>
            <a:headEnd/>
            <a:tailEnd/>
          </a:ln>
          <a:effectLst>
            <a:outerShdw dist="28398" dir="6993903" algn="ctr" rotWithShape="0">
              <a:srgbClr val="1C1C1C">
                <a:alpha val="50000"/>
              </a:srgbClr>
            </a:outerShdw>
          </a:effec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DB620"/>
              </a:solidFill>
              <a:effectLst/>
              <a:uLnTx/>
              <a:uFillTx/>
              <a:latin typeface="微软雅黑" panose="020B0503020204020204" pitchFamily="34" charset="-122"/>
              <a:ea typeface="微软雅黑" panose="020B0503020204020204" pitchFamily="34" charset="-122"/>
              <a:cs typeface="+mn-cs"/>
            </a:endParaRPr>
          </a:p>
        </p:txBody>
      </p:sp>
      <p:sp>
        <p:nvSpPr>
          <p:cNvPr id="61" name="AutoShape 263"/>
          <p:cNvSpPr>
            <a:spLocks noChangeArrowheads="1"/>
          </p:cNvSpPr>
          <p:nvPr/>
        </p:nvSpPr>
        <p:spPr bwMode="gray">
          <a:xfrm>
            <a:off x="2846834" y="2327300"/>
            <a:ext cx="1339850" cy="327025"/>
          </a:xfrm>
          <a:prstGeom prst="roundRect">
            <a:avLst>
              <a:gd name="adj" fmla="val 22815"/>
            </a:avLst>
          </a:prstGeom>
          <a:solidFill>
            <a:schemeClr val="bg2"/>
          </a:solidFill>
          <a:ln w="12700" algn="ctr">
            <a:noFill/>
            <a:round/>
            <a:headEnd/>
            <a:tailEnd/>
          </a:ln>
          <a:effectLst>
            <a:outerShdw dist="28398" dir="6993903" algn="ctr" rotWithShape="0">
              <a:srgbClr val="1C1C1C">
                <a:alpha val="50000"/>
              </a:srgbClr>
            </a:outerShdw>
          </a:effec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DB620"/>
              </a:solidFill>
              <a:effectLst/>
              <a:uLnTx/>
              <a:uFillTx/>
              <a:latin typeface="微软雅黑" panose="020B0503020204020204" pitchFamily="34" charset="-122"/>
              <a:ea typeface="微软雅黑" panose="020B0503020204020204" pitchFamily="34" charset="-122"/>
              <a:cs typeface="+mn-cs"/>
            </a:endParaRPr>
          </a:p>
        </p:txBody>
      </p:sp>
      <p:sp>
        <p:nvSpPr>
          <p:cNvPr id="62" name="AutoShape 264"/>
          <p:cNvSpPr>
            <a:spLocks noChangeArrowheads="1"/>
          </p:cNvSpPr>
          <p:nvPr/>
        </p:nvSpPr>
        <p:spPr bwMode="gray">
          <a:xfrm>
            <a:off x="4389884" y="1328763"/>
            <a:ext cx="1339850" cy="327025"/>
          </a:xfrm>
          <a:prstGeom prst="roundRect">
            <a:avLst>
              <a:gd name="adj" fmla="val 22815"/>
            </a:avLst>
          </a:prstGeom>
          <a:solidFill>
            <a:schemeClr val="bg2"/>
          </a:solidFill>
          <a:ln w="12700" algn="ctr">
            <a:noFill/>
            <a:round/>
            <a:headEnd/>
            <a:tailEnd/>
          </a:ln>
          <a:effectLst>
            <a:outerShdw dist="28398" dir="6993903" algn="ctr" rotWithShape="0">
              <a:srgbClr val="1C1C1C">
                <a:alpha val="50000"/>
              </a:srgbClr>
            </a:outerShdw>
          </a:effec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DB620"/>
              </a:solidFill>
              <a:effectLst/>
              <a:uLnTx/>
              <a:uFillTx/>
              <a:latin typeface="微软雅黑" panose="020B0503020204020204" pitchFamily="34" charset="-122"/>
              <a:ea typeface="微软雅黑" panose="020B0503020204020204" pitchFamily="34" charset="-122"/>
              <a:cs typeface="+mn-cs"/>
            </a:endParaRPr>
          </a:p>
        </p:txBody>
      </p:sp>
      <p:sp>
        <p:nvSpPr>
          <p:cNvPr id="63" name="Text Box 265"/>
          <p:cNvSpPr txBox="1">
            <a:spLocks noChangeArrowheads="1"/>
          </p:cNvSpPr>
          <p:nvPr/>
        </p:nvSpPr>
        <p:spPr bwMode="white">
          <a:xfrm>
            <a:off x="1405384" y="3403625"/>
            <a:ext cx="806450"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ctr" defTabSz="914400" rtl="0" eaLnBrk="0" fontAlgn="auto" latinLnBrk="0" hangingPunct="0">
              <a:lnSpc>
                <a:spcPct val="100000"/>
              </a:lnSpc>
              <a:spcBef>
                <a:spcPct val="50000"/>
              </a:spcBef>
              <a:spcAft>
                <a:spcPts val="0"/>
              </a:spcAft>
              <a:buClrTx/>
              <a:buSzTx/>
              <a:buFontTx/>
              <a:buNone/>
              <a:tabLst/>
              <a:defRPr/>
            </a:pPr>
            <a:r>
              <a:rPr kumimoji="0" lang="zh-CN" altLang="en-US" sz="1400" b="0"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rPr>
              <a:t>第一步</a:t>
            </a:r>
          </a:p>
        </p:txBody>
      </p:sp>
      <p:sp>
        <p:nvSpPr>
          <p:cNvPr id="64" name="Text Box 266"/>
          <p:cNvSpPr txBox="1">
            <a:spLocks noChangeArrowheads="1"/>
          </p:cNvSpPr>
          <p:nvPr/>
        </p:nvSpPr>
        <p:spPr bwMode="white">
          <a:xfrm>
            <a:off x="3072259" y="2314600"/>
            <a:ext cx="806450"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ctr" defTabSz="914400" rtl="0" eaLnBrk="0" fontAlgn="auto" latinLnBrk="0" hangingPunct="0">
              <a:lnSpc>
                <a:spcPct val="100000"/>
              </a:lnSpc>
              <a:spcBef>
                <a:spcPct val="50000"/>
              </a:spcBef>
              <a:spcAft>
                <a:spcPts val="0"/>
              </a:spcAft>
              <a:buClrTx/>
              <a:buSzTx/>
              <a:buFontTx/>
              <a:buNone/>
              <a:tabLst/>
              <a:defRPr/>
            </a:pPr>
            <a:r>
              <a:rPr kumimoji="0" lang="zh-CN" altLang="en-US" sz="1400" b="0"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rPr>
              <a:t>第二步</a:t>
            </a:r>
          </a:p>
        </p:txBody>
      </p:sp>
      <p:sp>
        <p:nvSpPr>
          <p:cNvPr id="65" name="Text Box 267"/>
          <p:cNvSpPr txBox="1">
            <a:spLocks noChangeArrowheads="1"/>
          </p:cNvSpPr>
          <p:nvPr/>
        </p:nvSpPr>
        <p:spPr bwMode="white">
          <a:xfrm>
            <a:off x="4675634" y="1311300"/>
            <a:ext cx="806450"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ctr" defTabSz="914400" rtl="0" eaLnBrk="0" fontAlgn="auto" latinLnBrk="0" hangingPunct="0">
              <a:lnSpc>
                <a:spcPct val="100000"/>
              </a:lnSpc>
              <a:spcBef>
                <a:spcPct val="50000"/>
              </a:spcBef>
              <a:spcAft>
                <a:spcPts val="0"/>
              </a:spcAft>
              <a:buClrTx/>
              <a:buSzTx/>
              <a:buFontTx/>
              <a:buNone/>
              <a:tabLst/>
              <a:defRPr/>
            </a:pPr>
            <a:r>
              <a:rPr kumimoji="0" lang="zh-CN" altLang="en-US" sz="1400" b="0"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rPr>
              <a:t>第三步</a:t>
            </a:r>
          </a:p>
        </p:txBody>
      </p:sp>
      <p:sp>
        <p:nvSpPr>
          <p:cNvPr id="66" name="Text Box 269"/>
          <p:cNvSpPr txBox="1">
            <a:spLocks noChangeArrowheads="1"/>
          </p:cNvSpPr>
          <p:nvPr/>
        </p:nvSpPr>
        <p:spPr bwMode="black">
          <a:xfrm>
            <a:off x="2610296" y="3859238"/>
            <a:ext cx="3094038" cy="5539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l" defTabSz="914400" rtl="0" eaLnBrk="1" fontAlgn="auto" latinLnBrk="0" hangingPunct="1">
              <a:lnSpc>
                <a:spcPct val="100000"/>
              </a:lnSpc>
              <a:spcBef>
                <a:spcPct val="50000"/>
              </a:spcBef>
              <a:spcAft>
                <a:spcPts val="0"/>
              </a:spcAft>
              <a:buClrTx/>
              <a:buSzTx/>
              <a:buFontTx/>
              <a:buChar char="•"/>
              <a:tabLst/>
              <a:defRPr/>
            </a:pPr>
            <a:r>
              <a:rPr kumimoji="0" lang="en-US" altLang="zh-CN" sz="1200" b="0" i="0" u="none" strike="noStrike" kern="1200" cap="none" spc="0" normalizeH="0" baseline="0" noProof="0" dirty="0">
                <a:ln>
                  <a:noFill/>
                </a:ln>
                <a:solidFill>
                  <a:srgbClr val="181818"/>
                </a:solidFill>
                <a:effectLst/>
                <a:uLnTx/>
                <a:uFillTx/>
                <a:latin typeface="微软雅黑" panose="020B0503020204020204" pitchFamily="34" charset="-122"/>
                <a:ea typeface="微软雅黑" panose="020B0503020204020204" pitchFamily="34" charset="-122"/>
                <a:cs typeface="+mn-cs"/>
              </a:rPr>
              <a:t> </a:t>
            </a:r>
            <a:r>
              <a:rPr kumimoji="0" lang="zh-CN" altLang="en-US" sz="1200" b="0" i="0" u="none" strike="noStrike" kern="1200" cap="none" spc="0" normalizeH="0" baseline="0" noProof="0" dirty="0">
                <a:ln>
                  <a:noFill/>
                </a:ln>
                <a:solidFill>
                  <a:srgbClr val="181818"/>
                </a:solidFill>
                <a:effectLst/>
                <a:uLnTx/>
                <a:uFillTx/>
                <a:latin typeface="微软雅黑" panose="020B0503020204020204" pitchFamily="34" charset="-122"/>
                <a:ea typeface="微软雅黑" panose="020B0503020204020204" pitchFamily="34" charset="-122"/>
                <a:cs typeface="+mn-cs"/>
              </a:rPr>
              <a:t>在此添加标题或目录索引</a:t>
            </a:r>
          </a:p>
          <a:p>
            <a:pPr marL="0" marR="0" lvl="0" indent="0" algn="l" defTabSz="914400" rtl="0" eaLnBrk="1" fontAlgn="auto" latinLnBrk="0" hangingPunct="1">
              <a:lnSpc>
                <a:spcPct val="100000"/>
              </a:lnSpc>
              <a:spcBef>
                <a:spcPct val="50000"/>
              </a:spcBef>
              <a:spcAft>
                <a:spcPts val="0"/>
              </a:spcAft>
              <a:buClrTx/>
              <a:buSzTx/>
              <a:buFontTx/>
              <a:buChar char="•"/>
              <a:tabLst/>
              <a:defRPr/>
            </a:pPr>
            <a:r>
              <a:rPr kumimoji="0" lang="en-US" altLang="zh-CN" sz="1200" b="0" i="0" u="none" strike="noStrike" kern="1200" cap="none" spc="0" normalizeH="0" baseline="0" noProof="0" dirty="0">
                <a:ln>
                  <a:noFill/>
                </a:ln>
                <a:solidFill>
                  <a:srgbClr val="181818"/>
                </a:solidFill>
                <a:effectLst/>
                <a:uLnTx/>
                <a:uFillTx/>
                <a:latin typeface="微软雅黑" panose="020B0503020204020204" pitchFamily="34" charset="-122"/>
                <a:ea typeface="微软雅黑" panose="020B0503020204020204" pitchFamily="34" charset="-122"/>
                <a:cs typeface="+mn-cs"/>
              </a:rPr>
              <a:t> </a:t>
            </a:r>
            <a:r>
              <a:rPr kumimoji="0" lang="zh-CN" altLang="en-US" sz="1200" b="0" i="0" u="none" strike="noStrike" kern="1200" cap="none" spc="0" normalizeH="0" baseline="0" noProof="0" dirty="0">
                <a:ln>
                  <a:noFill/>
                </a:ln>
                <a:solidFill>
                  <a:srgbClr val="181818"/>
                </a:solidFill>
                <a:effectLst/>
                <a:uLnTx/>
                <a:uFillTx/>
                <a:latin typeface="微软雅黑" panose="020B0503020204020204" pitchFamily="34" charset="-122"/>
                <a:ea typeface="微软雅黑" panose="020B0503020204020204" pitchFamily="34" charset="-122"/>
                <a:cs typeface="+mn-cs"/>
              </a:rPr>
              <a:t>在此添加标题或目录索引</a:t>
            </a:r>
          </a:p>
        </p:txBody>
      </p:sp>
      <p:sp>
        <p:nvSpPr>
          <p:cNvPr id="67" name="Text Box 270"/>
          <p:cNvSpPr txBox="1">
            <a:spLocks noChangeArrowheads="1"/>
          </p:cNvSpPr>
          <p:nvPr/>
        </p:nvSpPr>
        <p:spPr bwMode="black">
          <a:xfrm>
            <a:off x="4329559" y="2763863"/>
            <a:ext cx="3094037" cy="5539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l" defTabSz="914400" rtl="0" eaLnBrk="1" fontAlgn="auto" latinLnBrk="0" hangingPunct="1">
              <a:lnSpc>
                <a:spcPct val="100000"/>
              </a:lnSpc>
              <a:spcBef>
                <a:spcPct val="50000"/>
              </a:spcBef>
              <a:spcAft>
                <a:spcPts val="0"/>
              </a:spcAft>
              <a:buClrTx/>
              <a:buSzTx/>
              <a:buFontTx/>
              <a:buChar char="•"/>
              <a:tabLst/>
              <a:defRPr/>
            </a:pPr>
            <a:r>
              <a:rPr kumimoji="0" lang="en-US" altLang="zh-CN" sz="1200" b="0" i="0" u="none" strike="noStrike" kern="1200" cap="none" spc="0" normalizeH="0" baseline="0" noProof="0" dirty="0">
                <a:ln>
                  <a:noFill/>
                </a:ln>
                <a:solidFill>
                  <a:srgbClr val="181818"/>
                </a:solidFill>
                <a:effectLst/>
                <a:uLnTx/>
                <a:uFillTx/>
                <a:latin typeface="微软雅黑" panose="020B0503020204020204" pitchFamily="34" charset="-122"/>
                <a:ea typeface="微软雅黑" panose="020B0503020204020204" pitchFamily="34" charset="-122"/>
                <a:cs typeface="+mn-cs"/>
              </a:rPr>
              <a:t> </a:t>
            </a:r>
            <a:r>
              <a:rPr kumimoji="0" lang="zh-CN" altLang="en-US" sz="1200" b="0" i="0" u="none" strike="noStrike" kern="1200" cap="none" spc="0" normalizeH="0" baseline="0" noProof="0" dirty="0">
                <a:ln>
                  <a:noFill/>
                </a:ln>
                <a:solidFill>
                  <a:srgbClr val="181818"/>
                </a:solidFill>
                <a:effectLst/>
                <a:uLnTx/>
                <a:uFillTx/>
                <a:latin typeface="微软雅黑" panose="020B0503020204020204" pitchFamily="34" charset="-122"/>
                <a:ea typeface="微软雅黑" panose="020B0503020204020204" pitchFamily="34" charset="-122"/>
                <a:cs typeface="+mn-cs"/>
              </a:rPr>
              <a:t>在此添加标题或目录索引</a:t>
            </a:r>
          </a:p>
          <a:p>
            <a:pPr marL="0" marR="0" lvl="0" indent="0" algn="l" defTabSz="914400" rtl="0" eaLnBrk="1" fontAlgn="auto" latinLnBrk="0" hangingPunct="1">
              <a:lnSpc>
                <a:spcPct val="100000"/>
              </a:lnSpc>
              <a:spcBef>
                <a:spcPct val="50000"/>
              </a:spcBef>
              <a:spcAft>
                <a:spcPts val="0"/>
              </a:spcAft>
              <a:buClrTx/>
              <a:buSzTx/>
              <a:buFontTx/>
              <a:buChar char="•"/>
              <a:tabLst/>
              <a:defRPr/>
            </a:pPr>
            <a:r>
              <a:rPr kumimoji="0" lang="en-US" altLang="zh-CN" sz="1200" b="0" i="0" u="none" strike="noStrike" kern="1200" cap="none" spc="0" normalizeH="0" baseline="0" noProof="0" dirty="0">
                <a:ln>
                  <a:noFill/>
                </a:ln>
                <a:solidFill>
                  <a:srgbClr val="181818"/>
                </a:solidFill>
                <a:effectLst/>
                <a:uLnTx/>
                <a:uFillTx/>
                <a:latin typeface="微软雅黑" panose="020B0503020204020204" pitchFamily="34" charset="-122"/>
                <a:ea typeface="微软雅黑" panose="020B0503020204020204" pitchFamily="34" charset="-122"/>
                <a:cs typeface="+mn-cs"/>
              </a:rPr>
              <a:t> </a:t>
            </a:r>
            <a:r>
              <a:rPr kumimoji="0" lang="zh-CN" altLang="en-US" sz="1200" b="0" i="0" u="none" strike="noStrike" kern="1200" cap="none" spc="0" normalizeH="0" baseline="0" noProof="0" dirty="0">
                <a:ln>
                  <a:noFill/>
                </a:ln>
                <a:solidFill>
                  <a:srgbClr val="181818"/>
                </a:solidFill>
                <a:effectLst/>
                <a:uLnTx/>
                <a:uFillTx/>
                <a:latin typeface="微软雅黑" panose="020B0503020204020204" pitchFamily="34" charset="-122"/>
                <a:ea typeface="微软雅黑" panose="020B0503020204020204" pitchFamily="34" charset="-122"/>
                <a:cs typeface="+mn-cs"/>
              </a:rPr>
              <a:t>在此添加标题或目录索引</a:t>
            </a:r>
          </a:p>
        </p:txBody>
      </p:sp>
      <p:sp>
        <p:nvSpPr>
          <p:cNvPr id="68" name="Text Box 271"/>
          <p:cNvSpPr txBox="1">
            <a:spLocks noChangeArrowheads="1"/>
          </p:cNvSpPr>
          <p:nvPr/>
        </p:nvSpPr>
        <p:spPr bwMode="black">
          <a:xfrm>
            <a:off x="5942459" y="1798663"/>
            <a:ext cx="3094037" cy="5539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l" defTabSz="914400" rtl="0" eaLnBrk="1" fontAlgn="auto" latinLnBrk="0" hangingPunct="1">
              <a:lnSpc>
                <a:spcPct val="100000"/>
              </a:lnSpc>
              <a:spcBef>
                <a:spcPct val="50000"/>
              </a:spcBef>
              <a:spcAft>
                <a:spcPts val="0"/>
              </a:spcAft>
              <a:buClrTx/>
              <a:buSzTx/>
              <a:buFontTx/>
              <a:buChar char="•"/>
              <a:tabLst/>
              <a:defRPr/>
            </a:pPr>
            <a:r>
              <a:rPr kumimoji="0" lang="en-US" altLang="zh-CN" sz="1200" b="0" i="0" u="none" strike="noStrike" kern="1200" cap="none" spc="0" normalizeH="0" baseline="0" noProof="0" dirty="0">
                <a:ln>
                  <a:noFill/>
                </a:ln>
                <a:solidFill>
                  <a:srgbClr val="181818"/>
                </a:solidFill>
                <a:effectLst/>
                <a:uLnTx/>
                <a:uFillTx/>
                <a:latin typeface="微软雅黑" panose="020B0503020204020204" pitchFamily="34" charset="-122"/>
                <a:ea typeface="微软雅黑" panose="020B0503020204020204" pitchFamily="34" charset="-122"/>
                <a:cs typeface="+mn-cs"/>
              </a:rPr>
              <a:t> </a:t>
            </a:r>
            <a:r>
              <a:rPr kumimoji="0" lang="zh-CN" altLang="en-US" sz="1200" b="0" i="0" u="none" strike="noStrike" kern="1200" cap="none" spc="0" normalizeH="0" baseline="0" noProof="0" dirty="0">
                <a:ln>
                  <a:noFill/>
                </a:ln>
                <a:solidFill>
                  <a:srgbClr val="181818"/>
                </a:solidFill>
                <a:effectLst/>
                <a:uLnTx/>
                <a:uFillTx/>
                <a:latin typeface="微软雅黑" panose="020B0503020204020204" pitchFamily="34" charset="-122"/>
                <a:ea typeface="微软雅黑" panose="020B0503020204020204" pitchFamily="34" charset="-122"/>
                <a:cs typeface="+mn-cs"/>
              </a:rPr>
              <a:t>在此添加标题或目录索引</a:t>
            </a:r>
          </a:p>
          <a:p>
            <a:pPr marL="0" marR="0" lvl="0" indent="0" algn="l" defTabSz="914400" rtl="0" eaLnBrk="1" fontAlgn="auto" latinLnBrk="0" hangingPunct="1">
              <a:lnSpc>
                <a:spcPct val="100000"/>
              </a:lnSpc>
              <a:spcBef>
                <a:spcPct val="50000"/>
              </a:spcBef>
              <a:spcAft>
                <a:spcPts val="0"/>
              </a:spcAft>
              <a:buClrTx/>
              <a:buSzTx/>
              <a:buFontTx/>
              <a:buChar char="•"/>
              <a:tabLst/>
              <a:defRPr/>
            </a:pPr>
            <a:r>
              <a:rPr kumimoji="0" lang="en-US" altLang="zh-CN" sz="1200" b="0" i="0" u="none" strike="noStrike" kern="1200" cap="none" spc="0" normalizeH="0" baseline="0" noProof="0" dirty="0">
                <a:ln>
                  <a:noFill/>
                </a:ln>
                <a:solidFill>
                  <a:srgbClr val="181818"/>
                </a:solidFill>
                <a:effectLst/>
                <a:uLnTx/>
                <a:uFillTx/>
                <a:latin typeface="微软雅黑" panose="020B0503020204020204" pitchFamily="34" charset="-122"/>
                <a:ea typeface="微软雅黑" panose="020B0503020204020204" pitchFamily="34" charset="-122"/>
                <a:cs typeface="+mn-cs"/>
              </a:rPr>
              <a:t> </a:t>
            </a:r>
            <a:r>
              <a:rPr kumimoji="0" lang="zh-CN" altLang="en-US" sz="1200" b="0" i="0" u="none" strike="noStrike" kern="1200" cap="none" spc="0" normalizeH="0" baseline="0" noProof="0" dirty="0">
                <a:ln>
                  <a:noFill/>
                </a:ln>
                <a:solidFill>
                  <a:srgbClr val="181818"/>
                </a:solidFill>
                <a:effectLst/>
                <a:uLnTx/>
                <a:uFillTx/>
                <a:latin typeface="微软雅黑" panose="020B0503020204020204" pitchFamily="34" charset="-122"/>
                <a:ea typeface="微软雅黑" panose="020B0503020204020204" pitchFamily="34" charset="-122"/>
                <a:cs typeface="+mn-cs"/>
              </a:rPr>
              <a:t>在此添加标题或目录索引</a:t>
            </a:r>
          </a:p>
        </p:txBody>
      </p:sp>
    </p:spTree>
    <p:extLst>
      <p:ext uri="{BB962C8B-B14F-4D97-AF65-F5344CB8AC3E}">
        <p14:creationId xmlns:p14="http://schemas.microsoft.com/office/powerpoint/2010/main" xmlns="" val="3701353419"/>
      </p:ext>
    </p:extLst>
  </p:cSld>
  <p:clrMapOvr>
    <a:masterClrMapping/>
  </p:clrMapOvr>
  <mc:AlternateContent xmlns:mc="http://schemas.openxmlformats.org/markup-compatibility/2006">
    <mc:Choice xmlns:p14="http://schemas.microsoft.com/office/powerpoint/2010/main" xmlns="" Requires="p14">
      <p:transition spd="slow" p14:dur="1250" advClick="0" advTm="3713">
        <p14:switch dir="r"/>
      </p:transition>
    </mc:Choice>
    <mc:Fallback>
      <p:transition spd="slow" advClick="0" advTm="3713">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899592" y="1803028"/>
            <a:ext cx="5038725" cy="4729162"/>
            <a:chOff x="899592" y="1659012"/>
            <a:chExt cx="5038725" cy="4729162"/>
          </a:xfrm>
        </p:grpSpPr>
        <p:sp>
          <p:nvSpPr>
            <p:cNvPr id="3" name="椭圆 18"/>
            <p:cNvSpPr/>
            <p:nvPr/>
          </p:nvSpPr>
          <p:spPr bwMode="auto">
            <a:xfrm>
              <a:off x="3058592" y="3819599"/>
              <a:ext cx="719137" cy="363538"/>
            </a:xfrm>
            <a:custGeom>
              <a:avLst/>
              <a:gdLst/>
              <a:ahLst/>
              <a:cxnLst/>
              <a:rect l="l" t="t" r="r" b="b"/>
              <a:pathLst>
                <a:path w="720000" h="363666">
                  <a:moveTo>
                    <a:pt x="360000" y="0"/>
                  </a:moveTo>
                  <a:cubicBezTo>
                    <a:pt x="558823" y="0"/>
                    <a:pt x="720000" y="161177"/>
                    <a:pt x="720000" y="360000"/>
                  </a:cubicBezTo>
                  <a:lnTo>
                    <a:pt x="719631" y="363666"/>
                  </a:lnTo>
                  <a:lnTo>
                    <a:pt x="370" y="363666"/>
                  </a:lnTo>
                  <a:cubicBezTo>
                    <a:pt x="6" y="362448"/>
                    <a:pt x="0" y="361225"/>
                    <a:pt x="0" y="360000"/>
                  </a:cubicBezTo>
                  <a:cubicBezTo>
                    <a:pt x="0" y="161177"/>
                    <a:pt x="161177" y="0"/>
                    <a:pt x="360000" y="0"/>
                  </a:cubicBezTo>
                  <a:close/>
                </a:path>
              </a:pathLst>
            </a:custGeom>
            <a:solidFill>
              <a:schemeClr val="bg1"/>
            </a:solidFill>
            <a:ln w="3175" cap="flat" cmpd="sng" algn="ctr">
              <a:noFill/>
              <a:prstDash val="solid"/>
            </a:ln>
            <a:effectLst/>
          </p:spPr>
          <p:txBody>
            <a:bodyPr lIns="0" rIns="0" anchor="ctr"/>
            <a:lstStyle/>
            <a:p>
              <a:pPr marL="0" marR="0" lvl="0" indent="0" algn="ctr" defTabSz="914400" rtl="0" eaLnBrk="1" fontAlgn="auto" latinLnBrk="0" hangingPunct="1">
                <a:lnSpc>
                  <a:spcPct val="120000"/>
                </a:lnSpc>
                <a:spcBef>
                  <a:spcPts val="600"/>
                </a:spcBef>
                <a:spcAft>
                  <a:spcPts val="600"/>
                </a:spcAft>
                <a:buClrTx/>
                <a:buSzTx/>
                <a:buFontTx/>
                <a:buNone/>
                <a:tabLst/>
                <a:defRPr/>
              </a:pPr>
              <a:r>
                <a:rPr kumimoji="0" lang="zh-CN" altLang="en-US" sz="1400" b="1" i="0" u="none" strike="noStrike" kern="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rPr>
                <a:t>文本</a:t>
              </a:r>
            </a:p>
          </p:txBody>
        </p:sp>
        <p:grpSp>
          <p:nvGrpSpPr>
            <p:cNvPr id="4" name="组合 4"/>
            <p:cNvGrpSpPr>
              <a:grpSpLocks/>
            </p:cNvGrpSpPr>
            <p:nvPr/>
          </p:nvGrpSpPr>
          <p:grpSpPr bwMode="auto">
            <a:xfrm>
              <a:off x="2339494" y="3098008"/>
              <a:ext cx="2159454" cy="1852993"/>
              <a:chOff x="3859616" y="2360787"/>
              <a:chExt cx="2160000" cy="1852591"/>
            </a:xfrm>
          </p:grpSpPr>
          <p:sp>
            <p:nvSpPr>
              <p:cNvPr id="11" name="同心圆 15"/>
              <p:cNvSpPr/>
              <p:nvPr/>
            </p:nvSpPr>
            <p:spPr>
              <a:xfrm>
                <a:off x="3859576" y="2360066"/>
                <a:ext cx="2159546" cy="1085614"/>
              </a:xfrm>
              <a:custGeom>
                <a:avLst/>
                <a:gdLst/>
                <a:ahLst/>
                <a:cxnLst/>
                <a:rect l="l" t="t" r="r" b="b"/>
                <a:pathLst>
                  <a:path w="2160000" h="1084663">
                    <a:moveTo>
                      <a:pt x="1080000" y="0"/>
                    </a:moveTo>
                    <a:cubicBezTo>
                      <a:pt x="1676468" y="0"/>
                      <a:pt x="2160000" y="483532"/>
                      <a:pt x="2160000" y="1080000"/>
                    </a:cubicBezTo>
                    <a:lnTo>
                      <a:pt x="2159765" y="1084663"/>
                    </a:lnTo>
                    <a:lnTo>
                      <a:pt x="1619530" y="1084663"/>
                    </a:lnTo>
                    <a:cubicBezTo>
                      <a:pt x="1619994" y="1083113"/>
                      <a:pt x="1620000" y="1081557"/>
                      <a:pt x="1620000" y="1080000"/>
                    </a:cubicBezTo>
                    <a:cubicBezTo>
                      <a:pt x="1620000" y="781766"/>
                      <a:pt x="1378234" y="540000"/>
                      <a:pt x="1080000" y="540000"/>
                    </a:cubicBezTo>
                    <a:cubicBezTo>
                      <a:pt x="781766" y="540000"/>
                      <a:pt x="540000" y="781766"/>
                      <a:pt x="540000" y="1080000"/>
                    </a:cubicBezTo>
                    <a:lnTo>
                      <a:pt x="540470" y="1084663"/>
                    </a:lnTo>
                    <a:lnTo>
                      <a:pt x="236" y="1084663"/>
                    </a:lnTo>
                    <a:cubicBezTo>
                      <a:pt x="3" y="1083110"/>
                      <a:pt x="0" y="1081556"/>
                      <a:pt x="0" y="1080000"/>
                    </a:cubicBezTo>
                    <a:cubicBezTo>
                      <a:pt x="0" y="483532"/>
                      <a:pt x="483532" y="0"/>
                      <a:pt x="1080000" y="0"/>
                    </a:cubicBezTo>
                    <a:close/>
                  </a:path>
                </a:pathLst>
              </a:custGeom>
              <a:solidFill>
                <a:schemeClr val="tx1"/>
              </a:solidFill>
              <a:ln w="3175" cap="flat" cmpd="sng" algn="ctr">
                <a:noFill/>
                <a:prstDash val="solid"/>
              </a:ln>
              <a:effectLst/>
            </p:spPr>
            <p:txBody>
              <a:bodyPr spcFirstLastPara="1" lIns="0" rIns="0" anchor="ctr">
                <a:prstTxWarp prst="textArchUp">
                  <a:avLst>
                    <a:gd name="adj" fmla="val 10748910"/>
                  </a:avLst>
                </a:prstTxWarp>
              </a:bodyPr>
              <a:lstStyle/>
              <a:p>
                <a:pPr marL="0" marR="0" lvl="0" indent="0" algn="ctr" defTabSz="914400" rtl="0" eaLnBrk="1" fontAlgn="auto" latinLnBrk="0" hangingPunct="1">
                  <a:lnSpc>
                    <a:spcPct val="120000"/>
                  </a:lnSpc>
                  <a:spcBef>
                    <a:spcPts val="600"/>
                  </a:spcBef>
                  <a:spcAft>
                    <a:spcPts val="60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12" name="矩形 11"/>
              <p:cNvSpPr/>
              <p:nvPr/>
            </p:nvSpPr>
            <p:spPr>
              <a:xfrm>
                <a:off x="4166161" y="2667000"/>
                <a:ext cx="1546378" cy="1546378"/>
              </a:xfrm>
              <a:prstGeom prst="rect">
                <a:avLst/>
              </a:prstGeom>
              <a:noFill/>
              <a:ln w="25400" cap="flat" cmpd="sng" algn="ctr">
                <a:noFill/>
                <a:prstDash val="solid"/>
              </a:ln>
              <a:effectLst/>
            </p:spPr>
            <p:txBody>
              <a:bodyPr spcFirstLastPara="1" anchor="ctr">
                <a:prstTxWarp prst="textArchUp">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300" b="0" i="0" u="none" strike="noStrike" kern="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rPr>
                  <a:t>单击此处添加文本</a:t>
                </a:r>
              </a:p>
            </p:txBody>
          </p:sp>
        </p:grpSp>
        <p:grpSp>
          <p:nvGrpSpPr>
            <p:cNvPr id="5" name="组合 7"/>
            <p:cNvGrpSpPr>
              <a:grpSpLocks/>
            </p:cNvGrpSpPr>
            <p:nvPr/>
          </p:nvGrpSpPr>
          <p:grpSpPr bwMode="auto">
            <a:xfrm>
              <a:off x="1618614" y="2378250"/>
              <a:ext cx="3599089" cy="3303007"/>
              <a:chOff x="3138554" y="1641185"/>
              <a:chExt cx="3600000" cy="3302290"/>
            </a:xfrm>
          </p:grpSpPr>
          <p:sp>
            <p:nvSpPr>
              <p:cNvPr id="9" name="同心圆 14"/>
              <p:cNvSpPr/>
              <p:nvPr/>
            </p:nvSpPr>
            <p:spPr>
              <a:xfrm>
                <a:off x="3138669" y="1641084"/>
                <a:ext cx="3599774" cy="1804596"/>
              </a:xfrm>
              <a:custGeom>
                <a:avLst/>
                <a:gdLst/>
                <a:ahLst/>
                <a:cxnLst/>
                <a:rect l="l" t="t" r="r" b="b"/>
                <a:pathLst>
                  <a:path w="3600000" h="1804264">
                    <a:moveTo>
                      <a:pt x="1800000" y="0"/>
                    </a:moveTo>
                    <a:cubicBezTo>
                      <a:pt x="2794113" y="0"/>
                      <a:pt x="3600000" y="805887"/>
                      <a:pt x="3600000" y="1800000"/>
                    </a:cubicBezTo>
                    <a:lnTo>
                      <a:pt x="3599785" y="1804264"/>
                    </a:lnTo>
                    <a:lnTo>
                      <a:pt x="3058885" y="1804264"/>
                    </a:lnTo>
                    <a:cubicBezTo>
                      <a:pt x="3059098" y="1802844"/>
                      <a:pt x="3059100" y="1801422"/>
                      <a:pt x="3059100" y="1800000"/>
                    </a:cubicBezTo>
                    <a:cubicBezTo>
                      <a:pt x="3059100" y="1104618"/>
                      <a:pt x="2495382" y="540900"/>
                      <a:pt x="1800000" y="540900"/>
                    </a:cubicBezTo>
                    <a:cubicBezTo>
                      <a:pt x="1104618" y="540900"/>
                      <a:pt x="540900" y="1104618"/>
                      <a:pt x="540900" y="1800000"/>
                    </a:cubicBezTo>
                    <a:lnTo>
                      <a:pt x="541115" y="1804264"/>
                    </a:lnTo>
                    <a:lnTo>
                      <a:pt x="215" y="1804264"/>
                    </a:lnTo>
                    <a:cubicBezTo>
                      <a:pt x="2" y="1802844"/>
                      <a:pt x="0" y="1801422"/>
                      <a:pt x="0" y="1800000"/>
                    </a:cubicBezTo>
                    <a:cubicBezTo>
                      <a:pt x="0" y="805887"/>
                      <a:pt x="805887" y="0"/>
                      <a:pt x="1800000" y="0"/>
                    </a:cubicBezTo>
                    <a:close/>
                  </a:path>
                </a:pathLst>
              </a:custGeom>
              <a:solidFill>
                <a:schemeClr val="bg2"/>
              </a:solidFill>
              <a:ln w="25400" cap="flat" cmpd="sng" algn="ctr">
                <a:noFill/>
                <a:prstDash val="solid"/>
              </a:ln>
              <a:effectLst/>
            </p:spPr>
            <p:txBody>
              <a:bodyPr lIns="0" rIns="0" anchor="ctr"/>
              <a:lstStyle/>
              <a:p>
                <a:pPr marL="182563" marR="0" lvl="0" indent="-182563" algn="l" defTabSz="914400" rtl="0" eaLnBrk="1" fontAlgn="auto" latinLnBrk="0" hangingPunct="1">
                  <a:lnSpc>
                    <a:spcPct val="120000"/>
                  </a:lnSpc>
                  <a:spcBef>
                    <a:spcPts val="600"/>
                  </a:spcBef>
                  <a:spcAft>
                    <a:spcPts val="600"/>
                  </a:spcAft>
                  <a:buClrTx/>
                  <a:buSzTx/>
                  <a:buFont typeface="Arial" pitchFamily="34" charset="0"/>
                  <a:buChar char="•"/>
                  <a:tabLst/>
                  <a:defRPr/>
                </a:pPr>
                <a:endParaRPr kumimoji="0" lang="zh-CN" altLang="en-US" sz="14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0" name="矩形 9"/>
              <p:cNvSpPr/>
              <p:nvPr/>
            </p:nvSpPr>
            <p:spPr>
              <a:xfrm>
                <a:off x="3436064" y="1936903"/>
                <a:ext cx="3006572" cy="3006572"/>
              </a:xfrm>
              <a:prstGeom prst="rect">
                <a:avLst/>
              </a:prstGeom>
              <a:noFill/>
              <a:ln w="25400" cap="flat" cmpd="sng" algn="ctr">
                <a:noFill/>
                <a:prstDash val="solid"/>
              </a:ln>
              <a:effectLst/>
            </p:spPr>
            <p:txBody>
              <a:bodyPr spcFirstLastPara="1" anchor="ctr">
                <a:prstTxWarp prst="textArchUp">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300" b="0" i="0" u="none" strike="noStrike" kern="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rPr>
                  <a:t>此处添加文本，此处添加文本</a:t>
                </a:r>
              </a:p>
            </p:txBody>
          </p:sp>
        </p:grpSp>
        <p:grpSp>
          <p:nvGrpSpPr>
            <p:cNvPr id="6" name="组合 5"/>
            <p:cNvGrpSpPr>
              <a:grpSpLocks/>
            </p:cNvGrpSpPr>
            <p:nvPr/>
          </p:nvGrpSpPr>
          <p:grpSpPr bwMode="auto">
            <a:xfrm>
              <a:off x="899592" y="1659012"/>
              <a:ext cx="5038725" cy="4729162"/>
              <a:chOff x="2419350" y="922103"/>
              <a:chExt cx="5040000" cy="4728135"/>
            </a:xfrm>
          </p:grpSpPr>
          <p:sp>
            <p:nvSpPr>
              <p:cNvPr id="7" name="同心圆 2"/>
              <p:cNvSpPr/>
              <p:nvPr/>
            </p:nvSpPr>
            <p:spPr>
              <a:xfrm>
                <a:off x="2419350" y="922103"/>
                <a:ext cx="5040000" cy="2523577"/>
              </a:xfrm>
              <a:custGeom>
                <a:avLst/>
                <a:gdLst/>
                <a:ahLst/>
                <a:cxnLst/>
                <a:rect l="l" t="t" r="r" b="b"/>
                <a:pathLst>
                  <a:path w="5040000" h="2523347">
                    <a:moveTo>
                      <a:pt x="2520000" y="0"/>
                    </a:moveTo>
                    <a:cubicBezTo>
                      <a:pt x="3911758" y="0"/>
                      <a:pt x="5040000" y="1128242"/>
                      <a:pt x="5040000" y="2520000"/>
                    </a:cubicBezTo>
                    <a:lnTo>
                      <a:pt x="5039831" y="2523347"/>
                    </a:lnTo>
                    <a:lnTo>
                      <a:pt x="4496065" y="2523347"/>
                    </a:lnTo>
                    <a:cubicBezTo>
                      <a:pt x="4496233" y="2522232"/>
                      <a:pt x="4496234" y="2521116"/>
                      <a:pt x="4496234" y="2520000"/>
                    </a:cubicBezTo>
                    <a:cubicBezTo>
                      <a:pt x="4496234" y="1428556"/>
                      <a:pt x="3611444" y="543766"/>
                      <a:pt x="2520000" y="543766"/>
                    </a:cubicBezTo>
                    <a:cubicBezTo>
                      <a:pt x="1428556" y="543766"/>
                      <a:pt x="543766" y="1428556"/>
                      <a:pt x="543766" y="2520000"/>
                    </a:cubicBezTo>
                    <a:lnTo>
                      <a:pt x="543935" y="2523347"/>
                    </a:lnTo>
                    <a:lnTo>
                      <a:pt x="169" y="2523347"/>
                    </a:lnTo>
                    <a:cubicBezTo>
                      <a:pt x="1" y="2522232"/>
                      <a:pt x="0" y="2521116"/>
                      <a:pt x="0" y="2520000"/>
                    </a:cubicBezTo>
                    <a:cubicBezTo>
                      <a:pt x="0" y="1128242"/>
                      <a:pt x="1128242" y="0"/>
                      <a:pt x="2520000" y="0"/>
                    </a:cubicBezTo>
                    <a:close/>
                  </a:path>
                </a:pathLst>
              </a:custGeom>
              <a:solidFill>
                <a:schemeClr val="tx2"/>
              </a:solidFill>
              <a:ln w="3175" cap="flat" cmpd="sng" algn="ctr">
                <a:noFill/>
                <a:prstDash val="solid"/>
              </a:ln>
              <a:effectLst/>
            </p:spPr>
            <p:txBody>
              <a:bodyPr anchor="ctr"/>
              <a:lstStyle/>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rgbClr val="4D4D4D"/>
                  </a:solidFill>
                  <a:effectLst/>
                  <a:uLnTx/>
                  <a:uFillTx/>
                  <a:latin typeface="微软雅黑" panose="020B0503020204020204" pitchFamily="34" charset="-122"/>
                  <a:ea typeface="微软雅黑" panose="020B0503020204020204" pitchFamily="34" charset="-122"/>
                  <a:cs typeface="+mn-cs"/>
                </a:endParaRPr>
              </a:p>
            </p:txBody>
          </p:sp>
          <p:sp>
            <p:nvSpPr>
              <p:cNvPr id="8" name="矩形 7"/>
              <p:cNvSpPr/>
              <p:nvPr/>
            </p:nvSpPr>
            <p:spPr>
              <a:xfrm>
                <a:off x="2731214" y="1233966"/>
                <a:ext cx="4416272" cy="4416272"/>
              </a:xfrm>
              <a:prstGeom prst="rect">
                <a:avLst/>
              </a:prstGeom>
              <a:noFill/>
              <a:ln w="25400" cap="flat" cmpd="sng" algn="ctr">
                <a:noFill/>
                <a:prstDash val="solid"/>
              </a:ln>
              <a:effectLst/>
            </p:spPr>
            <p:txBody>
              <a:bodyPr spcFirstLastPara="1" anchor="ctr">
                <a:prstTxWarp prst="textArchUp">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300" b="0" i="0" u="none" strike="noStrike" kern="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rPr>
                  <a:t>单击此处添加文本，单击此处添加文本</a:t>
                </a:r>
              </a:p>
            </p:txBody>
          </p:sp>
        </p:grpSp>
      </p:grpSp>
      <p:sp>
        <p:nvSpPr>
          <p:cNvPr id="13" name="AutoShape 7"/>
          <p:cNvSpPr>
            <a:spLocks/>
          </p:cNvSpPr>
          <p:nvPr/>
        </p:nvSpPr>
        <p:spPr bwMode="auto">
          <a:xfrm>
            <a:off x="6182715" y="3475231"/>
            <a:ext cx="3644951" cy="556216"/>
          </a:xfrm>
          <a:prstGeom prst="accentCallout2">
            <a:avLst>
              <a:gd name="adj1" fmla="val 18750"/>
              <a:gd name="adj2" fmla="val -2421"/>
              <a:gd name="adj3" fmla="val 18750"/>
              <a:gd name="adj4" fmla="val -12097"/>
              <a:gd name="adj5" fmla="val 104426"/>
              <a:gd name="adj6" fmla="val -73236"/>
            </a:avLst>
          </a:prstGeom>
          <a:noFill/>
          <a:ln w="9525">
            <a:solidFill>
              <a:schemeClr val="accent1"/>
            </a:solidFill>
            <a:miter lim="800000"/>
            <a:headEnd type="diamond" w="med" len="med"/>
            <a:tailEnd type="diamond" w="med" len="med"/>
          </a:ln>
        </p:spPr>
        <p:txBody>
          <a:bodyPr anchor="ct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zh-CN" altLang="en-US" sz="1200" b="0" i="0" u="none" strike="noStrike" kern="0" cap="none" spc="0" normalizeH="0" baseline="0" noProof="0" dirty="0">
                <a:ln>
                  <a:noFill/>
                </a:ln>
                <a:solidFill>
                  <a:srgbClr val="181818"/>
                </a:solidFill>
                <a:effectLst/>
                <a:uLnTx/>
                <a:uFillTx/>
                <a:latin typeface="微软雅黑" panose="020B0503020204020204" pitchFamily="34" charset="-122"/>
                <a:ea typeface="微软雅黑" panose="020B0503020204020204" pitchFamily="34" charset="-122"/>
                <a:cs typeface="+mn-cs"/>
              </a:rPr>
              <a:t>这里输入文本这里输入文</a:t>
            </a:r>
            <a:r>
              <a:rPr kumimoji="0" lang="zh-CN" altLang="en-US" sz="1200" b="0" i="0" u="none" strike="noStrike" kern="0" cap="none" spc="0" normalizeH="0" baseline="0" noProof="0" dirty="0" smtClean="0">
                <a:ln>
                  <a:noFill/>
                </a:ln>
                <a:solidFill>
                  <a:srgbClr val="181818"/>
                </a:solidFill>
                <a:effectLst/>
                <a:uLnTx/>
                <a:uFillTx/>
                <a:latin typeface="微软雅黑" panose="020B0503020204020204" pitchFamily="34" charset="-122"/>
                <a:ea typeface="微软雅黑" panose="020B0503020204020204" pitchFamily="34" charset="-122"/>
                <a:cs typeface="+mn-cs"/>
              </a:rPr>
              <a:t>本</a:t>
            </a:r>
            <a:endParaRPr kumimoji="0" lang="en-US" altLang="zh-CN" sz="1200" b="0" i="0" u="none" strike="noStrike" kern="0" cap="none" spc="0" normalizeH="0" baseline="0" noProof="0" dirty="0">
              <a:ln>
                <a:noFill/>
              </a:ln>
              <a:solidFill>
                <a:srgbClr val="181818"/>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zh-CN" altLang="en-US" sz="1200" b="0" i="0" u="none" strike="noStrike" kern="0" cap="none" spc="0" normalizeH="0" baseline="0" noProof="0" dirty="0">
                <a:ln>
                  <a:noFill/>
                </a:ln>
                <a:solidFill>
                  <a:srgbClr val="181818"/>
                </a:solidFill>
                <a:effectLst/>
                <a:uLnTx/>
                <a:uFillTx/>
                <a:latin typeface="微软雅黑" panose="020B0503020204020204" pitchFamily="34" charset="-122"/>
                <a:ea typeface="微软雅黑" panose="020B0503020204020204" pitchFamily="34" charset="-122"/>
                <a:cs typeface="+mn-cs"/>
              </a:rPr>
              <a:t>这里输入文本这里输入文本</a:t>
            </a:r>
            <a:endParaRPr kumimoji="0" lang="en-US" altLang="zh-CN" sz="1200" b="0" i="0" u="none" strike="noStrike" kern="0" cap="none" spc="0" normalizeH="0" baseline="0" noProof="0" dirty="0">
              <a:ln>
                <a:noFill/>
              </a:ln>
              <a:solidFill>
                <a:srgbClr val="181818"/>
              </a:solidFill>
              <a:effectLst/>
              <a:uLnTx/>
              <a:uFillTx/>
              <a:latin typeface="微软雅黑" panose="020B0503020204020204" pitchFamily="34" charset="-122"/>
              <a:ea typeface="微软雅黑" panose="020B0503020204020204" pitchFamily="34" charset="-122"/>
              <a:cs typeface="+mn-cs"/>
            </a:endParaRPr>
          </a:p>
        </p:txBody>
      </p:sp>
      <p:sp>
        <p:nvSpPr>
          <p:cNvPr id="14" name="AutoShape 8"/>
          <p:cNvSpPr>
            <a:spLocks/>
          </p:cNvSpPr>
          <p:nvPr/>
        </p:nvSpPr>
        <p:spPr bwMode="gray">
          <a:xfrm>
            <a:off x="5832183" y="2638009"/>
            <a:ext cx="3563435" cy="556216"/>
          </a:xfrm>
          <a:prstGeom prst="accentCallout2">
            <a:avLst>
              <a:gd name="adj1" fmla="val 18750"/>
              <a:gd name="adj2" fmla="val -2241"/>
              <a:gd name="adj3" fmla="val 18750"/>
              <a:gd name="adj4" fmla="val -13444"/>
              <a:gd name="adj5" fmla="val 148958"/>
              <a:gd name="adj6" fmla="val -58356"/>
            </a:avLst>
          </a:prstGeom>
          <a:noFill/>
          <a:ln w="9525">
            <a:solidFill>
              <a:schemeClr val="accent1"/>
            </a:solidFill>
            <a:miter lim="800000"/>
            <a:headEnd type="diamond" w="med" len="med"/>
            <a:tailEnd type="diamond" w="med" len="med"/>
          </a:ln>
        </p:spPr>
        <p:txBody>
          <a:bodyPr anchor="ct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zh-CN" altLang="en-US" sz="1200" b="0" i="0" u="none" strike="noStrike" kern="0" cap="none" spc="0" normalizeH="0" baseline="0" noProof="0" dirty="0">
                <a:ln>
                  <a:noFill/>
                </a:ln>
                <a:solidFill>
                  <a:srgbClr val="181818"/>
                </a:solidFill>
                <a:effectLst/>
                <a:uLnTx/>
                <a:uFillTx/>
                <a:latin typeface="微软雅黑" panose="020B0503020204020204" pitchFamily="34" charset="-122"/>
                <a:ea typeface="微软雅黑" panose="020B0503020204020204" pitchFamily="34" charset="-122"/>
                <a:cs typeface="+mn-cs"/>
              </a:rPr>
              <a:t>这里输入文本这里输入文</a:t>
            </a:r>
            <a:r>
              <a:rPr kumimoji="0" lang="zh-CN" altLang="en-US" sz="1200" b="0" i="0" u="none" strike="noStrike" kern="0" cap="none" spc="0" normalizeH="0" baseline="0" noProof="0" dirty="0" smtClean="0">
                <a:ln>
                  <a:noFill/>
                </a:ln>
                <a:solidFill>
                  <a:srgbClr val="181818"/>
                </a:solidFill>
                <a:effectLst/>
                <a:uLnTx/>
                <a:uFillTx/>
                <a:latin typeface="微软雅黑" panose="020B0503020204020204" pitchFamily="34" charset="-122"/>
                <a:ea typeface="微软雅黑" panose="020B0503020204020204" pitchFamily="34" charset="-122"/>
                <a:cs typeface="+mn-cs"/>
              </a:rPr>
              <a:t>本</a:t>
            </a:r>
            <a:endParaRPr kumimoji="0" lang="en-US" altLang="zh-CN" sz="1200" b="0" i="0" u="none" strike="noStrike" kern="0" cap="none" spc="0" normalizeH="0" baseline="0" noProof="0" dirty="0">
              <a:ln>
                <a:noFill/>
              </a:ln>
              <a:solidFill>
                <a:srgbClr val="181818"/>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zh-CN" altLang="en-US" sz="1200" b="0" i="0" u="none" strike="noStrike" kern="0" cap="none" spc="0" normalizeH="0" baseline="0" noProof="0" dirty="0">
                <a:ln>
                  <a:noFill/>
                </a:ln>
                <a:solidFill>
                  <a:srgbClr val="181818"/>
                </a:solidFill>
                <a:effectLst/>
                <a:uLnTx/>
                <a:uFillTx/>
                <a:latin typeface="微软雅黑" panose="020B0503020204020204" pitchFamily="34" charset="-122"/>
                <a:ea typeface="微软雅黑" panose="020B0503020204020204" pitchFamily="34" charset="-122"/>
                <a:cs typeface="+mn-cs"/>
              </a:rPr>
              <a:t>这里输入文本这里输入文本</a:t>
            </a:r>
            <a:endParaRPr kumimoji="0" lang="en-US" altLang="zh-CN" sz="1200" b="0" i="0" u="none" strike="noStrike" kern="0" cap="none" spc="0" normalizeH="0" baseline="0" noProof="0" dirty="0">
              <a:ln>
                <a:noFill/>
              </a:ln>
              <a:solidFill>
                <a:srgbClr val="181818"/>
              </a:solidFill>
              <a:effectLst/>
              <a:uLnTx/>
              <a:uFillTx/>
              <a:latin typeface="微软雅黑" panose="020B0503020204020204" pitchFamily="34" charset="-122"/>
              <a:ea typeface="微软雅黑" panose="020B0503020204020204" pitchFamily="34" charset="-122"/>
              <a:cs typeface="+mn-cs"/>
            </a:endParaRPr>
          </a:p>
        </p:txBody>
      </p:sp>
      <p:sp>
        <p:nvSpPr>
          <p:cNvPr id="15" name="AutoShape 9"/>
          <p:cNvSpPr>
            <a:spLocks/>
          </p:cNvSpPr>
          <p:nvPr/>
        </p:nvSpPr>
        <p:spPr bwMode="gray">
          <a:xfrm>
            <a:off x="5352736" y="1877558"/>
            <a:ext cx="3538826" cy="556216"/>
          </a:xfrm>
          <a:prstGeom prst="accentCallout2">
            <a:avLst>
              <a:gd name="adj1" fmla="val 18750"/>
              <a:gd name="adj2" fmla="val -2250"/>
              <a:gd name="adj3" fmla="val 18750"/>
              <a:gd name="adj4" fmla="val -14759"/>
              <a:gd name="adj5" fmla="val 179690"/>
              <a:gd name="adj6" fmla="val -49389"/>
            </a:avLst>
          </a:prstGeom>
          <a:noFill/>
          <a:ln w="9525">
            <a:solidFill>
              <a:schemeClr val="accent1"/>
            </a:solidFill>
            <a:miter lim="800000"/>
            <a:headEnd type="diamond" w="med" len="med"/>
            <a:tailEnd type="diamond" w="med" len="med"/>
          </a:ln>
        </p:spPr>
        <p:txBody>
          <a:bodyPr anchor="ct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zh-CN" altLang="en-US" sz="1200" b="0" i="0" u="none" strike="noStrike" kern="0" cap="none" spc="0" normalizeH="0" baseline="0" noProof="0" dirty="0">
                <a:ln>
                  <a:noFill/>
                </a:ln>
                <a:solidFill>
                  <a:srgbClr val="181818"/>
                </a:solidFill>
                <a:effectLst/>
                <a:uLnTx/>
                <a:uFillTx/>
                <a:latin typeface="微软雅黑" panose="020B0503020204020204" pitchFamily="34" charset="-122"/>
                <a:ea typeface="微软雅黑" panose="020B0503020204020204" pitchFamily="34" charset="-122"/>
                <a:cs typeface="+mn-cs"/>
              </a:rPr>
              <a:t>这里输入文本这里输入文</a:t>
            </a:r>
            <a:r>
              <a:rPr kumimoji="0" lang="zh-CN" altLang="en-US" sz="1200" b="0" i="0" u="none" strike="noStrike" kern="0" cap="none" spc="0" normalizeH="0" baseline="0" noProof="0" dirty="0" smtClean="0">
                <a:ln>
                  <a:noFill/>
                </a:ln>
                <a:solidFill>
                  <a:srgbClr val="181818"/>
                </a:solidFill>
                <a:effectLst/>
                <a:uLnTx/>
                <a:uFillTx/>
                <a:latin typeface="微软雅黑" panose="020B0503020204020204" pitchFamily="34" charset="-122"/>
                <a:ea typeface="微软雅黑" panose="020B0503020204020204" pitchFamily="34" charset="-122"/>
                <a:cs typeface="+mn-cs"/>
              </a:rPr>
              <a:t>本</a:t>
            </a:r>
            <a:endParaRPr kumimoji="0" lang="en-US" altLang="zh-CN" sz="1200" b="0" i="0" u="none" strike="noStrike" kern="0" cap="none" spc="0" normalizeH="0" baseline="0" noProof="0" dirty="0">
              <a:ln>
                <a:noFill/>
              </a:ln>
              <a:solidFill>
                <a:srgbClr val="181818"/>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zh-CN" altLang="en-US" sz="1200" b="0" i="0" u="none" strike="noStrike" kern="0" cap="none" spc="0" normalizeH="0" baseline="0" noProof="0" dirty="0">
                <a:ln>
                  <a:noFill/>
                </a:ln>
                <a:solidFill>
                  <a:srgbClr val="181818"/>
                </a:solidFill>
                <a:effectLst/>
                <a:uLnTx/>
                <a:uFillTx/>
                <a:latin typeface="微软雅黑" panose="020B0503020204020204" pitchFamily="34" charset="-122"/>
                <a:ea typeface="微软雅黑" panose="020B0503020204020204" pitchFamily="34" charset="-122"/>
                <a:cs typeface="+mn-cs"/>
              </a:rPr>
              <a:t>这里输入文本这里输入文本</a:t>
            </a:r>
            <a:endParaRPr kumimoji="0" lang="en-US" altLang="zh-CN" sz="1200" b="0" i="0" u="none" strike="noStrike" kern="0" cap="none" spc="0" normalizeH="0" baseline="0" noProof="0" dirty="0">
              <a:ln>
                <a:noFill/>
              </a:ln>
              <a:solidFill>
                <a:srgbClr val="181818"/>
              </a:solidFill>
              <a:effectLst/>
              <a:uLnTx/>
              <a:uFillTx/>
              <a:latin typeface="微软雅黑" panose="020B0503020204020204" pitchFamily="34" charset="-122"/>
              <a:ea typeface="微软雅黑" panose="020B0503020204020204" pitchFamily="34" charset="-122"/>
              <a:cs typeface="+mn-cs"/>
            </a:endParaRPr>
          </a:p>
        </p:txBody>
      </p:sp>
      <p:sp>
        <p:nvSpPr>
          <p:cNvPr id="16" name="AutoShape 10"/>
          <p:cNvSpPr>
            <a:spLocks/>
          </p:cNvSpPr>
          <p:nvPr/>
        </p:nvSpPr>
        <p:spPr bwMode="auto">
          <a:xfrm>
            <a:off x="4711059" y="1131590"/>
            <a:ext cx="4036487" cy="556216"/>
          </a:xfrm>
          <a:prstGeom prst="accentCallout2">
            <a:avLst>
              <a:gd name="adj1" fmla="val 18750"/>
              <a:gd name="adj2" fmla="val -2259"/>
              <a:gd name="adj3" fmla="val 18750"/>
              <a:gd name="adj4" fmla="val -14884"/>
              <a:gd name="adj5" fmla="val 204690"/>
              <a:gd name="adj6" fmla="val -42301"/>
            </a:avLst>
          </a:prstGeom>
          <a:noFill/>
          <a:ln w="9525">
            <a:solidFill>
              <a:schemeClr val="accent1"/>
            </a:solidFill>
            <a:miter lim="800000"/>
            <a:headEnd type="diamond" w="med" len="med"/>
            <a:tailEnd type="diamond" w="med" len="med"/>
          </a:ln>
        </p:spPr>
        <p:txBody>
          <a:bodyPr anchor="ct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zh-CN" altLang="en-US" sz="1200" b="0" i="0" u="none" strike="noStrike" kern="0" cap="none" spc="0" normalizeH="0" baseline="0" noProof="0" dirty="0">
                <a:ln>
                  <a:noFill/>
                </a:ln>
                <a:solidFill>
                  <a:srgbClr val="181818"/>
                </a:solidFill>
                <a:effectLst/>
                <a:uLnTx/>
                <a:uFillTx/>
                <a:latin typeface="微软雅黑" panose="020B0503020204020204" pitchFamily="34" charset="-122"/>
                <a:ea typeface="微软雅黑" panose="020B0503020204020204" pitchFamily="34" charset="-122"/>
                <a:cs typeface="+mn-cs"/>
              </a:rPr>
              <a:t>这里输入</a:t>
            </a:r>
            <a:r>
              <a:rPr kumimoji="0" lang="zh-CN" altLang="en-US" sz="1200" b="0" i="0" u="none" strike="noStrike" kern="0" cap="none" spc="0" normalizeH="0" baseline="0" noProof="0" dirty="0" smtClean="0">
                <a:ln>
                  <a:noFill/>
                </a:ln>
                <a:solidFill>
                  <a:srgbClr val="181818"/>
                </a:solidFill>
                <a:effectLst/>
                <a:uLnTx/>
                <a:uFillTx/>
                <a:latin typeface="微软雅黑" panose="020B0503020204020204" pitchFamily="34" charset="-122"/>
                <a:ea typeface="微软雅黑" panose="020B0503020204020204" pitchFamily="34" charset="-122"/>
                <a:cs typeface="+mn-cs"/>
              </a:rPr>
              <a:t>文本</a:t>
            </a:r>
            <a:r>
              <a:rPr kumimoji="0" lang="zh-CN" altLang="en-US" sz="1200" b="0" i="0" u="none" strike="noStrike" kern="0" cap="none" spc="0" normalizeH="0" baseline="0" noProof="0" dirty="0">
                <a:ln>
                  <a:noFill/>
                </a:ln>
                <a:solidFill>
                  <a:srgbClr val="181818"/>
                </a:solidFill>
                <a:effectLst/>
                <a:uLnTx/>
                <a:uFillTx/>
                <a:latin typeface="微软雅黑" panose="020B0503020204020204" pitchFamily="34" charset="-122"/>
                <a:ea typeface="微软雅黑" panose="020B0503020204020204" pitchFamily="34" charset="-122"/>
                <a:cs typeface="+mn-cs"/>
              </a:rPr>
              <a:t>这里输入</a:t>
            </a:r>
            <a:r>
              <a:rPr kumimoji="0" lang="zh-CN" altLang="en-US" sz="1200" b="0" i="0" u="none" strike="noStrike" kern="0" cap="none" spc="0" normalizeH="0" baseline="0" noProof="0" dirty="0" smtClean="0">
                <a:ln>
                  <a:noFill/>
                </a:ln>
                <a:solidFill>
                  <a:srgbClr val="181818"/>
                </a:solidFill>
                <a:effectLst/>
                <a:uLnTx/>
                <a:uFillTx/>
                <a:latin typeface="微软雅黑" panose="020B0503020204020204" pitchFamily="34" charset="-122"/>
                <a:ea typeface="微软雅黑" panose="020B0503020204020204" pitchFamily="34" charset="-122"/>
                <a:cs typeface="+mn-cs"/>
              </a:rPr>
              <a:t>文本</a:t>
            </a:r>
            <a:endParaRPr kumimoji="0" lang="en-US" altLang="zh-CN" sz="1200" b="0" i="0" u="none" strike="noStrike" kern="0" cap="none" spc="0" normalizeH="0" baseline="0" noProof="0" dirty="0" smtClean="0">
              <a:ln>
                <a:noFill/>
              </a:ln>
              <a:solidFill>
                <a:srgbClr val="181818"/>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zh-CN" altLang="en-US" sz="1200" b="0" i="0" u="none" strike="noStrike" kern="0" cap="none" spc="0" normalizeH="0" baseline="0" noProof="0" dirty="0">
                <a:ln>
                  <a:noFill/>
                </a:ln>
                <a:solidFill>
                  <a:srgbClr val="181818"/>
                </a:solidFill>
                <a:effectLst/>
                <a:uLnTx/>
                <a:uFillTx/>
                <a:latin typeface="微软雅黑" panose="020B0503020204020204" pitchFamily="34" charset="-122"/>
                <a:ea typeface="微软雅黑" panose="020B0503020204020204" pitchFamily="34" charset="-122"/>
                <a:cs typeface="+mn-cs"/>
              </a:rPr>
              <a:t>这里输入</a:t>
            </a:r>
            <a:r>
              <a:rPr kumimoji="0" lang="zh-CN" altLang="en-US" sz="1200" b="0" i="0" u="none" strike="noStrike" kern="0" cap="none" spc="0" normalizeH="0" baseline="0" noProof="0" dirty="0" smtClean="0">
                <a:ln>
                  <a:noFill/>
                </a:ln>
                <a:solidFill>
                  <a:srgbClr val="181818"/>
                </a:solidFill>
                <a:effectLst/>
                <a:uLnTx/>
                <a:uFillTx/>
                <a:latin typeface="微软雅黑" panose="020B0503020204020204" pitchFamily="34" charset="-122"/>
                <a:ea typeface="微软雅黑" panose="020B0503020204020204" pitchFamily="34" charset="-122"/>
                <a:cs typeface="+mn-cs"/>
              </a:rPr>
              <a:t>文本</a:t>
            </a:r>
            <a:r>
              <a:rPr kumimoji="0" lang="zh-CN" altLang="en-US" sz="1200" b="0" i="0" u="none" strike="noStrike" kern="0" cap="none" spc="0" normalizeH="0" baseline="0" noProof="0" dirty="0">
                <a:ln>
                  <a:noFill/>
                </a:ln>
                <a:solidFill>
                  <a:srgbClr val="181818"/>
                </a:solidFill>
                <a:effectLst/>
                <a:uLnTx/>
                <a:uFillTx/>
                <a:latin typeface="微软雅黑" panose="020B0503020204020204" pitchFamily="34" charset="-122"/>
                <a:ea typeface="微软雅黑" panose="020B0503020204020204" pitchFamily="34" charset="-122"/>
                <a:cs typeface="+mn-cs"/>
              </a:rPr>
              <a:t>这里输入</a:t>
            </a:r>
            <a:r>
              <a:rPr kumimoji="0" lang="zh-CN" altLang="en-US" sz="1200" b="0" i="0" u="none" strike="noStrike" kern="0" cap="none" spc="0" normalizeH="0" baseline="0" noProof="0" dirty="0" smtClean="0">
                <a:ln>
                  <a:noFill/>
                </a:ln>
                <a:solidFill>
                  <a:srgbClr val="181818"/>
                </a:solidFill>
                <a:effectLst/>
                <a:uLnTx/>
                <a:uFillTx/>
                <a:latin typeface="微软雅黑" panose="020B0503020204020204" pitchFamily="34" charset="-122"/>
                <a:ea typeface="微软雅黑" panose="020B0503020204020204" pitchFamily="34" charset="-122"/>
                <a:cs typeface="+mn-cs"/>
              </a:rPr>
              <a:t>文本</a:t>
            </a:r>
            <a:endParaRPr kumimoji="0" lang="en-US" altLang="zh-CN" sz="1200" b="0" i="0" u="none" strike="noStrike" kern="0" cap="none" spc="0" normalizeH="0" baseline="0" noProof="0" dirty="0">
              <a:ln>
                <a:noFill/>
              </a:ln>
              <a:solidFill>
                <a:srgbClr val="181818"/>
              </a:solidFill>
              <a:effectLst/>
              <a:uLnTx/>
              <a:uFillTx/>
              <a:latin typeface="微软雅黑" panose="020B0503020204020204" pitchFamily="34" charset="-122"/>
              <a:ea typeface="微软雅黑" panose="020B0503020204020204" pitchFamily="34" charset="-122"/>
              <a:cs typeface="+mn-cs"/>
            </a:endParaRPr>
          </a:p>
        </p:txBody>
      </p:sp>
    </p:spTree>
    <p:extLst>
      <p:ext uri="{BB962C8B-B14F-4D97-AF65-F5344CB8AC3E}">
        <p14:creationId xmlns:p14="http://schemas.microsoft.com/office/powerpoint/2010/main" xmlns="" val="1662315139"/>
      </p:ext>
    </p:extLst>
  </p:cSld>
  <p:clrMapOvr>
    <a:masterClrMapping/>
  </p:clrMapOvr>
  <mc:AlternateContent xmlns:mc="http://schemas.openxmlformats.org/markup-compatibility/2006">
    <mc:Choice xmlns:p14="http://schemas.microsoft.com/office/powerpoint/2010/main" xmlns="" Requires="p14">
      <p:transition spd="slow" p14:dur="1250" advClick="0" advTm="3713">
        <p14:switch dir="r"/>
      </p:transition>
    </mc:Choice>
    <mc:Fallback>
      <p:transition spd="slow" advClick="0" advTm="371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1000"/>
                                        <p:tgtEl>
                                          <p:spTgt spid="13"/>
                                        </p:tgtEl>
                                      </p:cBhvr>
                                    </p:animEffect>
                                    <p:anim calcmode="lin" valueType="num">
                                      <p:cBhvr>
                                        <p:cTn id="14" dur="1000" fill="hold"/>
                                        <p:tgtEl>
                                          <p:spTgt spid="13"/>
                                        </p:tgtEl>
                                        <p:attrNameLst>
                                          <p:attrName>ppt_x</p:attrName>
                                        </p:attrNameLst>
                                      </p:cBhvr>
                                      <p:tavLst>
                                        <p:tav tm="0">
                                          <p:val>
                                            <p:strVal val="#ppt_x"/>
                                          </p:val>
                                        </p:tav>
                                        <p:tav tm="100000">
                                          <p:val>
                                            <p:strVal val="#ppt_x"/>
                                          </p:val>
                                        </p:tav>
                                      </p:tavLst>
                                    </p:anim>
                                    <p:anim calcmode="lin" valueType="num">
                                      <p:cBhvr>
                                        <p:cTn id="15" dur="1000" fill="hold"/>
                                        <p:tgtEl>
                                          <p:spTgt spid="13"/>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1000"/>
                                        <p:tgtEl>
                                          <p:spTgt spid="14"/>
                                        </p:tgtEl>
                                      </p:cBhvr>
                                    </p:animEffect>
                                    <p:anim calcmode="lin" valueType="num">
                                      <p:cBhvr>
                                        <p:cTn id="20" dur="1000" fill="hold"/>
                                        <p:tgtEl>
                                          <p:spTgt spid="14"/>
                                        </p:tgtEl>
                                        <p:attrNameLst>
                                          <p:attrName>ppt_x</p:attrName>
                                        </p:attrNameLst>
                                      </p:cBhvr>
                                      <p:tavLst>
                                        <p:tav tm="0">
                                          <p:val>
                                            <p:strVal val="#ppt_x"/>
                                          </p:val>
                                        </p:tav>
                                        <p:tav tm="100000">
                                          <p:val>
                                            <p:strVal val="#ppt_x"/>
                                          </p:val>
                                        </p:tav>
                                      </p:tavLst>
                                    </p:anim>
                                    <p:anim calcmode="lin" valueType="num">
                                      <p:cBhvr>
                                        <p:cTn id="21" dur="1000" fill="hold"/>
                                        <p:tgtEl>
                                          <p:spTgt spid="14"/>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1000"/>
                                        <p:tgtEl>
                                          <p:spTgt spid="15"/>
                                        </p:tgtEl>
                                      </p:cBhvr>
                                    </p:animEffect>
                                    <p:anim calcmode="lin" valueType="num">
                                      <p:cBhvr>
                                        <p:cTn id="26" dur="1000" fill="hold"/>
                                        <p:tgtEl>
                                          <p:spTgt spid="15"/>
                                        </p:tgtEl>
                                        <p:attrNameLst>
                                          <p:attrName>ppt_x</p:attrName>
                                        </p:attrNameLst>
                                      </p:cBhvr>
                                      <p:tavLst>
                                        <p:tav tm="0">
                                          <p:val>
                                            <p:strVal val="#ppt_x"/>
                                          </p:val>
                                        </p:tav>
                                        <p:tav tm="100000">
                                          <p:val>
                                            <p:strVal val="#ppt_x"/>
                                          </p:val>
                                        </p:tav>
                                      </p:tavLst>
                                    </p:anim>
                                    <p:anim calcmode="lin" valueType="num">
                                      <p:cBhvr>
                                        <p:cTn id="27" dur="1000" fill="hold"/>
                                        <p:tgtEl>
                                          <p:spTgt spid="15"/>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grpId="0"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1000"/>
                                        <p:tgtEl>
                                          <p:spTgt spid="16"/>
                                        </p:tgtEl>
                                      </p:cBhvr>
                                    </p:animEffect>
                                    <p:anim calcmode="lin" valueType="num">
                                      <p:cBhvr>
                                        <p:cTn id="32" dur="1000" fill="hold"/>
                                        <p:tgtEl>
                                          <p:spTgt spid="16"/>
                                        </p:tgtEl>
                                        <p:attrNameLst>
                                          <p:attrName>ppt_x</p:attrName>
                                        </p:attrNameLst>
                                      </p:cBhvr>
                                      <p:tavLst>
                                        <p:tav tm="0">
                                          <p:val>
                                            <p:strVal val="#ppt_x"/>
                                          </p:val>
                                        </p:tav>
                                        <p:tav tm="100000">
                                          <p:val>
                                            <p:strVal val="#ppt_x"/>
                                          </p:val>
                                        </p:tav>
                                      </p:tavLst>
                                    </p:anim>
                                    <p:anim calcmode="lin" valueType="num">
                                      <p:cBhvr>
                                        <p:cTn id="33"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115616" y="1491630"/>
            <a:ext cx="6859588" cy="2529700"/>
            <a:chOff x="1331432" y="1851670"/>
            <a:chExt cx="6859588" cy="2529700"/>
          </a:xfrm>
        </p:grpSpPr>
        <p:grpSp>
          <p:nvGrpSpPr>
            <p:cNvPr id="3" name="组合 2"/>
            <p:cNvGrpSpPr/>
            <p:nvPr/>
          </p:nvGrpSpPr>
          <p:grpSpPr>
            <a:xfrm>
              <a:off x="1331432" y="2241227"/>
              <a:ext cx="1865518" cy="2140143"/>
              <a:chOff x="1331432" y="2241227"/>
              <a:chExt cx="1865518" cy="2140143"/>
            </a:xfrm>
          </p:grpSpPr>
          <p:sp>
            <p:nvSpPr>
              <p:cNvPr id="16" name="Oval 15"/>
              <p:cNvSpPr>
                <a:spLocks noChangeArrowheads="1"/>
              </p:cNvSpPr>
              <p:nvPr/>
            </p:nvSpPr>
            <p:spPr bwMode="auto">
              <a:xfrm>
                <a:off x="1331432" y="2515852"/>
                <a:ext cx="1865518" cy="1865518"/>
              </a:xfrm>
              <a:prstGeom prst="ellipse">
                <a:avLst/>
              </a:prstGeom>
              <a:solidFill>
                <a:schemeClr val="bg1"/>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DB620"/>
                  </a:solidFill>
                  <a:effectLst/>
                  <a:uLnTx/>
                  <a:uFillTx/>
                  <a:latin typeface="微软雅黑" panose="020B0503020204020204" pitchFamily="34" charset="-122"/>
                  <a:ea typeface="微软雅黑" panose="020B0503020204020204" pitchFamily="34" charset="-122"/>
                  <a:cs typeface="+mn-cs"/>
                </a:endParaRPr>
              </a:p>
            </p:txBody>
          </p:sp>
          <p:sp>
            <p:nvSpPr>
              <p:cNvPr id="17" name="AutoShape 16"/>
              <p:cNvSpPr>
                <a:spLocks noChangeArrowheads="1"/>
              </p:cNvSpPr>
              <p:nvPr/>
            </p:nvSpPr>
            <p:spPr bwMode="auto">
              <a:xfrm>
                <a:off x="1989565" y="2241227"/>
                <a:ext cx="549251" cy="493600"/>
              </a:xfrm>
              <a:prstGeom prst="triangle">
                <a:avLst>
                  <a:gd name="adj" fmla="val 50000"/>
                </a:avLst>
              </a:prstGeom>
              <a:solidFill>
                <a:schemeClr val="bg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DB620"/>
                  </a:solidFill>
                  <a:effectLst/>
                  <a:uLnTx/>
                  <a:uFillTx/>
                  <a:latin typeface="微软雅黑" panose="020B0503020204020204" pitchFamily="34" charset="-122"/>
                  <a:ea typeface="微软雅黑" panose="020B0503020204020204" pitchFamily="34" charset="-122"/>
                  <a:cs typeface="+mn-cs"/>
                </a:endParaRPr>
              </a:p>
            </p:txBody>
          </p:sp>
          <p:sp>
            <p:nvSpPr>
              <p:cNvPr id="18" name="Rectangle 17"/>
              <p:cNvSpPr>
                <a:spLocks noChangeArrowheads="1"/>
              </p:cNvSpPr>
              <p:nvPr/>
            </p:nvSpPr>
            <p:spPr bwMode="auto">
              <a:xfrm>
                <a:off x="1550407" y="2844919"/>
                <a:ext cx="1427569" cy="1207384"/>
              </a:xfrm>
              <a:prstGeom prst="rect">
                <a:avLst/>
              </a:prstGeom>
              <a:noFill/>
              <a:ln w="9525">
                <a:noFill/>
                <a:miter lim="800000"/>
                <a:headEnd/>
                <a:tailEnd/>
              </a:ln>
              <a:effectLst/>
              <a:extLst/>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rPr>
                  <a:t>在此</a:t>
                </a:r>
                <a:r>
                  <a:rPr kumimoji="0" lang="zh-CN" altLang="en-US" sz="1600" b="0" i="0" u="none" strike="noStrike" kern="1200" cap="none" spc="0" normalizeH="0" baseline="0" noProof="0" dirty="0" smtClean="0">
                    <a:ln>
                      <a:noFill/>
                    </a:ln>
                    <a:solidFill>
                      <a:srgbClr val="F8F8F8"/>
                    </a:solidFill>
                    <a:effectLst/>
                    <a:uLnTx/>
                    <a:uFillTx/>
                    <a:latin typeface="微软雅黑" panose="020B0503020204020204" pitchFamily="34" charset="-122"/>
                    <a:ea typeface="微软雅黑" panose="020B0503020204020204" pitchFamily="34" charset="-122"/>
                    <a:cs typeface="+mn-cs"/>
                  </a:rPr>
                  <a:t>输入</a:t>
                </a:r>
                <a:endParaRPr kumimoji="0" lang="en-US" altLang="zh-CN" sz="1600" b="0" i="0" u="none" strike="noStrike" kern="1200" cap="none" spc="0" normalizeH="0" baseline="0" noProof="0" dirty="0" smtClean="0">
                  <a:ln>
                    <a:noFill/>
                  </a:ln>
                  <a:solidFill>
                    <a:srgbClr val="F8F8F8"/>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smtClean="0">
                    <a:ln>
                      <a:noFill/>
                    </a:ln>
                    <a:solidFill>
                      <a:srgbClr val="F8F8F8"/>
                    </a:solidFill>
                    <a:effectLst/>
                    <a:uLnTx/>
                    <a:uFillTx/>
                    <a:latin typeface="微软雅黑" panose="020B0503020204020204" pitchFamily="34" charset="-122"/>
                    <a:ea typeface="微软雅黑" panose="020B0503020204020204" pitchFamily="34" charset="-122"/>
                    <a:cs typeface="+mn-cs"/>
                  </a:rPr>
                  <a:t>文字</a:t>
                </a:r>
                <a:r>
                  <a:rPr kumimoji="0" lang="zh-CN" altLang="en-US" sz="1600" b="0"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rPr>
                  <a:t>内容</a:t>
                </a:r>
              </a:p>
            </p:txBody>
          </p:sp>
        </p:grpSp>
        <p:grpSp>
          <p:nvGrpSpPr>
            <p:cNvPr id="4" name="组合 3"/>
            <p:cNvGrpSpPr/>
            <p:nvPr/>
          </p:nvGrpSpPr>
          <p:grpSpPr>
            <a:xfrm>
              <a:off x="1331432" y="1851670"/>
              <a:ext cx="6859588" cy="2529700"/>
              <a:chOff x="1331432" y="1851670"/>
              <a:chExt cx="6859588" cy="2529700"/>
            </a:xfrm>
          </p:grpSpPr>
          <p:grpSp>
            <p:nvGrpSpPr>
              <p:cNvPr id="5" name="Group 19"/>
              <p:cNvGrpSpPr>
                <a:grpSpLocks/>
              </p:cNvGrpSpPr>
              <p:nvPr/>
            </p:nvGrpSpPr>
            <p:grpSpPr bwMode="auto">
              <a:xfrm>
                <a:off x="3800641" y="2241227"/>
                <a:ext cx="1865518" cy="2140143"/>
                <a:chOff x="1029" y="2160"/>
                <a:chExt cx="1542" cy="1769"/>
              </a:xfrm>
              <a:solidFill>
                <a:schemeClr val="tx1"/>
              </a:solidFill>
            </p:grpSpPr>
            <p:sp>
              <p:nvSpPr>
                <p:cNvPr id="13" name="Oval 20"/>
                <p:cNvSpPr>
                  <a:spLocks noChangeArrowheads="1"/>
                </p:cNvSpPr>
                <p:nvPr/>
              </p:nvSpPr>
              <p:spPr bwMode="auto">
                <a:xfrm>
                  <a:off x="1029" y="2387"/>
                  <a:ext cx="1542" cy="1542"/>
                </a:xfrm>
                <a:prstGeom prst="ellipse">
                  <a:avLst/>
                </a:prstGeom>
                <a:grp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DB620"/>
                    </a:solidFill>
                    <a:effectLst/>
                    <a:uLnTx/>
                    <a:uFillTx/>
                    <a:latin typeface="微软雅黑" panose="020B0503020204020204" pitchFamily="34" charset="-122"/>
                    <a:ea typeface="微软雅黑" panose="020B0503020204020204" pitchFamily="34" charset="-122"/>
                    <a:cs typeface="+mn-cs"/>
                  </a:endParaRPr>
                </a:p>
              </p:txBody>
            </p:sp>
            <p:sp>
              <p:nvSpPr>
                <p:cNvPr id="14" name="AutoShape 21"/>
                <p:cNvSpPr>
                  <a:spLocks noChangeArrowheads="1"/>
                </p:cNvSpPr>
                <p:nvPr/>
              </p:nvSpPr>
              <p:spPr bwMode="auto">
                <a:xfrm>
                  <a:off x="1573" y="2160"/>
                  <a:ext cx="454" cy="408"/>
                </a:xfrm>
                <a:prstGeom prst="triangle">
                  <a:avLst>
                    <a:gd name="adj" fmla="val 50000"/>
                  </a:avLst>
                </a:prstGeom>
                <a:grp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DB620"/>
                    </a:solidFill>
                    <a:effectLst/>
                    <a:uLnTx/>
                    <a:uFillTx/>
                    <a:latin typeface="微软雅黑" panose="020B0503020204020204" pitchFamily="34" charset="-122"/>
                    <a:ea typeface="微软雅黑" panose="020B0503020204020204" pitchFamily="34" charset="-122"/>
                    <a:cs typeface="+mn-cs"/>
                  </a:endParaRPr>
                </a:p>
              </p:txBody>
            </p:sp>
            <p:sp>
              <p:nvSpPr>
                <p:cNvPr id="15" name="Rectangle 22"/>
                <p:cNvSpPr>
                  <a:spLocks noChangeArrowheads="1"/>
                </p:cNvSpPr>
                <p:nvPr/>
              </p:nvSpPr>
              <p:spPr bwMode="auto">
                <a:xfrm>
                  <a:off x="1210" y="2659"/>
                  <a:ext cx="1180" cy="998"/>
                </a:xfrm>
                <a:prstGeom prst="rect">
                  <a:avLst/>
                </a:prstGeom>
                <a:grp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rPr>
                    <a:t>在此</a:t>
                  </a:r>
                  <a:r>
                    <a:rPr kumimoji="0" lang="zh-CN" altLang="en-US" sz="1600" b="0" i="0" u="none" strike="noStrike" kern="1200" cap="none" spc="0" normalizeH="0" baseline="0" noProof="0" dirty="0" smtClean="0">
                      <a:ln>
                        <a:noFill/>
                      </a:ln>
                      <a:solidFill>
                        <a:srgbClr val="F8F8F8"/>
                      </a:solidFill>
                      <a:effectLst/>
                      <a:uLnTx/>
                      <a:uFillTx/>
                      <a:latin typeface="微软雅黑" panose="020B0503020204020204" pitchFamily="34" charset="-122"/>
                      <a:ea typeface="微软雅黑" panose="020B0503020204020204" pitchFamily="34" charset="-122"/>
                      <a:cs typeface="+mn-cs"/>
                    </a:rPr>
                    <a:t>输入</a:t>
                  </a:r>
                  <a:endParaRPr kumimoji="0" lang="en-US" altLang="zh-CN" sz="1600" b="0" i="0" u="none" strike="noStrike" kern="1200" cap="none" spc="0" normalizeH="0" baseline="0" noProof="0" dirty="0" smtClean="0">
                    <a:ln>
                      <a:noFill/>
                    </a:ln>
                    <a:solidFill>
                      <a:srgbClr val="F8F8F8"/>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smtClean="0">
                      <a:ln>
                        <a:noFill/>
                      </a:ln>
                      <a:solidFill>
                        <a:srgbClr val="F8F8F8"/>
                      </a:solidFill>
                      <a:effectLst/>
                      <a:uLnTx/>
                      <a:uFillTx/>
                      <a:latin typeface="微软雅黑" panose="020B0503020204020204" pitchFamily="34" charset="-122"/>
                      <a:ea typeface="微软雅黑" panose="020B0503020204020204" pitchFamily="34" charset="-122"/>
                      <a:cs typeface="+mn-cs"/>
                    </a:rPr>
                    <a:t>文字</a:t>
                  </a:r>
                  <a:r>
                    <a:rPr kumimoji="0" lang="zh-CN" altLang="en-US" sz="1600" b="0"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rPr>
                    <a:t>内容</a:t>
                  </a:r>
                </a:p>
              </p:txBody>
            </p:sp>
          </p:grpSp>
          <p:grpSp>
            <p:nvGrpSpPr>
              <p:cNvPr id="6" name="Group 23"/>
              <p:cNvGrpSpPr>
                <a:grpSpLocks/>
              </p:cNvGrpSpPr>
              <p:nvPr/>
            </p:nvGrpSpPr>
            <p:grpSpPr bwMode="auto">
              <a:xfrm>
                <a:off x="6325502" y="2241227"/>
                <a:ext cx="1865518" cy="2140143"/>
                <a:chOff x="1029" y="2160"/>
                <a:chExt cx="1542" cy="1769"/>
              </a:xfrm>
              <a:solidFill>
                <a:schemeClr val="bg2"/>
              </a:solidFill>
            </p:grpSpPr>
            <p:sp>
              <p:nvSpPr>
                <p:cNvPr id="10" name="Oval 24"/>
                <p:cNvSpPr>
                  <a:spLocks noChangeArrowheads="1"/>
                </p:cNvSpPr>
                <p:nvPr/>
              </p:nvSpPr>
              <p:spPr bwMode="auto">
                <a:xfrm>
                  <a:off x="1029" y="2387"/>
                  <a:ext cx="1542" cy="1542"/>
                </a:xfrm>
                <a:prstGeom prst="ellipse">
                  <a:avLst/>
                </a:prstGeom>
                <a:grp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DB620"/>
                    </a:solidFill>
                    <a:effectLst/>
                    <a:uLnTx/>
                    <a:uFillTx/>
                    <a:latin typeface="微软雅黑" panose="020B0503020204020204" pitchFamily="34" charset="-122"/>
                    <a:ea typeface="微软雅黑" panose="020B0503020204020204" pitchFamily="34" charset="-122"/>
                    <a:cs typeface="+mn-cs"/>
                  </a:endParaRPr>
                </a:p>
              </p:txBody>
            </p:sp>
            <p:sp>
              <p:nvSpPr>
                <p:cNvPr id="11" name="AutoShape 25"/>
                <p:cNvSpPr>
                  <a:spLocks noChangeArrowheads="1"/>
                </p:cNvSpPr>
                <p:nvPr/>
              </p:nvSpPr>
              <p:spPr bwMode="auto">
                <a:xfrm>
                  <a:off x="1573" y="2160"/>
                  <a:ext cx="454" cy="408"/>
                </a:xfrm>
                <a:prstGeom prst="triangle">
                  <a:avLst>
                    <a:gd name="adj" fmla="val 50000"/>
                  </a:avLst>
                </a:prstGeom>
                <a:grp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DB620"/>
                    </a:solidFill>
                    <a:effectLst/>
                    <a:uLnTx/>
                    <a:uFillTx/>
                    <a:latin typeface="微软雅黑" panose="020B0503020204020204" pitchFamily="34" charset="-122"/>
                    <a:ea typeface="微软雅黑" panose="020B0503020204020204" pitchFamily="34" charset="-122"/>
                    <a:cs typeface="+mn-cs"/>
                  </a:endParaRPr>
                </a:p>
              </p:txBody>
            </p:sp>
            <p:sp>
              <p:nvSpPr>
                <p:cNvPr id="12" name="Rectangle 26"/>
                <p:cNvSpPr>
                  <a:spLocks noChangeArrowheads="1"/>
                </p:cNvSpPr>
                <p:nvPr/>
              </p:nvSpPr>
              <p:spPr bwMode="auto">
                <a:xfrm>
                  <a:off x="1210" y="2659"/>
                  <a:ext cx="1180" cy="998"/>
                </a:xfrm>
                <a:prstGeom prst="rect">
                  <a:avLst/>
                </a:prstGeom>
                <a:grp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rPr>
                    <a:t>在此</a:t>
                  </a:r>
                  <a:r>
                    <a:rPr kumimoji="0" lang="zh-CN" altLang="en-US" sz="1600" b="0" i="0" u="none" strike="noStrike" kern="1200" cap="none" spc="0" normalizeH="0" baseline="0" noProof="0" dirty="0" smtClean="0">
                      <a:ln>
                        <a:noFill/>
                      </a:ln>
                      <a:solidFill>
                        <a:srgbClr val="F8F8F8"/>
                      </a:solidFill>
                      <a:effectLst/>
                      <a:uLnTx/>
                      <a:uFillTx/>
                      <a:latin typeface="微软雅黑" panose="020B0503020204020204" pitchFamily="34" charset="-122"/>
                      <a:ea typeface="微软雅黑" panose="020B0503020204020204" pitchFamily="34" charset="-122"/>
                      <a:cs typeface="+mn-cs"/>
                    </a:rPr>
                    <a:t>输入</a:t>
                  </a:r>
                  <a:endParaRPr kumimoji="0" lang="en-US" altLang="zh-CN" sz="1600" b="0" i="0" u="none" strike="noStrike" kern="1200" cap="none" spc="0" normalizeH="0" baseline="0" noProof="0" dirty="0" smtClean="0">
                    <a:ln>
                      <a:noFill/>
                    </a:ln>
                    <a:solidFill>
                      <a:srgbClr val="F8F8F8"/>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smtClean="0">
                      <a:ln>
                        <a:noFill/>
                      </a:ln>
                      <a:solidFill>
                        <a:srgbClr val="F8F8F8"/>
                      </a:solidFill>
                      <a:effectLst/>
                      <a:uLnTx/>
                      <a:uFillTx/>
                      <a:latin typeface="微软雅黑" panose="020B0503020204020204" pitchFamily="34" charset="-122"/>
                      <a:ea typeface="微软雅黑" panose="020B0503020204020204" pitchFamily="34" charset="-122"/>
                      <a:cs typeface="+mn-cs"/>
                    </a:rPr>
                    <a:t>文字</a:t>
                  </a:r>
                  <a:r>
                    <a:rPr kumimoji="0" lang="zh-CN" altLang="en-US" sz="1600" b="0"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rPr>
                    <a:t>内容</a:t>
                  </a:r>
                </a:p>
              </p:txBody>
            </p:sp>
          </p:grpSp>
          <p:sp>
            <p:nvSpPr>
              <p:cNvPr id="7" name="Text Box 27"/>
              <p:cNvSpPr txBox="1">
                <a:spLocks noChangeArrowheads="1"/>
              </p:cNvSpPr>
              <p:nvPr/>
            </p:nvSpPr>
            <p:spPr bwMode="auto">
              <a:xfrm>
                <a:off x="1331432" y="1856509"/>
                <a:ext cx="1919958" cy="3385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zh-CN" altLang="en-US" sz="1600" b="0" i="0" u="none" strike="noStrike" kern="1200" cap="none" spc="0" normalizeH="0" baseline="0" noProof="0" dirty="0">
                    <a:ln>
                      <a:noFill/>
                    </a:ln>
                    <a:solidFill>
                      <a:srgbClr val="181818"/>
                    </a:solidFill>
                    <a:effectLst/>
                    <a:uLnTx/>
                    <a:uFillTx/>
                    <a:latin typeface="微软雅黑" panose="020B0503020204020204" pitchFamily="34" charset="-122"/>
                    <a:ea typeface="微软雅黑" panose="020B0503020204020204" pitchFamily="34" charset="-122"/>
                    <a:cs typeface="+mn-cs"/>
                  </a:rPr>
                  <a:t>在此输入文字内容</a:t>
                </a:r>
              </a:p>
            </p:txBody>
          </p:sp>
          <p:sp>
            <p:nvSpPr>
              <p:cNvPr id="8" name="Text Box 28"/>
              <p:cNvSpPr txBox="1">
                <a:spLocks noChangeArrowheads="1"/>
              </p:cNvSpPr>
              <p:nvPr/>
            </p:nvSpPr>
            <p:spPr bwMode="auto">
              <a:xfrm>
                <a:off x="3746201" y="1851670"/>
                <a:ext cx="1919958" cy="3385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zh-CN" altLang="en-US" sz="1600" b="0" i="0" u="none" strike="noStrike" kern="1200" cap="none" spc="0" normalizeH="0" baseline="0" noProof="0" dirty="0">
                    <a:ln>
                      <a:noFill/>
                    </a:ln>
                    <a:solidFill>
                      <a:srgbClr val="181818"/>
                    </a:solidFill>
                    <a:effectLst/>
                    <a:uLnTx/>
                    <a:uFillTx/>
                    <a:latin typeface="微软雅黑" panose="020B0503020204020204" pitchFamily="34" charset="-122"/>
                    <a:ea typeface="微软雅黑" panose="020B0503020204020204" pitchFamily="34" charset="-122"/>
                    <a:cs typeface="+mn-cs"/>
                  </a:rPr>
                  <a:t>在此输入文字内容</a:t>
                </a:r>
              </a:p>
            </p:txBody>
          </p:sp>
          <p:sp>
            <p:nvSpPr>
              <p:cNvPr id="9" name="Text Box 29"/>
              <p:cNvSpPr txBox="1">
                <a:spLocks noChangeArrowheads="1"/>
              </p:cNvSpPr>
              <p:nvPr/>
            </p:nvSpPr>
            <p:spPr bwMode="auto">
              <a:xfrm>
                <a:off x="6269851" y="1856509"/>
                <a:ext cx="1919958" cy="3385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zh-CN" altLang="en-US" sz="1600" b="0" i="0" u="none" strike="noStrike" kern="1200" cap="none" spc="0" normalizeH="0" baseline="0" noProof="0" dirty="0">
                    <a:ln>
                      <a:noFill/>
                    </a:ln>
                    <a:solidFill>
                      <a:srgbClr val="181818"/>
                    </a:solidFill>
                    <a:effectLst/>
                    <a:uLnTx/>
                    <a:uFillTx/>
                    <a:latin typeface="微软雅黑" panose="020B0503020204020204" pitchFamily="34" charset="-122"/>
                    <a:ea typeface="微软雅黑" panose="020B0503020204020204" pitchFamily="34" charset="-122"/>
                    <a:cs typeface="+mn-cs"/>
                  </a:rPr>
                  <a:t>在此输入文字内容</a:t>
                </a:r>
              </a:p>
            </p:txBody>
          </p:sp>
        </p:grpSp>
      </p:grpSp>
    </p:spTree>
    <p:extLst>
      <p:ext uri="{BB962C8B-B14F-4D97-AF65-F5344CB8AC3E}">
        <p14:creationId xmlns:p14="http://schemas.microsoft.com/office/powerpoint/2010/main" xmlns="" val="500809951"/>
      </p:ext>
    </p:extLst>
  </p:cSld>
  <p:clrMapOvr>
    <a:masterClrMapping/>
  </p:clrMapOvr>
  <mc:AlternateContent xmlns:mc="http://schemas.openxmlformats.org/markup-compatibility/2006">
    <mc:Choice xmlns:p14="http://schemas.microsoft.com/office/powerpoint/2010/main" xmlns="" Requires="p14">
      <p:transition spd="slow" p14:dur="1250" advClick="0" advTm="3713">
        <p14:switch dir="r"/>
      </p:transition>
    </mc:Choice>
    <mc:Fallback>
      <p:transition spd="slow" advClick="0" advTm="371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a:spLocks/>
          </p:cNvSpPr>
          <p:nvPr/>
        </p:nvSpPr>
        <p:spPr bwMode="blackWhite">
          <a:xfrm>
            <a:off x="4908118" y="928524"/>
            <a:ext cx="1446517" cy="1373544"/>
          </a:xfrm>
          <a:custGeom>
            <a:avLst/>
            <a:gdLst>
              <a:gd name="T0" fmla="*/ 491 w 671"/>
              <a:gd name="T1" fmla="*/ 578 h 658"/>
              <a:gd name="T2" fmla="*/ 491 w 671"/>
              <a:gd name="T3" fmla="*/ 657 h 658"/>
              <a:gd name="T4" fmla="*/ 0 w 671"/>
              <a:gd name="T5" fmla="*/ 657 h 658"/>
              <a:gd name="T6" fmla="*/ 0 w 671"/>
              <a:gd name="T7" fmla="*/ 166 h 658"/>
              <a:gd name="T8" fmla="*/ 95 w 671"/>
              <a:gd name="T9" fmla="*/ 166 h 658"/>
              <a:gd name="T10" fmla="*/ 95 w 671"/>
              <a:gd name="T11" fmla="*/ 506 h 658"/>
              <a:gd name="T12" fmla="*/ 602 w 671"/>
              <a:gd name="T13" fmla="*/ 0 h 658"/>
              <a:gd name="T14" fmla="*/ 670 w 671"/>
              <a:gd name="T15" fmla="*/ 63 h 658"/>
              <a:gd name="T16" fmla="*/ 166 w 671"/>
              <a:gd name="T17" fmla="*/ 570 h 658"/>
              <a:gd name="T18" fmla="*/ 491 w 671"/>
              <a:gd name="T19" fmla="*/ 570 h 658"/>
              <a:gd name="T20" fmla="*/ 491 w 671"/>
              <a:gd name="T21" fmla="*/ 657 h 658"/>
              <a:gd name="T22" fmla="*/ 491 w 671"/>
              <a:gd name="T23" fmla="*/ 578 h 6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71" h="658">
                <a:moveTo>
                  <a:pt x="491" y="578"/>
                </a:moveTo>
                <a:lnTo>
                  <a:pt x="491" y="657"/>
                </a:lnTo>
                <a:lnTo>
                  <a:pt x="0" y="657"/>
                </a:lnTo>
                <a:lnTo>
                  <a:pt x="0" y="166"/>
                </a:lnTo>
                <a:lnTo>
                  <a:pt x="95" y="166"/>
                </a:lnTo>
                <a:lnTo>
                  <a:pt x="95" y="506"/>
                </a:lnTo>
                <a:lnTo>
                  <a:pt x="602" y="0"/>
                </a:lnTo>
                <a:lnTo>
                  <a:pt x="670" y="63"/>
                </a:lnTo>
                <a:lnTo>
                  <a:pt x="166" y="570"/>
                </a:lnTo>
                <a:lnTo>
                  <a:pt x="491" y="570"/>
                </a:lnTo>
                <a:lnTo>
                  <a:pt x="491" y="657"/>
                </a:lnTo>
                <a:lnTo>
                  <a:pt x="491" y="578"/>
                </a:lnTo>
              </a:path>
            </a:pathLst>
          </a:custGeom>
          <a:solidFill>
            <a:schemeClr val="tx1"/>
          </a:solidFill>
          <a:ln w="3175" cap="flat" cmpd="sng" algn="ctr">
            <a:noFill/>
            <a:prstDash val="solid"/>
          </a:ln>
          <a:effectLst/>
          <a:extLst/>
        </p:spPr>
        <p:txBody>
          <a:bodyPr lIns="93296" tIns="46648" rIns="93296" bIns="46648" anchor="ctr"/>
          <a:lstStyle/>
          <a:p>
            <a:pPr marL="0" marR="0" lvl="0" indent="0" algn="l" defTabSz="914400" rtl="0" eaLnBrk="1" fontAlgn="auto" latinLnBrk="0" hangingPunct="1">
              <a:lnSpc>
                <a:spcPct val="12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rgbClr val="F9F9F9"/>
              </a:solidFill>
              <a:effectLst/>
              <a:uLnTx/>
              <a:uFillTx/>
              <a:latin typeface="微软雅黑" panose="020B0503020204020204" pitchFamily="34" charset="-122"/>
              <a:ea typeface="微软雅黑" panose="020B0503020204020204" pitchFamily="34" charset="-122"/>
              <a:cs typeface="+mn-cs"/>
            </a:endParaRPr>
          </a:p>
        </p:txBody>
      </p:sp>
      <p:sp>
        <p:nvSpPr>
          <p:cNvPr id="3" name="Freeform 3"/>
          <p:cNvSpPr>
            <a:spLocks/>
          </p:cNvSpPr>
          <p:nvPr/>
        </p:nvSpPr>
        <p:spPr bwMode="blackWhite">
          <a:xfrm>
            <a:off x="4908118" y="2945107"/>
            <a:ext cx="1452996" cy="1389741"/>
          </a:xfrm>
          <a:custGeom>
            <a:avLst/>
            <a:gdLst>
              <a:gd name="T0" fmla="*/ 491 w 674"/>
              <a:gd name="T1" fmla="*/ 79 h 666"/>
              <a:gd name="T2" fmla="*/ 491 w 674"/>
              <a:gd name="T3" fmla="*/ 0 h 666"/>
              <a:gd name="T4" fmla="*/ 0 w 674"/>
              <a:gd name="T5" fmla="*/ 0 h 666"/>
              <a:gd name="T6" fmla="*/ 0 w 674"/>
              <a:gd name="T7" fmla="*/ 491 h 666"/>
              <a:gd name="T8" fmla="*/ 95 w 674"/>
              <a:gd name="T9" fmla="*/ 491 h 666"/>
              <a:gd name="T10" fmla="*/ 95 w 674"/>
              <a:gd name="T11" fmla="*/ 159 h 666"/>
              <a:gd name="T12" fmla="*/ 602 w 674"/>
              <a:gd name="T13" fmla="*/ 665 h 666"/>
              <a:gd name="T14" fmla="*/ 673 w 674"/>
              <a:gd name="T15" fmla="*/ 594 h 666"/>
              <a:gd name="T16" fmla="*/ 174 w 674"/>
              <a:gd name="T17" fmla="*/ 95 h 666"/>
              <a:gd name="T18" fmla="*/ 491 w 674"/>
              <a:gd name="T19" fmla="*/ 95 h 666"/>
              <a:gd name="T20" fmla="*/ 491 w 674"/>
              <a:gd name="T21" fmla="*/ 0 h 666"/>
              <a:gd name="T22" fmla="*/ 491 w 674"/>
              <a:gd name="T23" fmla="*/ 79 h 6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74" h="666">
                <a:moveTo>
                  <a:pt x="491" y="79"/>
                </a:moveTo>
                <a:lnTo>
                  <a:pt x="491" y="0"/>
                </a:lnTo>
                <a:lnTo>
                  <a:pt x="0" y="0"/>
                </a:lnTo>
                <a:lnTo>
                  <a:pt x="0" y="491"/>
                </a:lnTo>
                <a:lnTo>
                  <a:pt x="95" y="491"/>
                </a:lnTo>
                <a:lnTo>
                  <a:pt x="95" y="159"/>
                </a:lnTo>
                <a:lnTo>
                  <a:pt x="602" y="665"/>
                </a:lnTo>
                <a:lnTo>
                  <a:pt x="673" y="594"/>
                </a:lnTo>
                <a:lnTo>
                  <a:pt x="174" y="95"/>
                </a:lnTo>
                <a:lnTo>
                  <a:pt x="491" y="95"/>
                </a:lnTo>
                <a:lnTo>
                  <a:pt x="491" y="0"/>
                </a:lnTo>
                <a:lnTo>
                  <a:pt x="491" y="79"/>
                </a:lnTo>
              </a:path>
            </a:pathLst>
          </a:custGeom>
          <a:solidFill>
            <a:schemeClr val="tx2"/>
          </a:solidFill>
          <a:ln w="3175" cap="flat" cmpd="sng" algn="ctr">
            <a:noFill/>
            <a:prstDash val="solid"/>
          </a:ln>
          <a:effectLst/>
          <a:extLst/>
        </p:spPr>
        <p:txBody>
          <a:bodyPr lIns="93296" tIns="46648" rIns="93296" bIns="46648" anchor="ctr"/>
          <a:lstStyle/>
          <a:p>
            <a:pPr marL="0" marR="0" lvl="0" indent="0" algn="l" defTabSz="914400" rtl="0" eaLnBrk="1" fontAlgn="auto" latinLnBrk="0" hangingPunct="1">
              <a:lnSpc>
                <a:spcPct val="12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rgbClr val="F9F9F9"/>
              </a:solidFill>
              <a:effectLst/>
              <a:uLnTx/>
              <a:uFillTx/>
              <a:latin typeface="微软雅黑" panose="020B0503020204020204" pitchFamily="34" charset="-122"/>
              <a:ea typeface="微软雅黑" panose="020B0503020204020204" pitchFamily="34" charset="-122"/>
              <a:cs typeface="+mn-cs"/>
            </a:endParaRPr>
          </a:p>
        </p:txBody>
      </p:sp>
      <p:sp>
        <p:nvSpPr>
          <p:cNvPr id="4" name="Freeform 4"/>
          <p:cNvSpPr>
            <a:spLocks/>
          </p:cNvSpPr>
          <p:nvPr/>
        </p:nvSpPr>
        <p:spPr bwMode="blackWhite">
          <a:xfrm>
            <a:off x="2789367" y="2945107"/>
            <a:ext cx="1465955" cy="1402699"/>
          </a:xfrm>
          <a:custGeom>
            <a:avLst/>
            <a:gdLst>
              <a:gd name="T0" fmla="*/ 184 w 680"/>
              <a:gd name="T1" fmla="*/ 80 h 672"/>
              <a:gd name="T2" fmla="*/ 184 w 680"/>
              <a:gd name="T3" fmla="*/ 0 h 672"/>
              <a:gd name="T4" fmla="*/ 679 w 680"/>
              <a:gd name="T5" fmla="*/ 0 h 672"/>
              <a:gd name="T6" fmla="*/ 679 w 680"/>
              <a:gd name="T7" fmla="*/ 495 h 672"/>
              <a:gd name="T8" fmla="*/ 583 w 680"/>
              <a:gd name="T9" fmla="*/ 495 h 672"/>
              <a:gd name="T10" fmla="*/ 583 w 680"/>
              <a:gd name="T11" fmla="*/ 160 h 672"/>
              <a:gd name="T12" fmla="*/ 72 w 680"/>
              <a:gd name="T13" fmla="*/ 671 h 672"/>
              <a:gd name="T14" fmla="*/ 0 w 680"/>
              <a:gd name="T15" fmla="*/ 599 h 672"/>
              <a:gd name="T16" fmla="*/ 503 w 680"/>
              <a:gd name="T17" fmla="*/ 96 h 672"/>
              <a:gd name="T18" fmla="*/ 184 w 680"/>
              <a:gd name="T19" fmla="*/ 96 h 672"/>
              <a:gd name="T20" fmla="*/ 184 w 680"/>
              <a:gd name="T21"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80" h="672">
                <a:moveTo>
                  <a:pt x="184" y="80"/>
                </a:moveTo>
                <a:lnTo>
                  <a:pt x="184" y="0"/>
                </a:lnTo>
                <a:lnTo>
                  <a:pt x="679" y="0"/>
                </a:lnTo>
                <a:lnTo>
                  <a:pt x="679" y="495"/>
                </a:lnTo>
                <a:lnTo>
                  <a:pt x="583" y="495"/>
                </a:lnTo>
                <a:lnTo>
                  <a:pt x="583" y="160"/>
                </a:lnTo>
                <a:lnTo>
                  <a:pt x="72" y="671"/>
                </a:lnTo>
                <a:lnTo>
                  <a:pt x="0" y="599"/>
                </a:lnTo>
                <a:lnTo>
                  <a:pt x="503" y="96"/>
                </a:lnTo>
                <a:lnTo>
                  <a:pt x="184" y="96"/>
                </a:lnTo>
                <a:lnTo>
                  <a:pt x="184" y="0"/>
                </a:lnTo>
              </a:path>
            </a:pathLst>
          </a:custGeom>
          <a:solidFill>
            <a:schemeClr val="bg2"/>
          </a:solidFill>
          <a:ln w="3175" cap="flat" cmpd="sng" algn="ctr">
            <a:noFill/>
            <a:prstDash val="solid"/>
          </a:ln>
          <a:effectLst/>
          <a:extLst/>
        </p:spPr>
        <p:txBody>
          <a:bodyPr lIns="93296" tIns="46648" rIns="93296" bIns="46648" anchor="ctr"/>
          <a:lstStyle/>
          <a:p>
            <a:pPr marL="0" marR="0" lvl="0" indent="0" algn="l" defTabSz="914400" rtl="0" eaLnBrk="1" fontAlgn="auto" latinLnBrk="0" hangingPunct="1">
              <a:lnSpc>
                <a:spcPct val="12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rgbClr val="F9F9F9"/>
              </a:solidFill>
              <a:effectLst/>
              <a:uLnTx/>
              <a:uFillTx/>
              <a:latin typeface="微软雅黑" panose="020B0503020204020204" pitchFamily="34" charset="-122"/>
              <a:ea typeface="微软雅黑" panose="020B0503020204020204" pitchFamily="34" charset="-122"/>
              <a:cs typeface="+mn-cs"/>
            </a:endParaRPr>
          </a:p>
        </p:txBody>
      </p:sp>
      <p:sp>
        <p:nvSpPr>
          <p:cNvPr id="5" name="Freeform 5"/>
          <p:cNvSpPr>
            <a:spLocks/>
          </p:cNvSpPr>
          <p:nvPr/>
        </p:nvSpPr>
        <p:spPr bwMode="blackWhite">
          <a:xfrm>
            <a:off x="2789367" y="915566"/>
            <a:ext cx="1465955" cy="1386502"/>
          </a:xfrm>
          <a:custGeom>
            <a:avLst/>
            <a:gdLst>
              <a:gd name="T0" fmla="*/ 184 w 680"/>
              <a:gd name="T1" fmla="*/ 583 h 664"/>
              <a:gd name="T2" fmla="*/ 184 w 680"/>
              <a:gd name="T3" fmla="*/ 663 h 664"/>
              <a:gd name="T4" fmla="*/ 679 w 680"/>
              <a:gd name="T5" fmla="*/ 663 h 664"/>
              <a:gd name="T6" fmla="*/ 679 w 680"/>
              <a:gd name="T7" fmla="*/ 168 h 664"/>
              <a:gd name="T8" fmla="*/ 583 w 680"/>
              <a:gd name="T9" fmla="*/ 168 h 664"/>
              <a:gd name="T10" fmla="*/ 583 w 680"/>
              <a:gd name="T11" fmla="*/ 511 h 664"/>
              <a:gd name="T12" fmla="*/ 72 w 680"/>
              <a:gd name="T13" fmla="*/ 0 h 664"/>
              <a:gd name="T14" fmla="*/ 0 w 680"/>
              <a:gd name="T15" fmla="*/ 72 h 664"/>
              <a:gd name="T16" fmla="*/ 511 w 680"/>
              <a:gd name="T17" fmla="*/ 575 h 664"/>
              <a:gd name="T18" fmla="*/ 184 w 680"/>
              <a:gd name="T19" fmla="*/ 575 h 664"/>
              <a:gd name="T20" fmla="*/ 184 w 680"/>
              <a:gd name="T21" fmla="*/ 663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80" h="664">
                <a:moveTo>
                  <a:pt x="184" y="583"/>
                </a:moveTo>
                <a:lnTo>
                  <a:pt x="184" y="663"/>
                </a:lnTo>
                <a:lnTo>
                  <a:pt x="679" y="663"/>
                </a:lnTo>
                <a:lnTo>
                  <a:pt x="679" y="168"/>
                </a:lnTo>
                <a:lnTo>
                  <a:pt x="583" y="168"/>
                </a:lnTo>
                <a:lnTo>
                  <a:pt x="583" y="511"/>
                </a:lnTo>
                <a:lnTo>
                  <a:pt x="72" y="0"/>
                </a:lnTo>
                <a:lnTo>
                  <a:pt x="0" y="72"/>
                </a:lnTo>
                <a:lnTo>
                  <a:pt x="511" y="575"/>
                </a:lnTo>
                <a:lnTo>
                  <a:pt x="184" y="575"/>
                </a:lnTo>
                <a:lnTo>
                  <a:pt x="184" y="663"/>
                </a:lnTo>
              </a:path>
            </a:pathLst>
          </a:custGeom>
          <a:solidFill>
            <a:schemeClr val="bg1"/>
          </a:solidFill>
          <a:ln w="3175" cap="flat" cmpd="sng" algn="ctr">
            <a:noFill/>
            <a:prstDash val="solid"/>
          </a:ln>
          <a:effectLst/>
          <a:extLst/>
        </p:spPr>
        <p:txBody>
          <a:bodyPr lIns="93296" tIns="46648" rIns="93296" bIns="46648" anchor="ctr"/>
          <a:lstStyle/>
          <a:p>
            <a:pPr marL="0" marR="0" lvl="0" indent="0" algn="l" defTabSz="914400" rtl="0" eaLnBrk="1" fontAlgn="auto" latinLnBrk="0" hangingPunct="1">
              <a:lnSpc>
                <a:spcPct val="12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rgbClr val="F9F9F9"/>
              </a:solidFill>
              <a:effectLst/>
              <a:uLnTx/>
              <a:uFillTx/>
              <a:latin typeface="微软雅黑" panose="020B0503020204020204" pitchFamily="34" charset="-122"/>
              <a:ea typeface="微软雅黑" panose="020B0503020204020204" pitchFamily="34" charset="-122"/>
              <a:cs typeface="+mn-cs"/>
            </a:endParaRPr>
          </a:p>
        </p:txBody>
      </p:sp>
      <p:sp>
        <p:nvSpPr>
          <p:cNvPr id="6" name="AutoShape 10"/>
          <p:cNvSpPr>
            <a:spLocks noChangeArrowheads="1"/>
          </p:cNvSpPr>
          <p:nvPr/>
        </p:nvSpPr>
        <p:spPr bwMode="blackWhite">
          <a:xfrm>
            <a:off x="4245602" y="2303688"/>
            <a:ext cx="644697" cy="644658"/>
          </a:xfrm>
          <a:prstGeom prst="flowChartOr">
            <a:avLst/>
          </a:prstGeom>
          <a:solidFill>
            <a:schemeClr val="tx1"/>
          </a:solidFill>
          <a:ln w="3175" cap="flat" cmpd="sng" algn="ctr">
            <a:noFill/>
            <a:prstDash val="solid"/>
          </a:ln>
          <a:effectLst/>
          <a:extLst/>
        </p:spPr>
        <p:txBody>
          <a:bodyPr lIns="93296" tIns="46648" rIns="93296" bIns="46648" anchor="ctr"/>
          <a:lstStyle/>
          <a:p>
            <a:pPr marL="0" marR="0" lvl="0" indent="0" algn="l" defTabSz="914400" rtl="0" eaLnBrk="1" fontAlgn="auto" latinLnBrk="0" hangingPunct="1">
              <a:lnSpc>
                <a:spcPct val="12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rgbClr val="F9F9F9"/>
              </a:solidFill>
              <a:effectLst/>
              <a:uLnTx/>
              <a:uFillTx/>
              <a:latin typeface="微软雅黑" panose="020B0503020204020204" pitchFamily="34" charset="-122"/>
              <a:ea typeface="微软雅黑" panose="020B0503020204020204" pitchFamily="34" charset="-122"/>
              <a:cs typeface="+mn-cs"/>
            </a:endParaRPr>
          </a:p>
        </p:txBody>
      </p:sp>
      <p:grpSp>
        <p:nvGrpSpPr>
          <p:cNvPr id="7" name="组合 4"/>
          <p:cNvGrpSpPr/>
          <p:nvPr/>
        </p:nvGrpSpPr>
        <p:grpSpPr>
          <a:xfrm>
            <a:off x="1025360" y="3035007"/>
            <a:ext cx="1764007" cy="1085257"/>
            <a:chOff x="1052897" y="5281774"/>
            <a:chExt cx="1764007" cy="1085257"/>
          </a:xfrm>
        </p:grpSpPr>
        <p:sp>
          <p:nvSpPr>
            <p:cNvPr id="8" name="TextBox 20"/>
            <p:cNvSpPr txBox="1"/>
            <p:nvPr/>
          </p:nvSpPr>
          <p:spPr bwMode="auto">
            <a:xfrm>
              <a:off x="1052897" y="5580327"/>
              <a:ext cx="1764007" cy="786704"/>
            </a:xfrm>
            <a:prstGeom prst="rect">
              <a:avLst/>
            </a:prstGeom>
            <a:noFill/>
          </p:spPr>
          <p:txBody>
            <a:bodyPr vert="horz" wrap="square" lIns="93296" tIns="46648" rIns="93296" bIns="46648"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srgbClr val="181818"/>
                  </a:solidFill>
                  <a:effectLst/>
                  <a:uLnTx/>
                  <a:uFillTx/>
                  <a:latin typeface="微软雅黑" panose="020B0503020204020204" pitchFamily="34" charset="-122"/>
                  <a:ea typeface="微软雅黑" panose="020B0503020204020204" pitchFamily="34" charset="-122"/>
                  <a:cs typeface="+mn-cs"/>
                </a:rPr>
                <a:t>单击此处添加段落文本单击此处添加段落文本单击此处添加段落文本单击此处</a:t>
              </a:r>
              <a:r>
                <a:rPr kumimoji="0" lang="zh-CN" altLang="en-US" sz="1000" b="0" i="0" u="none" strike="noStrike" kern="1200" cap="none" spc="0" normalizeH="0" baseline="0" noProof="0" dirty="0" smtClean="0">
                  <a:ln>
                    <a:noFill/>
                  </a:ln>
                  <a:solidFill>
                    <a:srgbClr val="181818"/>
                  </a:solidFill>
                  <a:effectLst/>
                  <a:uLnTx/>
                  <a:uFillTx/>
                  <a:latin typeface="微软雅黑" panose="020B0503020204020204" pitchFamily="34" charset="-122"/>
                  <a:ea typeface="微软雅黑" panose="020B0503020204020204" pitchFamily="34" charset="-122"/>
                  <a:cs typeface="+mn-cs"/>
                </a:rPr>
                <a:t>添加</a:t>
              </a:r>
              <a:endParaRPr kumimoji="0" lang="zh-CN" altLang="en-US" sz="1000" b="0" i="0" u="none" strike="noStrike" kern="1200" cap="none" spc="0" normalizeH="0" baseline="0" noProof="0" dirty="0">
                <a:ln>
                  <a:noFill/>
                </a:ln>
                <a:solidFill>
                  <a:srgbClr val="181818"/>
                </a:solidFill>
                <a:effectLst/>
                <a:uLnTx/>
                <a:uFillTx/>
                <a:latin typeface="微软雅黑" panose="020B0503020204020204" pitchFamily="34" charset="-122"/>
                <a:ea typeface="微软雅黑" panose="020B0503020204020204" pitchFamily="34" charset="-122"/>
                <a:cs typeface="+mn-cs"/>
              </a:endParaRPr>
            </a:p>
          </p:txBody>
        </p:sp>
        <p:sp>
          <p:nvSpPr>
            <p:cNvPr id="9" name="TextBox 19"/>
            <p:cNvSpPr txBox="1">
              <a:spLocks noChangeArrowheads="1"/>
            </p:cNvSpPr>
            <p:nvPr/>
          </p:nvSpPr>
          <p:spPr bwMode="auto">
            <a:xfrm>
              <a:off x="1052898" y="5281774"/>
              <a:ext cx="1764006" cy="2826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3296" tIns="46648" rIns="93296" bIns="46648"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zh-CN" sz="1200" b="1" i="0" u="none" strike="noStrike" kern="1200" cap="none" spc="0" normalizeH="0" baseline="0" noProof="0" dirty="0">
                  <a:ln>
                    <a:noFill/>
                  </a:ln>
                  <a:solidFill>
                    <a:srgbClr val="52A21D"/>
                  </a:solidFill>
                  <a:effectLst/>
                  <a:uLnTx/>
                  <a:uFillTx/>
                  <a:latin typeface="微软雅黑" panose="020B0503020204020204" pitchFamily="34" charset="-122"/>
                  <a:ea typeface="微软雅黑" panose="020B0503020204020204" pitchFamily="34" charset="-122"/>
                  <a:cs typeface="宋体" pitchFamily="2" charset="-122"/>
                </a:rPr>
                <a:t>单击此处添加标题</a:t>
              </a:r>
            </a:p>
          </p:txBody>
        </p:sp>
      </p:grpSp>
      <p:grpSp>
        <p:nvGrpSpPr>
          <p:cNvPr id="10" name="组合 11"/>
          <p:cNvGrpSpPr/>
          <p:nvPr/>
        </p:nvGrpSpPr>
        <p:grpSpPr>
          <a:xfrm>
            <a:off x="1025360" y="936416"/>
            <a:ext cx="1764007" cy="1085257"/>
            <a:chOff x="1052897" y="2195545"/>
            <a:chExt cx="1764007" cy="1085257"/>
          </a:xfrm>
        </p:grpSpPr>
        <p:sp>
          <p:nvSpPr>
            <p:cNvPr id="11" name="TextBox 20"/>
            <p:cNvSpPr txBox="1"/>
            <p:nvPr/>
          </p:nvSpPr>
          <p:spPr bwMode="auto">
            <a:xfrm>
              <a:off x="1052897" y="2494098"/>
              <a:ext cx="1764007" cy="786704"/>
            </a:xfrm>
            <a:prstGeom prst="rect">
              <a:avLst/>
            </a:prstGeom>
            <a:noFill/>
          </p:spPr>
          <p:txBody>
            <a:bodyPr vert="horz" wrap="square" lIns="93296" tIns="46648" rIns="93296" bIns="46648"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srgbClr val="181818"/>
                  </a:solidFill>
                  <a:effectLst/>
                  <a:uLnTx/>
                  <a:uFillTx/>
                  <a:latin typeface="微软雅黑" panose="020B0503020204020204" pitchFamily="34" charset="-122"/>
                  <a:ea typeface="微软雅黑" panose="020B0503020204020204" pitchFamily="34" charset="-122"/>
                  <a:cs typeface="+mn-cs"/>
                </a:rPr>
                <a:t>单击此处添加段落文本单击此处添加段落文本单击此处添加段落文本单击此处</a:t>
              </a:r>
              <a:r>
                <a:rPr kumimoji="0" lang="zh-CN" altLang="en-US" sz="1000" b="0" i="0" u="none" strike="noStrike" kern="1200" cap="none" spc="0" normalizeH="0" baseline="0" noProof="0" dirty="0" smtClean="0">
                  <a:ln>
                    <a:noFill/>
                  </a:ln>
                  <a:solidFill>
                    <a:srgbClr val="181818"/>
                  </a:solidFill>
                  <a:effectLst/>
                  <a:uLnTx/>
                  <a:uFillTx/>
                  <a:latin typeface="微软雅黑" panose="020B0503020204020204" pitchFamily="34" charset="-122"/>
                  <a:ea typeface="微软雅黑" panose="020B0503020204020204" pitchFamily="34" charset="-122"/>
                  <a:cs typeface="+mn-cs"/>
                </a:rPr>
                <a:t>添加</a:t>
              </a:r>
              <a:endParaRPr kumimoji="0" lang="zh-CN" altLang="en-US" sz="1000" b="0" i="0" u="none" strike="noStrike" kern="1200" cap="none" spc="0" normalizeH="0" baseline="0" noProof="0" dirty="0">
                <a:ln>
                  <a:noFill/>
                </a:ln>
                <a:solidFill>
                  <a:srgbClr val="181818"/>
                </a:solidFill>
                <a:effectLst/>
                <a:uLnTx/>
                <a:uFillTx/>
                <a:latin typeface="微软雅黑" panose="020B0503020204020204" pitchFamily="34" charset="-122"/>
                <a:ea typeface="微软雅黑" panose="020B0503020204020204" pitchFamily="34" charset="-122"/>
                <a:cs typeface="+mn-cs"/>
              </a:endParaRPr>
            </a:p>
          </p:txBody>
        </p:sp>
        <p:sp>
          <p:nvSpPr>
            <p:cNvPr id="12" name="TextBox 19"/>
            <p:cNvSpPr txBox="1">
              <a:spLocks noChangeArrowheads="1"/>
            </p:cNvSpPr>
            <p:nvPr/>
          </p:nvSpPr>
          <p:spPr bwMode="auto">
            <a:xfrm>
              <a:off x="1052898" y="2195545"/>
              <a:ext cx="1764006" cy="2826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3296" tIns="46648" rIns="93296" bIns="46648"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zh-CN" sz="1200" b="1" i="0" u="none" strike="noStrike" kern="1200" cap="none" spc="0" normalizeH="0" baseline="0" noProof="0" dirty="0">
                  <a:ln>
                    <a:noFill/>
                  </a:ln>
                  <a:solidFill>
                    <a:srgbClr val="52A21D"/>
                  </a:solidFill>
                  <a:effectLst/>
                  <a:uLnTx/>
                  <a:uFillTx/>
                  <a:latin typeface="微软雅黑" panose="020B0503020204020204" pitchFamily="34" charset="-122"/>
                  <a:ea typeface="微软雅黑" panose="020B0503020204020204" pitchFamily="34" charset="-122"/>
                  <a:cs typeface="宋体" pitchFamily="2" charset="-122"/>
                </a:rPr>
                <a:t>单击此处添加标题</a:t>
              </a:r>
            </a:p>
          </p:txBody>
        </p:sp>
      </p:grpSp>
      <p:grpSp>
        <p:nvGrpSpPr>
          <p:cNvPr id="13" name="组合 1"/>
          <p:cNvGrpSpPr/>
          <p:nvPr/>
        </p:nvGrpSpPr>
        <p:grpSpPr>
          <a:xfrm>
            <a:off x="6354634" y="936416"/>
            <a:ext cx="1764007" cy="1085257"/>
            <a:chOff x="6382171" y="2195545"/>
            <a:chExt cx="1764007" cy="1085257"/>
          </a:xfrm>
        </p:grpSpPr>
        <p:sp>
          <p:nvSpPr>
            <p:cNvPr id="14" name="TextBox 20"/>
            <p:cNvSpPr txBox="1"/>
            <p:nvPr/>
          </p:nvSpPr>
          <p:spPr bwMode="auto">
            <a:xfrm>
              <a:off x="6382171" y="2494098"/>
              <a:ext cx="1764007" cy="786704"/>
            </a:xfrm>
            <a:prstGeom prst="rect">
              <a:avLst/>
            </a:prstGeom>
            <a:noFill/>
          </p:spPr>
          <p:txBody>
            <a:bodyPr vert="horz" wrap="square" lIns="93296" tIns="46648" rIns="93296" bIns="46648"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srgbClr val="181818"/>
                  </a:solidFill>
                  <a:effectLst/>
                  <a:uLnTx/>
                  <a:uFillTx/>
                  <a:latin typeface="微软雅黑" panose="020B0503020204020204" pitchFamily="34" charset="-122"/>
                  <a:ea typeface="微软雅黑" panose="020B0503020204020204" pitchFamily="34" charset="-122"/>
                  <a:cs typeface="宋体" pitchFamily="2" charset="-122"/>
                </a:rPr>
                <a:t>单击此处添加段落文本单击</a:t>
              </a:r>
              <a:r>
                <a:rPr kumimoji="0" lang="zh-CN" altLang="en-US" sz="1000" b="0" i="0" u="none" strike="noStrike" kern="1200" cap="none" spc="0" normalizeH="0" baseline="0" noProof="0" dirty="0">
                  <a:ln>
                    <a:noFill/>
                  </a:ln>
                  <a:solidFill>
                    <a:srgbClr val="181818"/>
                  </a:solidFill>
                  <a:effectLst/>
                  <a:uLnTx/>
                  <a:uFillTx/>
                  <a:latin typeface="微软雅黑" pitchFamily="34" charset="-122"/>
                  <a:ea typeface="微软雅黑" pitchFamily="34" charset="-122"/>
                  <a:cs typeface="+mn-cs"/>
                </a:rPr>
                <a:t>此处添加段落文本单击此处添加段落文本单击此处</a:t>
              </a:r>
              <a:r>
                <a:rPr kumimoji="0" lang="zh-CN" altLang="en-US" sz="1000" b="0" i="0" u="none" strike="noStrike" kern="1200" cap="none" spc="0" normalizeH="0" baseline="0" noProof="0" dirty="0" smtClean="0">
                  <a:ln>
                    <a:noFill/>
                  </a:ln>
                  <a:solidFill>
                    <a:srgbClr val="181818"/>
                  </a:solidFill>
                  <a:effectLst/>
                  <a:uLnTx/>
                  <a:uFillTx/>
                  <a:latin typeface="微软雅黑" pitchFamily="34" charset="-122"/>
                  <a:ea typeface="微软雅黑" pitchFamily="34" charset="-122"/>
                  <a:cs typeface="+mn-cs"/>
                </a:rPr>
                <a:t>添加</a:t>
              </a:r>
              <a:endParaRPr kumimoji="0" lang="zh-CN" altLang="en-US" sz="1000" b="0" i="0" u="none" strike="noStrike" kern="1200" cap="none" spc="0" normalizeH="0" baseline="0" noProof="0" dirty="0">
                <a:ln>
                  <a:noFill/>
                </a:ln>
                <a:solidFill>
                  <a:srgbClr val="181818"/>
                </a:solidFill>
                <a:effectLst/>
                <a:uLnTx/>
                <a:uFillTx/>
                <a:latin typeface="微软雅黑" pitchFamily="34" charset="-122"/>
                <a:ea typeface="微软雅黑" pitchFamily="34" charset="-122"/>
                <a:cs typeface="+mn-cs"/>
              </a:endParaRPr>
            </a:p>
          </p:txBody>
        </p:sp>
        <p:sp>
          <p:nvSpPr>
            <p:cNvPr id="15" name="TextBox 19"/>
            <p:cNvSpPr txBox="1">
              <a:spLocks noChangeArrowheads="1"/>
            </p:cNvSpPr>
            <p:nvPr/>
          </p:nvSpPr>
          <p:spPr bwMode="auto">
            <a:xfrm>
              <a:off x="6382172" y="2195545"/>
              <a:ext cx="1764006" cy="2826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3296" tIns="46648" rIns="93296" bIns="46648"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zh-CN" sz="1200" b="1" i="0" u="none" strike="noStrike" kern="1200" cap="none" spc="0" normalizeH="0" baseline="0" noProof="0" dirty="0">
                  <a:ln>
                    <a:noFill/>
                  </a:ln>
                  <a:solidFill>
                    <a:srgbClr val="5DB620"/>
                  </a:solidFill>
                  <a:effectLst/>
                  <a:uLnTx/>
                  <a:uFillTx/>
                  <a:latin typeface="微软雅黑" panose="020B0503020204020204" pitchFamily="34" charset="-122"/>
                  <a:ea typeface="微软雅黑" panose="020B0503020204020204" pitchFamily="34" charset="-122"/>
                  <a:cs typeface="宋体" pitchFamily="2" charset="-122"/>
                </a:rPr>
                <a:t>单击此处添加标题</a:t>
              </a:r>
            </a:p>
          </p:txBody>
        </p:sp>
      </p:grpSp>
      <p:grpSp>
        <p:nvGrpSpPr>
          <p:cNvPr id="16" name="组合 2"/>
          <p:cNvGrpSpPr/>
          <p:nvPr/>
        </p:nvGrpSpPr>
        <p:grpSpPr>
          <a:xfrm>
            <a:off x="6354634" y="2999192"/>
            <a:ext cx="1764007" cy="1085257"/>
            <a:chOff x="6382171" y="5245959"/>
            <a:chExt cx="1764007" cy="1085257"/>
          </a:xfrm>
        </p:grpSpPr>
        <p:sp>
          <p:nvSpPr>
            <p:cNvPr id="17" name="TextBox 20"/>
            <p:cNvSpPr txBox="1"/>
            <p:nvPr/>
          </p:nvSpPr>
          <p:spPr bwMode="auto">
            <a:xfrm>
              <a:off x="6382171" y="5544512"/>
              <a:ext cx="1764007" cy="786704"/>
            </a:xfrm>
            <a:prstGeom prst="rect">
              <a:avLst/>
            </a:prstGeom>
            <a:noFill/>
          </p:spPr>
          <p:txBody>
            <a:bodyPr vert="horz" wrap="square" lIns="93296" tIns="46648" rIns="93296" bIns="46648"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srgbClr val="181818"/>
                  </a:solidFill>
                  <a:effectLst/>
                  <a:uLnTx/>
                  <a:uFillTx/>
                  <a:latin typeface="微软雅黑" panose="020B0503020204020204" pitchFamily="34" charset="-122"/>
                  <a:ea typeface="微软雅黑" panose="020B0503020204020204" pitchFamily="34" charset="-122"/>
                  <a:cs typeface="+mn-cs"/>
                </a:rPr>
                <a:t>单击此处添加段落文本单击此处添加段落文本单击此处添加段落文本单击此处</a:t>
              </a:r>
              <a:r>
                <a:rPr kumimoji="0" lang="zh-CN" altLang="en-US" sz="1000" b="0" i="0" u="none" strike="noStrike" kern="1200" cap="none" spc="0" normalizeH="0" baseline="0" noProof="0" dirty="0" smtClean="0">
                  <a:ln>
                    <a:noFill/>
                  </a:ln>
                  <a:solidFill>
                    <a:srgbClr val="181818"/>
                  </a:solidFill>
                  <a:effectLst/>
                  <a:uLnTx/>
                  <a:uFillTx/>
                  <a:latin typeface="微软雅黑" panose="020B0503020204020204" pitchFamily="34" charset="-122"/>
                  <a:ea typeface="微软雅黑" panose="020B0503020204020204" pitchFamily="34" charset="-122"/>
                  <a:cs typeface="+mn-cs"/>
                </a:rPr>
                <a:t>添加</a:t>
              </a:r>
              <a:endParaRPr kumimoji="0" lang="zh-CN" altLang="en-US" sz="1000" b="0" i="0" u="none" strike="noStrike" kern="1200" cap="none" spc="0" normalizeH="0" baseline="0" noProof="0" dirty="0">
                <a:ln>
                  <a:noFill/>
                </a:ln>
                <a:solidFill>
                  <a:srgbClr val="181818"/>
                </a:solidFill>
                <a:effectLst/>
                <a:uLnTx/>
                <a:uFillTx/>
                <a:latin typeface="微软雅黑" panose="020B0503020204020204" pitchFamily="34" charset="-122"/>
                <a:ea typeface="微软雅黑" panose="020B0503020204020204" pitchFamily="34" charset="-122"/>
                <a:cs typeface="+mn-cs"/>
              </a:endParaRPr>
            </a:p>
          </p:txBody>
        </p:sp>
        <p:sp>
          <p:nvSpPr>
            <p:cNvPr id="18" name="TextBox 17"/>
            <p:cNvSpPr txBox="1">
              <a:spLocks noChangeArrowheads="1"/>
            </p:cNvSpPr>
            <p:nvPr/>
          </p:nvSpPr>
          <p:spPr bwMode="auto">
            <a:xfrm>
              <a:off x="6382172" y="5245959"/>
              <a:ext cx="1764006" cy="2826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3296" tIns="46648" rIns="93296" bIns="46648"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zh-CN" sz="1200" b="1" i="0" u="none" strike="noStrike" kern="1200" cap="none" spc="0" normalizeH="0" baseline="0" noProof="0" dirty="0">
                  <a:ln>
                    <a:noFill/>
                  </a:ln>
                  <a:solidFill>
                    <a:srgbClr val="5DB620"/>
                  </a:solidFill>
                  <a:effectLst/>
                  <a:uLnTx/>
                  <a:uFillTx/>
                  <a:latin typeface="微软雅黑" panose="020B0503020204020204" pitchFamily="34" charset="-122"/>
                  <a:ea typeface="微软雅黑" panose="020B0503020204020204" pitchFamily="34" charset="-122"/>
                  <a:cs typeface="宋体" pitchFamily="2" charset="-122"/>
                </a:rPr>
                <a:t>单击此处添加标题</a:t>
              </a:r>
            </a:p>
          </p:txBody>
        </p:sp>
      </p:grpSp>
    </p:spTree>
    <p:extLst>
      <p:ext uri="{BB962C8B-B14F-4D97-AF65-F5344CB8AC3E}">
        <p14:creationId xmlns:p14="http://schemas.microsoft.com/office/powerpoint/2010/main" xmlns="" val="219336232"/>
      </p:ext>
    </p:extLst>
  </p:cSld>
  <p:clrMapOvr>
    <a:masterClrMapping/>
  </p:clrMapOvr>
  <mc:AlternateContent xmlns:mc="http://schemas.openxmlformats.org/markup-compatibility/2006">
    <mc:Choice xmlns:p14="http://schemas.microsoft.com/office/powerpoint/2010/main" xmlns="" Requires="p14">
      <p:transition spd="slow" p14:dur="1250" advClick="0" advTm="3713">
        <p14:switch dir="r"/>
      </p:transition>
    </mc:Choice>
    <mc:Fallback>
      <p:transition spd="slow" advClick="0" advTm="371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2" presetClass="entr" presetSubtype="9"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0-#ppt_w/2"/>
                                          </p:val>
                                        </p:tav>
                                        <p:tav tm="100000">
                                          <p:val>
                                            <p:strVal val="#ppt_x"/>
                                          </p:val>
                                        </p:tav>
                                      </p:tavLst>
                                    </p:anim>
                                    <p:anim calcmode="lin" valueType="num">
                                      <p:cBhvr additive="base">
                                        <p:cTn id="14" dur="500" fill="hold"/>
                                        <p:tgtEl>
                                          <p:spTgt spid="5"/>
                                        </p:tgtEl>
                                        <p:attrNameLst>
                                          <p:attrName>ppt_y</p:attrName>
                                        </p:attrNameLst>
                                      </p:cBhvr>
                                      <p:tavLst>
                                        <p:tav tm="0">
                                          <p:val>
                                            <p:strVal val="0-#ppt_h/2"/>
                                          </p:val>
                                        </p:tav>
                                        <p:tav tm="100000">
                                          <p:val>
                                            <p:strVal val="#ppt_y"/>
                                          </p:val>
                                        </p:tav>
                                      </p:tavLst>
                                    </p:anim>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500"/>
                                        <p:tgtEl>
                                          <p:spTgt spid="10"/>
                                        </p:tgtEl>
                                      </p:cBhvr>
                                    </p:animEffect>
                                  </p:childTnLst>
                                </p:cTn>
                              </p:par>
                            </p:childTnLst>
                          </p:cTn>
                        </p:par>
                        <p:par>
                          <p:cTn id="19" fill="hold">
                            <p:stCondLst>
                              <p:cond delay="1500"/>
                            </p:stCondLst>
                            <p:childTnLst>
                              <p:par>
                                <p:cTn id="20" presetID="2" presetClass="entr" presetSubtype="3" fill="hold" grpId="0" nodeType="after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additive="base">
                                        <p:cTn id="22" dur="500" fill="hold"/>
                                        <p:tgtEl>
                                          <p:spTgt spid="2"/>
                                        </p:tgtEl>
                                        <p:attrNameLst>
                                          <p:attrName>ppt_x</p:attrName>
                                        </p:attrNameLst>
                                      </p:cBhvr>
                                      <p:tavLst>
                                        <p:tav tm="0">
                                          <p:val>
                                            <p:strVal val="1+#ppt_w/2"/>
                                          </p:val>
                                        </p:tav>
                                        <p:tav tm="100000">
                                          <p:val>
                                            <p:strVal val="#ppt_x"/>
                                          </p:val>
                                        </p:tav>
                                      </p:tavLst>
                                    </p:anim>
                                    <p:anim calcmode="lin" valueType="num">
                                      <p:cBhvr additive="base">
                                        <p:cTn id="23" dur="500" fill="hold"/>
                                        <p:tgtEl>
                                          <p:spTgt spid="2"/>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10" presetClass="entr" presetSubtype="0" fill="hold" nodeType="after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childTnLst>
                          </p:cTn>
                        </p:par>
                        <p:par>
                          <p:cTn id="28" fill="hold">
                            <p:stCondLst>
                              <p:cond delay="2500"/>
                            </p:stCondLst>
                            <p:childTnLst>
                              <p:par>
                                <p:cTn id="29" presetID="2" presetClass="entr" presetSubtype="12" fill="hold" grpId="0" nodeType="after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0-#ppt_w/2"/>
                                          </p:val>
                                        </p:tav>
                                        <p:tav tm="100000">
                                          <p:val>
                                            <p:strVal val="#ppt_x"/>
                                          </p:val>
                                        </p:tav>
                                      </p:tavLst>
                                    </p:anim>
                                    <p:anim calcmode="lin" valueType="num">
                                      <p:cBhvr additive="base">
                                        <p:cTn id="32" dur="500" fill="hold"/>
                                        <p:tgtEl>
                                          <p:spTgt spid="4"/>
                                        </p:tgtEl>
                                        <p:attrNameLst>
                                          <p:attrName>ppt_y</p:attrName>
                                        </p:attrNameLst>
                                      </p:cBhvr>
                                      <p:tavLst>
                                        <p:tav tm="0">
                                          <p:val>
                                            <p:strVal val="1+#ppt_h/2"/>
                                          </p:val>
                                        </p:tav>
                                        <p:tav tm="100000">
                                          <p:val>
                                            <p:strVal val="#ppt_y"/>
                                          </p:val>
                                        </p:tav>
                                      </p:tavLst>
                                    </p:anim>
                                  </p:childTnLst>
                                </p:cTn>
                              </p:par>
                            </p:childTnLst>
                          </p:cTn>
                        </p:par>
                        <p:par>
                          <p:cTn id="33" fill="hold">
                            <p:stCondLst>
                              <p:cond delay="3000"/>
                            </p:stCondLst>
                            <p:childTnLst>
                              <p:par>
                                <p:cTn id="34" presetID="10" presetClass="entr" presetSubtype="0" fill="hold" nodeType="after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fade">
                                      <p:cBhvr>
                                        <p:cTn id="36" dur="500"/>
                                        <p:tgtEl>
                                          <p:spTgt spid="7"/>
                                        </p:tgtEl>
                                      </p:cBhvr>
                                    </p:animEffect>
                                  </p:childTnLst>
                                </p:cTn>
                              </p:par>
                            </p:childTnLst>
                          </p:cTn>
                        </p:par>
                        <p:par>
                          <p:cTn id="37" fill="hold">
                            <p:stCondLst>
                              <p:cond delay="3500"/>
                            </p:stCondLst>
                            <p:childTnLst>
                              <p:par>
                                <p:cTn id="38" presetID="2" presetClass="entr" presetSubtype="6" fill="hold" grpId="0" nodeType="afterEffect">
                                  <p:stCondLst>
                                    <p:cond delay="0"/>
                                  </p:stCondLst>
                                  <p:childTnLst>
                                    <p:set>
                                      <p:cBhvr>
                                        <p:cTn id="39" dur="1" fill="hold">
                                          <p:stCondLst>
                                            <p:cond delay="0"/>
                                          </p:stCondLst>
                                        </p:cTn>
                                        <p:tgtEl>
                                          <p:spTgt spid="3"/>
                                        </p:tgtEl>
                                        <p:attrNameLst>
                                          <p:attrName>style.visibility</p:attrName>
                                        </p:attrNameLst>
                                      </p:cBhvr>
                                      <p:to>
                                        <p:strVal val="visible"/>
                                      </p:to>
                                    </p:set>
                                    <p:anim calcmode="lin" valueType="num">
                                      <p:cBhvr additive="base">
                                        <p:cTn id="40" dur="500" fill="hold"/>
                                        <p:tgtEl>
                                          <p:spTgt spid="3"/>
                                        </p:tgtEl>
                                        <p:attrNameLst>
                                          <p:attrName>ppt_x</p:attrName>
                                        </p:attrNameLst>
                                      </p:cBhvr>
                                      <p:tavLst>
                                        <p:tav tm="0">
                                          <p:val>
                                            <p:strVal val="1+#ppt_w/2"/>
                                          </p:val>
                                        </p:tav>
                                        <p:tav tm="100000">
                                          <p:val>
                                            <p:strVal val="#ppt_x"/>
                                          </p:val>
                                        </p:tav>
                                      </p:tavLst>
                                    </p:anim>
                                    <p:anim calcmode="lin" valueType="num">
                                      <p:cBhvr additive="base">
                                        <p:cTn id="41" dur="500" fill="hold"/>
                                        <p:tgtEl>
                                          <p:spTgt spid="3"/>
                                        </p:tgtEl>
                                        <p:attrNameLst>
                                          <p:attrName>ppt_y</p:attrName>
                                        </p:attrNameLst>
                                      </p:cBhvr>
                                      <p:tavLst>
                                        <p:tav tm="0">
                                          <p:val>
                                            <p:strVal val="1+#ppt_h/2"/>
                                          </p:val>
                                        </p:tav>
                                        <p:tav tm="100000">
                                          <p:val>
                                            <p:strVal val="#ppt_y"/>
                                          </p:val>
                                        </p:tav>
                                      </p:tavLst>
                                    </p:anim>
                                  </p:childTnLst>
                                </p:cTn>
                              </p:par>
                            </p:childTnLst>
                          </p:cTn>
                        </p:par>
                        <p:par>
                          <p:cTn id="42" fill="hold">
                            <p:stCondLst>
                              <p:cond delay="4000"/>
                            </p:stCondLst>
                            <p:childTnLst>
                              <p:par>
                                <p:cTn id="43" presetID="10" presetClass="entr" presetSubtype="0" fill="hold" nodeType="after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fade">
                                      <p:cBhvr>
                                        <p:cTn id="4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7"/>
          <a:stretch>
            <a:fillRect/>
          </a:stretch>
        </p:blipFill>
        <p:spPr>
          <a:xfrm>
            <a:off x="-397" y="-985"/>
            <a:ext cx="9144793" cy="5145470"/>
          </a:xfrm>
          <a:prstGeom prst="rect">
            <a:avLst/>
          </a:prstGeom>
        </p:spPr>
      </p:pic>
      <p:sp>
        <p:nvSpPr>
          <p:cNvPr id="14" name="MH_Entry_1">
            <a:hlinkClick r:id="rId8" action="ppaction://hlinksldjump"/>
          </p:cNvPr>
          <p:cNvSpPr/>
          <p:nvPr>
            <p:custDataLst>
              <p:tags r:id="rId2"/>
            </p:custDataLst>
          </p:nvPr>
        </p:nvSpPr>
        <p:spPr>
          <a:xfrm>
            <a:off x="2209862" y="2758961"/>
            <a:ext cx="5073448" cy="3948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0" rIns="0" bIns="0" anchor="ctr">
            <a:norm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150" normalizeH="0" baseline="0" noProof="0">
                <a:ln>
                  <a:noFill/>
                </a:ln>
                <a:solidFill>
                  <a:srgbClr val="FFFFFF"/>
                </a:solidFill>
                <a:effectLst/>
                <a:uLnTx/>
                <a:uFillTx/>
                <a:latin typeface="微软雅黑"/>
                <a:ea typeface="微软雅黑"/>
                <a:cs typeface="+mn-cs"/>
              </a:rPr>
              <a:t>输入您的标题或复制标题到此处</a:t>
            </a:r>
            <a:endParaRPr kumimoji="0" lang="zh-CN" altLang="en-US" sz="2400" b="0" i="0" u="none" strike="noStrike" kern="1200" cap="none" spc="150" normalizeH="0" baseline="0" noProof="0" dirty="0">
              <a:ln>
                <a:noFill/>
              </a:ln>
              <a:solidFill>
                <a:srgbClr val="FFFFFF"/>
              </a:solidFill>
              <a:effectLst/>
              <a:uLnTx/>
              <a:uFillTx/>
              <a:latin typeface="微软雅黑"/>
              <a:ea typeface="微软雅黑"/>
              <a:cs typeface="+mn-cs"/>
            </a:endParaRPr>
          </a:p>
        </p:txBody>
      </p:sp>
      <p:sp>
        <p:nvSpPr>
          <p:cNvPr id="20" name="MH_Others_3"/>
          <p:cNvSpPr txBox="1"/>
          <p:nvPr>
            <p:custDataLst>
              <p:tags r:id="rId3"/>
            </p:custDataLst>
          </p:nvPr>
        </p:nvSpPr>
        <p:spPr>
          <a:xfrm>
            <a:off x="6934138" y="239252"/>
            <a:ext cx="2016471" cy="1058049"/>
          </a:xfrm>
          <a:prstGeom prst="rect">
            <a:avLst/>
          </a:prstGeom>
          <a:noFill/>
        </p:spPr>
        <p:txBody>
          <a:bodyPr wrap="square" lIns="0" tIns="0" rIns="0" bIns="0" rtlCol="0" anchor="ctr" anchorCtr="0">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4800" b="0" i="0" u="none" strike="noStrike" kern="1200" cap="none" spc="0" normalizeH="0" baseline="0" noProof="0" dirty="0">
                <a:ln>
                  <a:noFill/>
                </a:ln>
                <a:solidFill>
                  <a:srgbClr val="609016"/>
                </a:solidFill>
                <a:effectLst/>
                <a:uLnTx/>
                <a:uFillTx/>
                <a:latin typeface="微软雅黑" panose="020B0503020204020204" pitchFamily="34" charset="-122"/>
                <a:ea typeface="微软雅黑" panose="020B0503020204020204" pitchFamily="34" charset="-122"/>
                <a:cs typeface="+mn-cs"/>
              </a:rPr>
              <a:t>目录</a:t>
            </a:r>
            <a:r>
              <a:rPr kumimoji="0" lang="zh-CN" altLang="en-US" sz="3600" b="0" i="0" u="none" strike="noStrike" kern="1200" cap="none" spc="0" normalizeH="0" baseline="0" noProof="0" dirty="0">
                <a:ln>
                  <a:noFill/>
                </a:ln>
                <a:solidFill>
                  <a:srgbClr val="609016"/>
                </a:solidFill>
                <a:effectLst/>
                <a:uLnTx/>
                <a:uFillTx/>
                <a:latin typeface="微软雅黑" panose="020B0503020204020204" pitchFamily="34" charset="-122"/>
                <a:ea typeface="微软雅黑" panose="020B0503020204020204" pitchFamily="34" charset="-122"/>
                <a:cs typeface="+mn-cs"/>
              </a:rPr>
              <a:t> </a:t>
            </a:r>
            <a:endParaRPr kumimoji="0" lang="en-US" altLang="zh-CN" sz="3600" b="0" i="0" u="none" strike="noStrike" kern="1200" cap="none" spc="0" normalizeH="0" baseline="0" noProof="0" dirty="0">
              <a:ln>
                <a:noFill/>
              </a:ln>
              <a:solidFill>
                <a:srgbClr val="609016"/>
              </a:solidFill>
              <a:effectLst/>
              <a:uLnTx/>
              <a:uFillTx/>
              <a:latin typeface="微软雅黑" panose="020B0503020204020204" pitchFamily="34" charset="-122"/>
              <a:ea typeface="微软雅黑" panose="020B0503020204020204" pitchFamily="3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srgbClr val="609016"/>
                </a:solidFill>
                <a:effectLst/>
                <a:uLnTx/>
                <a:uFillTx/>
                <a:latin typeface="微软雅黑" panose="020B0503020204020204" pitchFamily="34" charset="-122"/>
                <a:ea typeface="微软雅黑" panose="020B0503020204020204" pitchFamily="34" charset="-122"/>
                <a:cs typeface="+mn-cs"/>
              </a:rPr>
              <a:t>CONTENTS</a:t>
            </a:r>
            <a:endParaRPr kumimoji="0" lang="zh-CN" altLang="en-US" sz="1200" b="0" i="0" u="none" strike="noStrike" kern="1200" cap="none" spc="0" normalizeH="0" baseline="0" noProof="0" dirty="0">
              <a:ln>
                <a:noFill/>
              </a:ln>
              <a:solidFill>
                <a:srgbClr val="609016"/>
              </a:solidFill>
              <a:effectLst/>
              <a:uLnTx/>
              <a:uFillTx/>
              <a:latin typeface="微软雅黑" panose="020B0503020204020204" pitchFamily="34" charset="-122"/>
              <a:ea typeface="微软雅黑" panose="020B0503020204020204" pitchFamily="34" charset="-122"/>
              <a:cs typeface="+mn-cs"/>
            </a:endParaRPr>
          </a:p>
        </p:txBody>
      </p:sp>
      <p:sp>
        <p:nvSpPr>
          <p:cNvPr id="16" name="MH_Number_1">
            <a:hlinkClick r:id="rId8" action="ppaction://hlinksldjump"/>
          </p:cNvPr>
          <p:cNvSpPr txBox="1">
            <a:spLocks noChangeArrowheads="1"/>
          </p:cNvSpPr>
          <p:nvPr>
            <p:custDataLst>
              <p:tags r:id="rId4"/>
            </p:custDataLst>
          </p:nvPr>
        </p:nvSpPr>
        <p:spPr bwMode="auto">
          <a:xfrm>
            <a:off x="3545739" y="1844035"/>
            <a:ext cx="2401694" cy="4850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nchor="ctr">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marL="0" marR="0" lvl="0" indent="0" algn="ctr" defTabSz="685800" rtl="0" eaLnBrk="1" fontAlgn="auto" latinLnBrk="0" hangingPunct="1">
              <a:lnSpc>
                <a:spcPct val="100000"/>
              </a:lnSpc>
              <a:spcBef>
                <a:spcPct val="0"/>
              </a:spcBef>
              <a:spcAft>
                <a:spcPts val="0"/>
              </a:spcAft>
              <a:buClrTx/>
              <a:buSzTx/>
              <a:buFontTx/>
              <a:buNone/>
              <a:tabLst/>
              <a:defRPr/>
            </a:pPr>
            <a:r>
              <a:rPr kumimoji="0" lang="zh-CN" altLang="en-US" sz="4400" b="0" i="0" u="none" strike="noStrike" kern="1200" cap="none" spc="0" normalizeH="0" baseline="0" noProof="0" dirty="0" smtClean="0">
                <a:ln>
                  <a:noFill/>
                </a:ln>
                <a:solidFill>
                  <a:srgbClr val="609016"/>
                </a:solidFill>
                <a:effectLst/>
                <a:uLnTx/>
                <a:uFillTx/>
                <a:latin typeface="Arial" panose="020B0604020202020204" pitchFamily="34" charset="0"/>
                <a:ea typeface="微软雅黑" panose="020B0503020204020204" pitchFamily="34" charset="-122"/>
                <a:cs typeface="Arial" panose="020B0604020202020204" pitchFamily="34" charset="0"/>
              </a:rPr>
              <a:t>第三部分</a:t>
            </a:r>
            <a:endParaRPr kumimoji="0" lang="zh-CN" altLang="en-US" sz="4400" b="0" i="0" u="none" strike="noStrike" kern="1200" cap="none" spc="0" normalizeH="0" baseline="0" noProof="0" dirty="0">
              <a:ln>
                <a:noFill/>
              </a:ln>
              <a:solidFill>
                <a:srgbClr val="609016"/>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Tree>
    <p:custDataLst>
      <p:tags r:id="rId1"/>
    </p:custDataLst>
    <p:extLst>
      <p:ext uri="{BB962C8B-B14F-4D97-AF65-F5344CB8AC3E}">
        <p14:creationId xmlns:p14="http://schemas.microsoft.com/office/powerpoint/2010/main" xmlns="" val="2342419611"/>
      </p:ext>
    </p:extLst>
  </p:cSld>
  <p:clrMapOvr>
    <a:masterClrMapping/>
  </p:clrMapOvr>
  <mc:AlternateContent xmlns:mc="http://schemas.openxmlformats.org/markup-compatibility/2006">
    <mc:Choice xmlns:p14="http://schemas.microsoft.com/office/powerpoint/2010/main" xmlns="" Requires="p14">
      <p:transition spd="slow" p14:dur="1250" advClick="0" advTm="3713">
        <p14:switch dir="r"/>
      </p:transition>
    </mc:Choice>
    <mc:Fallback>
      <p:transition spd="slow" advClick="0" advTm="371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wipe(down)">
                                      <p:cBhvr>
                                        <p:cTn id="1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20" grpId="0"/>
      <p:bldP spid="1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65688" y="1666195"/>
            <a:ext cx="7644799" cy="1897476"/>
            <a:chOff x="765688" y="1666195"/>
            <a:chExt cx="7644799" cy="1897476"/>
          </a:xfrm>
        </p:grpSpPr>
        <p:cxnSp>
          <p:nvCxnSpPr>
            <p:cNvPr id="3" name="直接连接符 2"/>
            <p:cNvCxnSpPr/>
            <p:nvPr/>
          </p:nvCxnSpPr>
          <p:spPr>
            <a:xfrm>
              <a:off x="2056719" y="1840230"/>
              <a:ext cx="345758" cy="0"/>
            </a:xfrm>
            <a:prstGeom prst="line">
              <a:avLst/>
            </a:prstGeom>
            <a:ln w="19050">
              <a:solidFill>
                <a:schemeClr val="bg1"/>
              </a:solidFill>
              <a:tailEnd type="ova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a:off x="3603817" y="1840230"/>
              <a:ext cx="345758" cy="0"/>
            </a:xfrm>
            <a:prstGeom prst="line">
              <a:avLst/>
            </a:prstGeom>
            <a:ln w="19050">
              <a:solidFill>
                <a:schemeClr val="tx1"/>
              </a:solidFill>
              <a:tailEnd type="ova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5150916" y="1840230"/>
              <a:ext cx="345758" cy="0"/>
            </a:xfrm>
            <a:prstGeom prst="line">
              <a:avLst/>
            </a:prstGeom>
            <a:ln w="19050">
              <a:solidFill>
                <a:schemeClr val="bg2"/>
              </a:solidFill>
              <a:tailEnd type="ova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6698014" y="1840230"/>
              <a:ext cx="345758" cy="0"/>
            </a:xfrm>
            <a:prstGeom prst="line">
              <a:avLst/>
            </a:prstGeom>
            <a:ln w="19050">
              <a:solidFill>
                <a:schemeClr val="tx2"/>
              </a:solidFill>
              <a:tailEnd type="oval"/>
            </a:ln>
          </p:spPr>
          <p:style>
            <a:lnRef idx="1">
              <a:schemeClr val="accent1"/>
            </a:lnRef>
            <a:fillRef idx="0">
              <a:schemeClr val="accent1"/>
            </a:fillRef>
            <a:effectRef idx="0">
              <a:schemeClr val="accent1"/>
            </a:effectRef>
            <a:fontRef idx="minor">
              <a:schemeClr val="tx1"/>
            </a:fontRef>
          </p:style>
        </p:cxnSp>
        <p:grpSp>
          <p:nvGrpSpPr>
            <p:cNvPr id="7" name="组合 6"/>
            <p:cNvGrpSpPr/>
            <p:nvPr/>
          </p:nvGrpSpPr>
          <p:grpSpPr>
            <a:xfrm>
              <a:off x="765688" y="1666195"/>
              <a:ext cx="1446002" cy="1897476"/>
              <a:chOff x="765688" y="1666195"/>
              <a:chExt cx="1446002" cy="1897476"/>
            </a:xfrm>
          </p:grpSpPr>
          <p:sp>
            <p:nvSpPr>
              <p:cNvPr id="28" name="矩形 27"/>
              <p:cNvSpPr/>
              <p:nvPr/>
            </p:nvSpPr>
            <p:spPr>
              <a:xfrm>
                <a:off x="1003527" y="1666195"/>
                <a:ext cx="970325" cy="3571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rPr>
                  <a:t>添加标题</a:t>
                </a:r>
              </a:p>
            </p:txBody>
          </p:sp>
          <p:sp>
            <p:nvSpPr>
              <p:cNvPr id="29" name="Freeform 53"/>
              <p:cNvSpPr>
                <a:spLocks noChangeAspect="1" noEditPoints="1"/>
              </p:cNvSpPr>
              <p:nvPr/>
            </p:nvSpPr>
            <p:spPr bwMode="auto">
              <a:xfrm>
                <a:off x="1218689" y="2293788"/>
                <a:ext cx="540000" cy="540000"/>
              </a:xfrm>
              <a:custGeom>
                <a:avLst/>
                <a:gdLst>
                  <a:gd name="T0" fmla="*/ 175 w 350"/>
                  <a:gd name="T1" fmla="*/ 0 h 350"/>
                  <a:gd name="T2" fmla="*/ 0 w 350"/>
                  <a:gd name="T3" fmla="*/ 175 h 350"/>
                  <a:gd name="T4" fmla="*/ 175 w 350"/>
                  <a:gd name="T5" fmla="*/ 350 h 350"/>
                  <a:gd name="T6" fmla="*/ 350 w 350"/>
                  <a:gd name="T7" fmla="*/ 175 h 350"/>
                  <a:gd name="T8" fmla="*/ 175 w 350"/>
                  <a:gd name="T9" fmla="*/ 0 h 350"/>
                  <a:gd name="T10" fmla="*/ 277 w 350"/>
                  <a:gd name="T11" fmla="*/ 257 h 350"/>
                  <a:gd name="T12" fmla="*/ 268 w 350"/>
                  <a:gd name="T13" fmla="*/ 261 h 350"/>
                  <a:gd name="T14" fmla="*/ 255 w 350"/>
                  <a:gd name="T15" fmla="*/ 264 h 350"/>
                  <a:gd name="T16" fmla="*/ 248 w 350"/>
                  <a:gd name="T17" fmla="*/ 270 h 350"/>
                  <a:gd name="T18" fmla="*/ 230 w 350"/>
                  <a:gd name="T19" fmla="*/ 270 h 350"/>
                  <a:gd name="T20" fmla="*/ 223 w 350"/>
                  <a:gd name="T21" fmla="*/ 264 h 350"/>
                  <a:gd name="T22" fmla="*/ 223 w 350"/>
                  <a:gd name="T23" fmla="*/ 175 h 350"/>
                  <a:gd name="T24" fmla="*/ 230 w 350"/>
                  <a:gd name="T25" fmla="*/ 169 h 350"/>
                  <a:gd name="T26" fmla="*/ 248 w 350"/>
                  <a:gd name="T27" fmla="*/ 169 h 350"/>
                  <a:gd name="T28" fmla="*/ 255 w 350"/>
                  <a:gd name="T29" fmla="*/ 175 h 350"/>
                  <a:gd name="T30" fmla="*/ 262 w 350"/>
                  <a:gd name="T31" fmla="*/ 176 h 350"/>
                  <a:gd name="T32" fmla="*/ 175 w 350"/>
                  <a:gd name="T33" fmla="*/ 96 h 350"/>
                  <a:gd name="T34" fmla="*/ 88 w 350"/>
                  <a:gd name="T35" fmla="*/ 176 h 350"/>
                  <a:gd name="T36" fmla="*/ 95 w 350"/>
                  <a:gd name="T37" fmla="*/ 175 h 350"/>
                  <a:gd name="T38" fmla="*/ 101 w 350"/>
                  <a:gd name="T39" fmla="*/ 169 h 350"/>
                  <a:gd name="T40" fmla="*/ 120 w 350"/>
                  <a:gd name="T41" fmla="*/ 169 h 350"/>
                  <a:gd name="T42" fmla="*/ 126 w 350"/>
                  <a:gd name="T43" fmla="*/ 175 h 350"/>
                  <a:gd name="T44" fmla="*/ 126 w 350"/>
                  <a:gd name="T45" fmla="*/ 264 h 350"/>
                  <a:gd name="T46" fmla="*/ 120 w 350"/>
                  <a:gd name="T47" fmla="*/ 270 h 350"/>
                  <a:gd name="T48" fmla="*/ 101 w 350"/>
                  <a:gd name="T49" fmla="*/ 270 h 350"/>
                  <a:gd name="T50" fmla="*/ 95 w 350"/>
                  <a:gd name="T51" fmla="*/ 264 h 350"/>
                  <a:gd name="T52" fmla="*/ 52 w 350"/>
                  <a:gd name="T53" fmla="*/ 219 h 350"/>
                  <a:gd name="T54" fmla="*/ 71 w 350"/>
                  <a:gd name="T55" fmla="*/ 183 h 350"/>
                  <a:gd name="T56" fmla="*/ 175 w 350"/>
                  <a:gd name="T57" fmla="*/ 80 h 350"/>
                  <a:gd name="T58" fmla="*/ 279 w 350"/>
                  <a:gd name="T59" fmla="*/ 183 h 350"/>
                  <a:gd name="T60" fmla="*/ 298 w 350"/>
                  <a:gd name="T61" fmla="*/ 219 h 350"/>
                  <a:gd name="T62" fmla="*/ 277 w 350"/>
                  <a:gd name="T63" fmla="*/ 257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50" h="350">
                    <a:moveTo>
                      <a:pt x="175" y="0"/>
                    </a:moveTo>
                    <a:cubicBezTo>
                      <a:pt x="78" y="0"/>
                      <a:pt x="0" y="78"/>
                      <a:pt x="0" y="175"/>
                    </a:cubicBezTo>
                    <a:cubicBezTo>
                      <a:pt x="0" y="272"/>
                      <a:pt x="78" y="350"/>
                      <a:pt x="175" y="350"/>
                    </a:cubicBezTo>
                    <a:cubicBezTo>
                      <a:pt x="271" y="350"/>
                      <a:pt x="350" y="272"/>
                      <a:pt x="350" y="175"/>
                    </a:cubicBezTo>
                    <a:cubicBezTo>
                      <a:pt x="350" y="78"/>
                      <a:pt x="271" y="0"/>
                      <a:pt x="175" y="0"/>
                    </a:cubicBezTo>
                    <a:close/>
                    <a:moveTo>
                      <a:pt x="277" y="257"/>
                    </a:moveTo>
                    <a:cubicBezTo>
                      <a:pt x="268" y="261"/>
                      <a:pt x="268" y="261"/>
                      <a:pt x="268" y="261"/>
                    </a:cubicBezTo>
                    <a:cubicBezTo>
                      <a:pt x="264" y="263"/>
                      <a:pt x="260" y="264"/>
                      <a:pt x="255" y="264"/>
                    </a:cubicBezTo>
                    <a:cubicBezTo>
                      <a:pt x="255" y="267"/>
                      <a:pt x="252" y="270"/>
                      <a:pt x="248" y="270"/>
                    </a:cubicBezTo>
                    <a:cubicBezTo>
                      <a:pt x="230" y="270"/>
                      <a:pt x="230" y="270"/>
                      <a:pt x="230" y="270"/>
                    </a:cubicBezTo>
                    <a:cubicBezTo>
                      <a:pt x="226" y="270"/>
                      <a:pt x="223" y="267"/>
                      <a:pt x="223" y="264"/>
                    </a:cubicBezTo>
                    <a:cubicBezTo>
                      <a:pt x="223" y="175"/>
                      <a:pt x="223" y="175"/>
                      <a:pt x="223" y="175"/>
                    </a:cubicBezTo>
                    <a:cubicBezTo>
                      <a:pt x="223" y="171"/>
                      <a:pt x="226" y="169"/>
                      <a:pt x="230" y="169"/>
                    </a:cubicBezTo>
                    <a:cubicBezTo>
                      <a:pt x="248" y="169"/>
                      <a:pt x="248" y="169"/>
                      <a:pt x="248" y="169"/>
                    </a:cubicBezTo>
                    <a:cubicBezTo>
                      <a:pt x="252" y="169"/>
                      <a:pt x="255" y="171"/>
                      <a:pt x="255" y="175"/>
                    </a:cubicBezTo>
                    <a:cubicBezTo>
                      <a:pt x="257" y="175"/>
                      <a:pt x="259" y="175"/>
                      <a:pt x="262" y="176"/>
                    </a:cubicBezTo>
                    <a:cubicBezTo>
                      <a:pt x="258" y="131"/>
                      <a:pt x="220" y="96"/>
                      <a:pt x="175" y="96"/>
                    </a:cubicBezTo>
                    <a:cubicBezTo>
                      <a:pt x="129" y="96"/>
                      <a:pt x="92" y="131"/>
                      <a:pt x="88" y="176"/>
                    </a:cubicBezTo>
                    <a:cubicBezTo>
                      <a:pt x="90" y="175"/>
                      <a:pt x="92" y="175"/>
                      <a:pt x="95" y="175"/>
                    </a:cubicBezTo>
                    <a:cubicBezTo>
                      <a:pt x="95" y="171"/>
                      <a:pt x="98" y="169"/>
                      <a:pt x="101" y="169"/>
                    </a:cubicBezTo>
                    <a:cubicBezTo>
                      <a:pt x="120" y="169"/>
                      <a:pt x="120" y="169"/>
                      <a:pt x="120" y="169"/>
                    </a:cubicBezTo>
                    <a:cubicBezTo>
                      <a:pt x="123" y="169"/>
                      <a:pt x="126" y="171"/>
                      <a:pt x="126" y="175"/>
                    </a:cubicBezTo>
                    <a:cubicBezTo>
                      <a:pt x="126" y="264"/>
                      <a:pt x="126" y="264"/>
                      <a:pt x="126" y="264"/>
                    </a:cubicBezTo>
                    <a:cubicBezTo>
                      <a:pt x="126" y="267"/>
                      <a:pt x="123" y="270"/>
                      <a:pt x="120" y="270"/>
                    </a:cubicBezTo>
                    <a:cubicBezTo>
                      <a:pt x="101" y="270"/>
                      <a:pt x="101" y="270"/>
                      <a:pt x="101" y="270"/>
                    </a:cubicBezTo>
                    <a:cubicBezTo>
                      <a:pt x="98" y="270"/>
                      <a:pt x="95" y="267"/>
                      <a:pt x="95" y="264"/>
                    </a:cubicBezTo>
                    <a:cubicBezTo>
                      <a:pt x="71" y="263"/>
                      <a:pt x="52" y="243"/>
                      <a:pt x="52" y="219"/>
                    </a:cubicBezTo>
                    <a:cubicBezTo>
                      <a:pt x="52" y="204"/>
                      <a:pt x="59" y="191"/>
                      <a:pt x="71" y="183"/>
                    </a:cubicBezTo>
                    <a:cubicBezTo>
                      <a:pt x="71" y="126"/>
                      <a:pt x="118" y="80"/>
                      <a:pt x="175" y="80"/>
                    </a:cubicBezTo>
                    <a:cubicBezTo>
                      <a:pt x="232" y="80"/>
                      <a:pt x="278" y="126"/>
                      <a:pt x="279" y="183"/>
                    </a:cubicBezTo>
                    <a:cubicBezTo>
                      <a:pt x="290" y="191"/>
                      <a:pt x="298" y="204"/>
                      <a:pt x="298" y="219"/>
                    </a:cubicBezTo>
                    <a:cubicBezTo>
                      <a:pt x="298" y="235"/>
                      <a:pt x="290" y="249"/>
                      <a:pt x="277" y="257"/>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5DB620"/>
                  </a:solidFill>
                  <a:effectLst/>
                  <a:uLnTx/>
                  <a:uFillTx/>
                  <a:latin typeface="Book Antiqua"/>
                  <a:ea typeface="+mn-ea"/>
                  <a:cs typeface="+mn-cs"/>
                </a:endParaRPr>
              </a:p>
            </p:txBody>
          </p:sp>
          <p:sp>
            <p:nvSpPr>
              <p:cNvPr id="30" name="文本框 9"/>
              <p:cNvSpPr txBox="1"/>
              <p:nvPr/>
            </p:nvSpPr>
            <p:spPr>
              <a:xfrm>
                <a:off x="765688" y="3032756"/>
                <a:ext cx="1446002" cy="530915"/>
              </a:xfrm>
              <a:prstGeom prst="rect">
                <a:avLst/>
              </a:prstGeom>
              <a:noFill/>
            </p:spPr>
            <p:txBody>
              <a:bodyPr wrap="square" lIns="68580" tIns="34290" rIns="68580" bIns="34290" rtlCol="0">
                <a:spAutoFit/>
              </a:bodyPr>
              <a:lstStyle/>
              <a:p>
                <a:pPr marL="0" marR="0" lvl="0" indent="0" algn="l" defTabSz="914400" rtl="0" eaLnBrk="1" fontAlgn="auto" latinLnBrk="0" hangingPunct="1">
                  <a:lnSpc>
                    <a:spcPct val="100000"/>
                  </a:lnSpc>
                  <a:spcBef>
                    <a:spcPts val="450"/>
                  </a:spcBef>
                  <a:spcAft>
                    <a:spcPts val="0"/>
                  </a:spcAft>
                  <a:buClrTx/>
                  <a:buSzTx/>
                  <a:buFontTx/>
                  <a:buNone/>
                  <a:tabLst/>
                  <a:defRPr/>
                </a:pPr>
                <a:r>
                  <a:rPr kumimoji="0" lang="zh-CN" altLang="en-US" sz="1000" b="0" i="0" u="none" strike="noStrike" kern="1200" cap="none" spc="0" normalizeH="0" baseline="0" noProof="0" dirty="0">
                    <a:ln>
                      <a:noFill/>
                    </a:ln>
                    <a:solidFill>
                      <a:srgbClr val="181818"/>
                    </a:solidFill>
                    <a:effectLst/>
                    <a:uLnTx/>
                    <a:uFillTx/>
                    <a:latin typeface="微软雅黑" panose="020B0503020204020204" pitchFamily="34" charset="-122"/>
                    <a:ea typeface="微软雅黑" panose="020B0503020204020204" pitchFamily="34" charset="-122"/>
                    <a:cs typeface="+mn-cs"/>
                  </a:rPr>
                  <a:t>在此处添加文字在此处添加文字，在此处添加文字在此处添加文字。</a:t>
                </a:r>
              </a:p>
            </p:txBody>
          </p:sp>
        </p:grpSp>
        <p:grpSp>
          <p:nvGrpSpPr>
            <p:cNvPr id="8" name="组合 7"/>
            <p:cNvGrpSpPr/>
            <p:nvPr/>
          </p:nvGrpSpPr>
          <p:grpSpPr>
            <a:xfrm>
              <a:off x="2315387" y="1666195"/>
              <a:ext cx="1446002" cy="1897476"/>
              <a:chOff x="2315387" y="1666195"/>
              <a:chExt cx="1446002" cy="1897476"/>
            </a:xfrm>
          </p:grpSpPr>
          <p:sp>
            <p:nvSpPr>
              <p:cNvPr id="25" name="矩形 24"/>
              <p:cNvSpPr/>
              <p:nvPr/>
            </p:nvSpPr>
            <p:spPr>
              <a:xfrm>
                <a:off x="2550625" y="1666195"/>
                <a:ext cx="970325" cy="3571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rPr>
                  <a:t>添加标题</a:t>
                </a:r>
              </a:p>
            </p:txBody>
          </p:sp>
          <p:sp>
            <p:nvSpPr>
              <p:cNvPr id="26" name="Freeform 45"/>
              <p:cNvSpPr>
                <a:spLocks noChangeAspect="1" noEditPoints="1"/>
              </p:cNvSpPr>
              <p:nvPr/>
            </p:nvSpPr>
            <p:spPr bwMode="auto">
              <a:xfrm>
                <a:off x="2765244" y="2293788"/>
                <a:ext cx="539130" cy="540000"/>
              </a:xfrm>
              <a:custGeom>
                <a:avLst/>
                <a:gdLst>
                  <a:gd name="T0" fmla="*/ 0 w 342"/>
                  <a:gd name="T1" fmla="*/ 171 h 342"/>
                  <a:gd name="T2" fmla="*/ 342 w 342"/>
                  <a:gd name="T3" fmla="*/ 171 h 342"/>
                  <a:gd name="T4" fmla="*/ 48 w 342"/>
                  <a:gd name="T5" fmla="*/ 140 h 342"/>
                  <a:gd name="T6" fmla="*/ 108 w 342"/>
                  <a:gd name="T7" fmla="*/ 164 h 342"/>
                  <a:gd name="T8" fmla="*/ 48 w 342"/>
                  <a:gd name="T9" fmla="*/ 140 h 342"/>
                  <a:gd name="T10" fmla="*/ 109 w 342"/>
                  <a:gd name="T11" fmla="*/ 171 h 342"/>
                  <a:gd name="T12" fmla="*/ 66 w 342"/>
                  <a:gd name="T13" fmla="*/ 209 h 342"/>
                  <a:gd name="T14" fmla="*/ 95 w 342"/>
                  <a:gd name="T15" fmla="*/ 283 h 342"/>
                  <a:gd name="T16" fmla="*/ 95 w 342"/>
                  <a:gd name="T17" fmla="*/ 245 h 342"/>
                  <a:gd name="T18" fmla="*/ 95 w 342"/>
                  <a:gd name="T19" fmla="*/ 283 h 342"/>
                  <a:gd name="T20" fmla="*/ 67 w 342"/>
                  <a:gd name="T21" fmla="*/ 216 h 342"/>
                  <a:gd name="T22" fmla="*/ 114 w 342"/>
                  <a:gd name="T23" fmla="*/ 239 h 342"/>
                  <a:gd name="T24" fmla="*/ 169 w 342"/>
                  <a:gd name="T25" fmla="*/ 239 h 342"/>
                  <a:gd name="T26" fmla="*/ 120 w 342"/>
                  <a:gd name="T27" fmla="*/ 216 h 342"/>
                  <a:gd name="T28" fmla="*/ 169 w 342"/>
                  <a:gd name="T29" fmla="*/ 239 h 342"/>
                  <a:gd name="T30" fmla="*/ 119 w 342"/>
                  <a:gd name="T31" fmla="*/ 209 h 342"/>
                  <a:gd name="T32" fmla="*/ 175 w 342"/>
                  <a:gd name="T33" fmla="*/ 171 h 342"/>
                  <a:gd name="T34" fmla="*/ 116 w 342"/>
                  <a:gd name="T35" fmla="*/ 164 h 342"/>
                  <a:gd name="T36" fmla="*/ 177 w 342"/>
                  <a:gd name="T37" fmla="*/ 140 h 342"/>
                  <a:gd name="T38" fmla="*/ 116 w 342"/>
                  <a:gd name="T39" fmla="*/ 164 h 342"/>
                  <a:gd name="T40" fmla="*/ 177 w 342"/>
                  <a:gd name="T41" fmla="*/ 264 h 342"/>
                  <a:gd name="T42" fmla="*/ 215 w 342"/>
                  <a:gd name="T43" fmla="*/ 264 h 342"/>
                  <a:gd name="T44" fmla="*/ 217 w 342"/>
                  <a:gd name="T45" fmla="*/ 239 h 342"/>
                  <a:gd name="T46" fmla="*/ 178 w 342"/>
                  <a:gd name="T47" fmla="*/ 216 h 342"/>
                  <a:gd name="T48" fmla="*/ 217 w 342"/>
                  <a:gd name="T49" fmla="*/ 239 h 342"/>
                  <a:gd name="T50" fmla="*/ 179 w 342"/>
                  <a:gd name="T51" fmla="*/ 209 h 342"/>
                  <a:gd name="T52" fmla="*/ 235 w 342"/>
                  <a:gd name="T53" fmla="*/ 171 h 342"/>
                  <a:gd name="T54" fmla="*/ 283 w 342"/>
                  <a:gd name="T55" fmla="*/ 126 h 342"/>
                  <a:gd name="T56" fmla="*/ 241 w 342"/>
                  <a:gd name="T57" fmla="*/ 149 h 342"/>
                  <a:gd name="T58" fmla="*/ 182 w 342"/>
                  <a:gd name="T59" fmla="*/ 164 h 342"/>
                  <a:gd name="T60" fmla="*/ 220 w 342"/>
                  <a:gd name="T61" fmla="*/ 140 h 342"/>
                  <a:gd name="T62" fmla="*/ 252 w 342"/>
                  <a:gd name="T63" fmla="*/ 107 h 342"/>
                  <a:gd name="T64" fmla="*/ 260 w 342"/>
                  <a:gd name="T65" fmla="*/ 103 h 342"/>
                  <a:gd name="T66" fmla="*/ 283 w 342"/>
                  <a:gd name="T67" fmla="*/ 126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2" h="342">
                    <a:moveTo>
                      <a:pt x="171" y="0"/>
                    </a:moveTo>
                    <a:cubicBezTo>
                      <a:pt x="76" y="0"/>
                      <a:pt x="0" y="77"/>
                      <a:pt x="0" y="171"/>
                    </a:cubicBezTo>
                    <a:cubicBezTo>
                      <a:pt x="0" y="266"/>
                      <a:pt x="76" y="342"/>
                      <a:pt x="171" y="342"/>
                    </a:cubicBezTo>
                    <a:cubicBezTo>
                      <a:pt x="265" y="342"/>
                      <a:pt x="342" y="266"/>
                      <a:pt x="342" y="171"/>
                    </a:cubicBezTo>
                    <a:cubicBezTo>
                      <a:pt x="342" y="77"/>
                      <a:pt x="265" y="0"/>
                      <a:pt x="171" y="0"/>
                    </a:cubicBezTo>
                    <a:close/>
                    <a:moveTo>
                      <a:pt x="48" y="140"/>
                    </a:moveTo>
                    <a:cubicBezTo>
                      <a:pt x="106" y="140"/>
                      <a:pt x="106" y="140"/>
                      <a:pt x="106" y="140"/>
                    </a:cubicBezTo>
                    <a:cubicBezTo>
                      <a:pt x="108" y="164"/>
                      <a:pt x="108" y="164"/>
                      <a:pt x="108" y="164"/>
                    </a:cubicBezTo>
                    <a:cubicBezTo>
                      <a:pt x="54" y="164"/>
                      <a:pt x="54" y="164"/>
                      <a:pt x="54" y="164"/>
                    </a:cubicBezTo>
                    <a:lnTo>
                      <a:pt x="48" y="140"/>
                    </a:lnTo>
                    <a:close/>
                    <a:moveTo>
                      <a:pt x="56" y="171"/>
                    </a:moveTo>
                    <a:cubicBezTo>
                      <a:pt x="109" y="171"/>
                      <a:pt x="109" y="171"/>
                      <a:pt x="109" y="171"/>
                    </a:cubicBezTo>
                    <a:cubicBezTo>
                      <a:pt x="112" y="209"/>
                      <a:pt x="112" y="209"/>
                      <a:pt x="112" y="209"/>
                    </a:cubicBezTo>
                    <a:cubicBezTo>
                      <a:pt x="66" y="209"/>
                      <a:pt x="66" y="209"/>
                      <a:pt x="66" y="209"/>
                    </a:cubicBezTo>
                    <a:lnTo>
                      <a:pt x="56" y="171"/>
                    </a:lnTo>
                    <a:close/>
                    <a:moveTo>
                      <a:pt x="95" y="283"/>
                    </a:moveTo>
                    <a:cubicBezTo>
                      <a:pt x="85" y="283"/>
                      <a:pt x="76" y="275"/>
                      <a:pt x="76" y="264"/>
                    </a:cubicBezTo>
                    <a:cubicBezTo>
                      <a:pt x="76" y="254"/>
                      <a:pt x="85" y="245"/>
                      <a:pt x="95" y="245"/>
                    </a:cubicBezTo>
                    <a:cubicBezTo>
                      <a:pt x="106" y="245"/>
                      <a:pt x="114" y="254"/>
                      <a:pt x="114" y="264"/>
                    </a:cubicBezTo>
                    <a:cubicBezTo>
                      <a:pt x="114" y="275"/>
                      <a:pt x="106" y="283"/>
                      <a:pt x="95" y="283"/>
                    </a:cubicBezTo>
                    <a:close/>
                    <a:moveTo>
                      <a:pt x="73" y="239"/>
                    </a:moveTo>
                    <a:cubicBezTo>
                      <a:pt x="67" y="216"/>
                      <a:pt x="67" y="216"/>
                      <a:pt x="67" y="216"/>
                    </a:cubicBezTo>
                    <a:cubicBezTo>
                      <a:pt x="113" y="216"/>
                      <a:pt x="113" y="216"/>
                      <a:pt x="113" y="216"/>
                    </a:cubicBezTo>
                    <a:cubicBezTo>
                      <a:pt x="114" y="239"/>
                      <a:pt x="114" y="239"/>
                      <a:pt x="114" y="239"/>
                    </a:cubicBezTo>
                    <a:lnTo>
                      <a:pt x="73" y="239"/>
                    </a:lnTo>
                    <a:close/>
                    <a:moveTo>
                      <a:pt x="169" y="239"/>
                    </a:moveTo>
                    <a:cubicBezTo>
                      <a:pt x="122" y="239"/>
                      <a:pt x="122" y="239"/>
                      <a:pt x="122" y="239"/>
                    </a:cubicBezTo>
                    <a:cubicBezTo>
                      <a:pt x="120" y="216"/>
                      <a:pt x="120" y="216"/>
                      <a:pt x="120" y="216"/>
                    </a:cubicBezTo>
                    <a:cubicBezTo>
                      <a:pt x="171" y="216"/>
                      <a:pt x="171" y="216"/>
                      <a:pt x="171" y="216"/>
                    </a:cubicBezTo>
                    <a:lnTo>
                      <a:pt x="169" y="239"/>
                    </a:lnTo>
                    <a:close/>
                    <a:moveTo>
                      <a:pt x="171" y="209"/>
                    </a:moveTo>
                    <a:cubicBezTo>
                      <a:pt x="119" y="209"/>
                      <a:pt x="119" y="209"/>
                      <a:pt x="119" y="209"/>
                    </a:cubicBezTo>
                    <a:cubicBezTo>
                      <a:pt x="116" y="171"/>
                      <a:pt x="116" y="171"/>
                      <a:pt x="116" y="171"/>
                    </a:cubicBezTo>
                    <a:cubicBezTo>
                      <a:pt x="175" y="171"/>
                      <a:pt x="175" y="171"/>
                      <a:pt x="175" y="171"/>
                    </a:cubicBezTo>
                    <a:lnTo>
                      <a:pt x="171" y="209"/>
                    </a:lnTo>
                    <a:close/>
                    <a:moveTo>
                      <a:pt x="116" y="164"/>
                    </a:moveTo>
                    <a:cubicBezTo>
                      <a:pt x="114" y="140"/>
                      <a:pt x="114" y="140"/>
                      <a:pt x="114" y="140"/>
                    </a:cubicBezTo>
                    <a:cubicBezTo>
                      <a:pt x="177" y="140"/>
                      <a:pt x="177" y="140"/>
                      <a:pt x="177" y="140"/>
                    </a:cubicBezTo>
                    <a:cubicBezTo>
                      <a:pt x="175" y="164"/>
                      <a:pt x="175" y="164"/>
                      <a:pt x="175" y="164"/>
                    </a:cubicBezTo>
                    <a:lnTo>
                      <a:pt x="116" y="164"/>
                    </a:lnTo>
                    <a:close/>
                    <a:moveTo>
                      <a:pt x="196" y="283"/>
                    </a:moveTo>
                    <a:cubicBezTo>
                      <a:pt x="185" y="283"/>
                      <a:pt x="177" y="275"/>
                      <a:pt x="177" y="264"/>
                    </a:cubicBezTo>
                    <a:cubicBezTo>
                      <a:pt x="177" y="254"/>
                      <a:pt x="185" y="245"/>
                      <a:pt x="196" y="245"/>
                    </a:cubicBezTo>
                    <a:cubicBezTo>
                      <a:pt x="206" y="245"/>
                      <a:pt x="215" y="254"/>
                      <a:pt x="215" y="264"/>
                    </a:cubicBezTo>
                    <a:cubicBezTo>
                      <a:pt x="215" y="275"/>
                      <a:pt x="206" y="283"/>
                      <a:pt x="196" y="283"/>
                    </a:cubicBezTo>
                    <a:close/>
                    <a:moveTo>
                      <a:pt x="217" y="239"/>
                    </a:moveTo>
                    <a:cubicBezTo>
                      <a:pt x="176" y="239"/>
                      <a:pt x="176" y="239"/>
                      <a:pt x="176" y="239"/>
                    </a:cubicBezTo>
                    <a:cubicBezTo>
                      <a:pt x="178" y="216"/>
                      <a:pt x="178" y="216"/>
                      <a:pt x="178" y="216"/>
                    </a:cubicBezTo>
                    <a:cubicBezTo>
                      <a:pt x="223" y="216"/>
                      <a:pt x="223" y="216"/>
                      <a:pt x="223" y="216"/>
                    </a:cubicBezTo>
                    <a:lnTo>
                      <a:pt x="217" y="239"/>
                    </a:lnTo>
                    <a:close/>
                    <a:moveTo>
                      <a:pt x="225" y="209"/>
                    </a:moveTo>
                    <a:cubicBezTo>
                      <a:pt x="179" y="209"/>
                      <a:pt x="179" y="209"/>
                      <a:pt x="179" y="209"/>
                    </a:cubicBezTo>
                    <a:cubicBezTo>
                      <a:pt x="182" y="171"/>
                      <a:pt x="182" y="171"/>
                      <a:pt x="182" y="171"/>
                    </a:cubicBezTo>
                    <a:cubicBezTo>
                      <a:pt x="235" y="171"/>
                      <a:pt x="235" y="171"/>
                      <a:pt x="235" y="171"/>
                    </a:cubicBezTo>
                    <a:lnTo>
                      <a:pt x="225" y="209"/>
                    </a:lnTo>
                    <a:close/>
                    <a:moveTo>
                      <a:pt x="283" y="126"/>
                    </a:moveTo>
                    <a:cubicBezTo>
                      <a:pt x="264" y="126"/>
                      <a:pt x="264" y="126"/>
                      <a:pt x="264" y="126"/>
                    </a:cubicBezTo>
                    <a:cubicBezTo>
                      <a:pt x="256" y="133"/>
                      <a:pt x="249" y="141"/>
                      <a:pt x="241" y="149"/>
                    </a:cubicBezTo>
                    <a:cubicBezTo>
                      <a:pt x="237" y="164"/>
                      <a:pt x="237" y="164"/>
                      <a:pt x="237" y="164"/>
                    </a:cubicBezTo>
                    <a:cubicBezTo>
                      <a:pt x="182" y="164"/>
                      <a:pt x="182" y="164"/>
                      <a:pt x="182" y="164"/>
                    </a:cubicBezTo>
                    <a:cubicBezTo>
                      <a:pt x="184" y="140"/>
                      <a:pt x="184" y="140"/>
                      <a:pt x="184" y="140"/>
                    </a:cubicBezTo>
                    <a:cubicBezTo>
                      <a:pt x="220" y="140"/>
                      <a:pt x="220" y="140"/>
                      <a:pt x="220" y="140"/>
                    </a:cubicBezTo>
                    <a:cubicBezTo>
                      <a:pt x="221" y="139"/>
                      <a:pt x="221" y="138"/>
                      <a:pt x="222" y="137"/>
                    </a:cubicBezTo>
                    <a:cubicBezTo>
                      <a:pt x="232" y="127"/>
                      <a:pt x="242" y="117"/>
                      <a:pt x="252" y="107"/>
                    </a:cubicBezTo>
                    <a:cubicBezTo>
                      <a:pt x="252" y="107"/>
                      <a:pt x="253" y="106"/>
                      <a:pt x="254" y="105"/>
                    </a:cubicBezTo>
                    <a:cubicBezTo>
                      <a:pt x="256" y="104"/>
                      <a:pt x="258" y="103"/>
                      <a:pt x="260" y="103"/>
                    </a:cubicBezTo>
                    <a:cubicBezTo>
                      <a:pt x="283" y="103"/>
                      <a:pt x="283" y="103"/>
                      <a:pt x="283" y="103"/>
                    </a:cubicBezTo>
                    <a:cubicBezTo>
                      <a:pt x="297" y="103"/>
                      <a:pt x="297" y="126"/>
                      <a:pt x="283" y="126"/>
                    </a:cubicBezTo>
                    <a:close/>
                  </a:path>
                </a:pathLst>
              </a:custGeom>
              <a:solidFill>
                <a:schemeClr val="tx1"/>
              </a:solidFill>
              <a:ln>
                <a:noFill/>
              </a:ln>
            </p:spPr>
            <p:txBody>
              <a:bodyPr vert="horz" wrap="square" lIns="68580" tIns="34290" rIns="68580" bIns="3429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5DB620"/>
                  </a:solidFill>
                  <a:effectLst/>
                  <a:uLnTx/>
                  <a:uFillTx/>
                  <a:latin typeface="Book Antiqua"/>
                  <a:ea typeface="+mn-ea"/>
                  <a:cs typeface="+mn-cs"/>
                </a:endParaRPr>
              </a:p>
            </p:txBody>
          </p:sp>
          <p:sp>
            <p:nvSpPr>
              <p:cNvPr id="27" name="文本框 13"/>
              <p:cNvSpPr txBox="1"/>
              <p:nvPr/>
            </p:nvSpPr>
            <p:spPr>
              <a:xfrm>
                <a:off x="2315387" y="3032756"/>
                <a:ext cx="1446002" cy="530915"/>
              </a:xfrm>
              <a:prstGeom prst="rect">
                <a:avLst/>
              </a:prstGeom>
              <a:noFill/>
            </p:spPr>
            <p:txBody>
              <a:bodyPr wrap="square" lIns="68580" tIns="34290" rIns="68580" bIns="34290" rtlCol="0">
                <a:spAutoFit/>
              </a:bodyPr>
              <a:lstStyle/>
              <a:p>
                <a:pPr marL="0" marR="0" lvl="0" indent="0" algn="l" defTabSz="914400" rtl="0" eaLnBrk="1" fontAlgn="auto" latinLnBrk="0" hangingPunct="1">
                  <a:lnSpc>
                    <a:spcPct val="100000"/>
                  </a:lnSpc>
                  <a:spcBef>
                    <a:spcPts val="450"/>
                  </a:spcBef>
                  <a:spcAft>
                    <a:spcPts val="0"/>
                  </a:spcAft>
                  <a:buClrTx/>
                  <a:buSzTx/>
                  <a:buFontTx/>
                  <a:buNone/>
                  <a:tabLst/>
                  <a:defRPr/>
                </a:pPr>
                <a:r>
                  <a:rPr kumimoji="0" lang="zh-CN" altLang="en-US" sz="1000" b="0" i="0" u="none" strike="noStrike" kern="1200" cap="none" spc="0" normalizeH="0" baseline="0" noProof="0" dirty="0">
                    <a:ln>
                      <a:noFill/>
                    </a:ln>
                    <a:solidFill>
                      <a:srgbClr val="181818"/>
                    </a:solidFill>
                    <a:effectLst/>
                    <a:uLnTx/>
                    <a:uFillTx/>
                    <a:latin typeface="微软雅黑" panose="020B0503020204020204" pitchFamily="34" charset="-122"/>
                    <a:ea typeface="微软雅黑" panose="020B0503020204020204" pitchFamily="34" charset="-122"/>
                    <a:cs typeface="+mn-cs"/>
                  </a:rPr>
                  <a:t>在此处添加文字在此处添加文字，在此处添加文字在此处添加文字。</a:t>
                </a:r>
              </a:p>
            </p:txBody>
          </p:sp>
        </p:grpSp>
        <p:sp>
          <p:nvSpPr>
            <p:cNvPr id="9" name="矩形 8"/>
            <p:cNvSpPr/>
            <p:nvPr/>
          </p:nvSpPr>
          <p:spPr>
            <a:xfrm>
              <a:off x="4097724" y="1666195"/>
              <a:ext cx="970325" cy="35718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rPr>
                <a:t>添加标题</a:t>
              </a:r>
            </a:p>
          </p:txBody>
        </p:sp>
        <p:sp>
          <p:nvSpPr>
            <p:cNvPr id="10" name="Freeform 36"/>
            <p:cNvSpPr>
              <a:spLocks noChangeAspect="1" noEditPoints="1"/>
            </p:cNvSpPr>
            <p:nvPr/>
          </p:nvSpPr>
          <p:spPr bwMode="auto">
            <a:xfrm>
              <a:off x="4310930" y="2293788"/>
              <a:ext cx="541675" cy="540000"/>
            </a:xfrm>
            <a:custGeom>
              <a:avLst/>
              <a:gdLst>
                <a:gd name="T0" fmla="*/ 178 w 357"/>
                <a:gd name="T1" fmla="*/ 0 h 356"/>
                <a:gd name="T2" fmla="*/ 0 w 357"/>
                <a:gd name="T3" fmla="*/ 178 h 356"/>
                <a:gd name="T4" fmla="*/ 178 w 357"/>
                <a:gd name="T5" fmla="*/ 356 h 356"/>
                <a:gd name="T6" fmla="*/ 357 w 357"/>
                <a:gd name="T7" fmla="*/ 178 h 356"/>
                <a:gd name="T8" fmla="*/ 178 w 357"/>
                <a:gd name="T9" fmla="*/ 0 h 356"/>
                <a:gd name="T10" fmla="*/ 220 w 357"/>
                <a:gd name="T11" fmla="*/ 77 h 356"/>
                <a:gd name="T12" fmla="*/ 258 w 357"/>
                <a:gd name="T13" fmla="*/ 77 h 356"/>
                <a:gd name="T14" fmla="*/ 258 w 357"/>
                <a:gd name="T15" fmla="*/ 125 h 356"/>
                <a:gd name="T16" fmla="*/ 220 w 357"/>
                <a:gd name="T17" fmla="*/ 94 h 356"/>
                <a:gd name="T18" fmla="*/ 220 w 357"/>
                <a:gd name="T19" fmla="*/ 77 h 356"/>
                <a:gd name="T20" fmla="*/ 258 w 357"/>
                <a:gd name="T21" fmla="*/ 200 h 356"/>
                <a:gd name="T22" fmla="*/ 258 w 357"/>
                <a:gd name="T23" fmla="*/ 272 h 356"/>
                <a:gd name="T24" fmla="*/ 208 w 357"/>
                <a:gd name="T25" fmla="*/ 272 h 356"/>
                <a:gd name="T26" fmla="*/ 208 w 357"/>
                <a:gd name="T27" fmla="*/ 185 h 356"/>
                <a:gd name="T28" fmla="*/ 149 w 357"/>
                <a:gd name="T29" fmla="*/ 185 h 356"/>
                <a:gd name="T30" fmla="*/ 149 w 357"/>
                <a:gd name="T31" fmla="*/ 272 h 356"/>
                <a:gd name="T32" fmla="*/ 98 w 357"/>
                <a:gd name="T33" fmla="*/ 272 h 356"/>
                <a:gd name="T34" fmla="*/ 98 w 357"/>
                <a:gd name="T35" fmla="*/ 184 h 356"/>
                <a:gd name="T36" fmla="*/ 178 w 357"/>
                <a:gd name="T37" fmla="*/ 118 h 356"/>
                <a:gd name="T38" fmla="*/ 220 w 357"/>
                <a:gd name="T39" fmla="*/ 152 h 356"/>
                <a:gd name="T40" fmla="*/ 258 w 357"/>
                <a:gd name="T41" fmla="*/ 184 h 356"/>
                <a:gd name="T42" fmla="*/ 258 w 357"/>
                <a:gd name="T43" fmla="*/ 200 h 356"/>
                <a:gd name="T44" fmla="*/ 276 w 357"/>
                <a:gd name="T45" fmla="*/ 190 h 356"/>
                <a:gd name="T46" fmla="*/ 258 w 357"/>
                <a:gd name="T47" fmla="*/ 175 h 356"/>
                <a:gd name="T48" fmla="*/ 220 w 357"/>
                <a:gd name="T49" fmla="*/ 144 h 356"/>
                <a:gd name="T50" fmla="*/ 178 w 357"/>
                <a:gd name="T51" fmla="*/ 110 h 356"/>
                <a:gd name="T52" fmla="*/ 98 w 357"/>
                <a:gd name="T53" fmla="*/ 175 h 356"/>
                <a:gd name="T54" fmla="*/ 81 w 357"/>
                <a:gd name="T55" fmla="*/ 190 h 356"/>
                <a:gd name="T56" fmla="*/ 60 w 357"/>
                <a:gd name="T57" fmla="*/ 165 h 356"/>
                <a:gd name="T58" fmla="*/ 178 w 357"/>
                <a:gd name="T59" fmla="*/ 69 h 356"/>
                <a:gd name="T60" fmla="*/ 220 w 357"/>
                <a:gd name="T61" fmla="*/ 102 h 356"/>
                <a:gd name="T62" fmla="*/ 258 w 357"/>
                <a:gd name="T63" fmla="*/ 134 h 356"/>
                <a:gd name="T64" fmla="*/ 296 w 357"/>
                <a:gd name="T65" fmla="*/ 165 h 356"/>
                <a:gd name="T66" fmla="*/ 276 w 357"/>
                <a:gd name="T67" fmla="*/ 19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7" h="356">
                  <a:moveTo>
                    <a:pt x="178" y="0"/>
                  </a:moveTo>
                  <a:cubicBezTo>
                    <a:pt x="80" y="0"/>
                    <a:pt x="0" y="80"/>
                    <a:pt x="0" y="178"/>
                  </a:cubicBezTo>
                  <a:cubicBezTo>
                    <a:pt x="0" y="277"/>
                    <a:pt x="80" y="356"/>
                    <a:pt x="178" y="356"/>
                  </a:cubicBezTo>
                  <a:cubicBezTo>
                    <a:pt x="277" y="356"/>
                    <a:pt x="357" y="277"/>
                    <a:pt x="357" y="178"/>
                  </a:cubicBezTo>
                  <a:cubicBezTo>
                    <a:pt x="357" y="80"/>
                    <a:pt x="277" y="0"/>
                    <a:pt x="178" y="0"/>
                  </a:cubicBezTo>
                  <a:close/>
                  <a:moveTo>
                    <a:pt x="220" y="77"/>
                  </a:moveTo>
                  <a:cubicBezTo>
                    <a:pt x="258" y="77"/>
                    <a:pt x="258" y="77"/>
                    <a:pt x="258" y="77"/>
                  </a:cubicBezTo>
                  <a:cubicBezTo>
                    <a:pt x="258" y="125"/>
                    <a:pt x="258" y="125"/>
                    <a:pt x="258" y="125"/>
                  </a:cubicBezTo>
                  <a:cubicBezTo>
                    <a:pt x="220" y="94"/>
                    <a:pt x="220" y="94"/>
                    <a:pt x="220" y="94"/>
                  </a:cubicBezTo>
                  <a:lnTo>
                    <a:pt x="220" y="77"/>
                  </a:lnTo>
                  <a:close/>
                  <a:moveTo>
                    <a:pt x="258" y="200"/>
                  </a:moveTo>
                  <a:cubicBezTo>
                    <a:pt x="258" y="272"/>
                    <a:pt x="258" y="272"/>
                    <a:pt x="258" y="272"/>
                  </a:cubicBezTo>
                  <a:cubicBezTo>
                    <a:pt x="208" y="272"/>
                    <a:pt x="208" y="272"/>
                    <a:pt x="208" y="272"/>
                  </a:cubicBezTo>
                  <a:cubicBezTo>
                    <a:pt x="208" y="185"/>
                    <a:pt x="208" y="185"/>
                    <a:pt x="208" y="185"/>
                  </a:cubicBezTo>
                  <a:cubicBezTo>
                    <a:pt x="149" y="185"/>
                    <a:pt x="149" y="185"/>
                    <a:pt x="149" y="185"/>
                  </a:cubicBezTo>
                  <a:cubicBezTo>
                    <a:pt x="149" y="272"/>
                    <a:pt x="149" y="272"/>
                    <a:pt x="149" y="272"/>
                  </a:cubicBezTo>
                  <a:cubicBezTo>
                    <a:pt x="98" y="272"/>
                    <a:pt x="98" y="272"/>
                    <a:pt x="98" y="272"/>
                  </a:cubicBezTo>
                  <a:cubicBezTo>
                    <a:pt x="98" y="184"/>
                    <a:pt x="98" y="184"/>
                    <a:pt x="98" y="184"/>
                  </a:cubicBezTo>
                  <a:cubicBezTo>
                    <a:pt x="178" y="118"/>
                    <a:pt x="178" y="118"/>
                    <a:pt x="178" y="118"/>
                  </a:cubicBezTo>
                  <a:cubicBezTo>
                    <a:pt x="220" y="152"/>
                    <a:pt x="220" y="152"/>
                    <a:pt x="220" y="152"/>
                  </a:cubicBezTo>
                  <a:cubicBezTo>
                    <a:pt x="258" y="184"/>
                    <a:pt x="258" y="184"/>
                    <a:pt x="258" y="184"/>
                  </a:cubicBezTo>
                  <a:lnTo>
                    <a:pt x="258" y="200"/>
                  </a:lnTo>
                  <a:close/>
                  <a:moveTo>
                    <a:pt x="276" y="190"/>
                  </a:moveTo>
                  <a:cubicBezTo>
                    <a:pt x="258" y="175"/>
                    <a:pt x="258" y="175"/>
                    <a:pt x="258" y="175"/>
                  </a:cubicBezTo>
                  <a:cubicBezTo>
                    <a:pt x="220" y="144"/>
                    <a:pt x="220" y="144"/>
                    <a:pt x="220" y="144"/>
                  </a:cubicBezTo>
                  <a:cubicBezTo>
                    <a:pt x="178" y="110"/>
                    <a:pt x="178" y="110"/>
                    <a:pt x="178" y="110"/>
                  </a:cubicBezTo>
                  <a:cubicBezTo>
                    <a:pt x="98" y="175"/>
                    <a:pt x="98" y="175"/>
                    <a:pt x="98" y="175"/>
                  </a:cubicBezTo>
                  <a:cubicBezTo>
                    <a:pt x="81" y="190"/>
                    <a:pt x="81" y="190"/>
                    <a:pt x="81" y="190"/>
                  </a:cubicBezTo>
                  <a:cubicBezTo>
                    <a:pt x="60" y="165"/>
                    <a:pt x="60" y="165"/>
                    <a:pt x="60" y="165"/>
                  </a:cubicBezTo>
                  <a:cubicBezTo>
                    <a:pt x="178" y="69"/>
                    <a:pt x="178" y="69"/>
                    <a:pt x="178" y="69"/>
                  </a:cubicBezTo>
                  <a:cubicBezTo>
                    <a:pt x="220" y="102"/>
                    <a:pt x="220" y="102"/>
                    <a:pt x="220" y="102"/>
                  </a:cubicBezTo>
                  <a:cubicBezTo>
                    <a:pt x="258" y="134"/>
                    <a:pt x="258" y="134"/>
                    <a:pt x="258" y="134"/>
                  </a:cubicBezTo>
                  <a:cubicBezTo>
                    <a:pt x="296" y="165"/>
                    <a:pt x="296" y="165"/>
                    <a:pt x="296" y="165"/>
                  </a:cubicBezTo>
                  <a:lnTo>
                    <a:pt x="276" y="190"/>
                  </a:lnTo>
                  <a:close/>
                </a:path>
              </a:pathLst>
            </a:custGeom>
            <a:solidFill>
              <a:schemeClr val="bg2"/>
            </a:solidFill>
            <a:ln>
              <a:noFill/>
            </a:ln>
          </p:spPr>
          <p:txBody>
            <a:bodyPr vert="horz" wrap="square" lIns="68580" tIns="34290" rIns="68580" bIns="3429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5DB620"/>
                </a:solidFill>
                <a:effectLst/>
                <a:uLnTx/>
                <a:uFillTx/>
                <a:latin typeface="Book Antiqua"/>
                <a:ea typeface="+mn-ea"/>
                <a:cs typeface="+mn-cs"/>
              </a:endParaRPr>
            </a:p>
          </p:txBody>
        </p:sp>
        <p:sp>
          <p:nvSpPr>
            <p:cNvPr id="11" name="文本框 17"/>
            <p:cNvSpPr txBox="1"/>
            <p:nvPr/>
          </p:nvSpPr>
          <p:spPr>
            <a:xfrm>
              <a:off x="3865087" y="3032756"/>
              <a:ext cx="1446002" cy="530915"/>
            </a:xfrm>
            <a:prstGeom prst="rect">
              <a:avLst/>
            </a:prstGeom>
            <a:noFill/>
          </p:spPr>
          <p:txBody>
            <a:bodyPr wrap="square" lIns="68580" tIns="34290" rIns="68580" bIns="34290" rtlCol="0">
              <a:spAutoFit/>
            </a:bodyPr>
            <a:lstStyle/>
            <a:p>
              <a:pPr marL="0" marR="0" lvl="0" indent="0" algn="l" defTabSz="914400" rtl="0" eaLnBrk="1" fontAlgn="auto" latinLnBrk="0" hangingPunct="1">
                <a:lnSpc>
                  <a:spcPct val="100000"/>
                </a:lnSpc>
                <a:spcBef>
                  <a:spcPts val="450"/>
                </a:spcBef>
                <a:spcAft>
                  <a:spcPts val="0"/>
                </a:spcAft>
                <a:buClrTx/>
                <a:buSzTx/>
                <a:buFontTx/>
                <a:buNone/>
                <a:tabLst/>
                <a:defRPr/>
              </a:pPr>
              <a:r>
                <a:rPr kumimoji="0" lang="zh-CN" altLang="en-US" sz="1000" b="0" i="0" u="none" strike="noStrike" kern="1200" cap="none" spc="0" normalizeH="0" baseline="0" noProof="0" dirty="0">
                  <a:ln>
                    <a:noFill/>
                  </a:ln>
                  <a:solidFill>
                    <a:srgbClr val="181818"/>
                  </a:solidFill>
                  <a:effectLst/>
                  <a:uLnTx/>
                  <a:uFillTx/>
                  <a:latin typeface="微软雅黑" panose="020B0503020204020204" pitchFamily="34" charset="-122"/>
                  <a:ea typeface="微软雅黑" panose="020B0503020204020204" pitchFamily="34" charset="-122"/>
                  <a:cs typeface="+mn-cs"/>
                </a:rPr>
                <a:t>在此处添加文字在此处添加文字，在此处添加文字在此处添加文字。</a:t>
              </a:r>
            </a:p>
          </p:txBody>
        </p:sp>
        <p:sp>
          <p:nvSpPr>
            <p:cNvPr id="12" name="矩形 11"/>
            <p:cNvSpPr/>
            <p:nvPr/>
          </p:nvSpPr>
          <p:spPr>
            <a:xfrm>
              <a:off x="5644822" y="1666195"/>
              <a:ext cx="970325" cy="35718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rPr>
                <a:t>添加标题</a:t>
              </a:r>
            </a:p>
          </p:txBody>
        </p:sp>
        <p:grpSp>
          <p:nvGrpSpPr>
            <p:cNvPr id="13" name="Group 93"/>
            <p:cNvGrpSpPr>
              <a:grpSpLocks noChangeAspect="1"/>
            </p:cNvGrpSpPr>
            <p:nvPr/>
          </p:nvGrpSpPr>
          <p:grpSpPr>
            <a:xfrm>
              <a:off x="5859160" y="2293788"/>
              <a:ext cx="540847" cy="540000"/>
              <a:chOff x="3500438" y="4467225"/>
              <a:chExt cx="1014413" cy="1012825"/>
            </a:xfrm>
            <a:solidFill>
              <a:schemeClr val="accent4"/>
            </a:solidFill>
          </p:grpSpPr>
          <p:sp>
            <p:nvSpPr>
              <p:cNvPr id="20" name="Oval 37"/>
              <p:cNvSpPr>
                <a:spLocks noChangeArrowheads="1"/>
              </p:cNvSpPr>
              <p:nvPr/>
            </p:nvSpPr>
            <p:spPr bwMode="auto">
              <a:xfrm>
                <a:off x="4008438" y="4845050"/>
                <a:ext cx="79375" cy="82550"/>
              </a:xfrm>
              <a:prstGeom prst="ellipse">
                <a:avLst/>
              </a:prstGeom>
              <a:solidFill>
                <a:schemeClr val="tx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5DB620"/>
                  </a:solidFill>
                  <a:effectLst/>
                  <a:uLnTx/>
                  <a:uFillTx/>
                  <a:latin typeface="Book Antiqua"/>
                  <a:ea typeface="+mn-ea"/>
                  <a:cs typeface="+mn-cs"/>
                </a:endParaRPr>
              </a:p>
            </p:txBody>
          </p:sp>
          <p:sp>
            <p:nvSpPr>
              <p:cNvPr id="21" name="Freeform 38"/>
              <p:cNvSpPr>
                <a:spLocks/>
              </p:cNvSpPr>
              <p:nvPr/>
            </p:nvSpPr>
            <p:spPr bwMode="auto">
              <a:xfrm>
                <a:off x="4119563" y="4845050"/>
                <a:ext cx="84138" cy="82550"/>
              </a:xfrm>
              <a:custGeom>
                <a:avLst/>
                <a:gdLst>
                  <a:gd name="T0" fmla="*/ 14 w 29"/>
                  <a:gd name="T1" fmla="*/ 29 h 29"/>
                  <a:gd name="T2" fmla="*/ 15 w 29"/>
                  <a:gd name="T3" fmla="*/ 29 h 29"/>
                  <a:gd name="T4" fmla="*/ 29 w 29"/>
                  <a:gd name="T5" fmla="*/ 14 h 29"/>
                  <a:gd name="T6" fmla="*/ 15 w 29"/>
                  <a:gd name="T7" fmla="*/ 0 h 29"/>
                  <a:gd name="T8" fmla="*/ 14 w 29"/>
                  <a:gd name="T9" fmla="*/ 0 h 29"/>
                  <a:gd name="T10" fmla="*/ 0 w 29"/>
                  <a:gd name="T11" fmla="*/ 14 h 29"/>
                  <a:gd name="T12" fmla="*/ 14 w 29"/>
                  <a:gd name="T13" fmla="*/ 29 h 29"/>
                </a:gdLst>
                <a:ahLst/>
                <a:cxnLst>
                  <a:cxn ang="0">
                    <a:pos x="T0" y="T1"/>
                  </a:cxn>
                  <a:cxn ang="0">
                    <a:pos x="T2" y="T3"/>
                  </a:cxn>
                  <a:cxn ang="0">
                    <a:pos x="T4" y="T5"/>
                  </a:cxn>
                  <a:cxn ang="0">
                    <a:pos x="T6" y="T7"/>
                  </a:cxn>
                  <a:cxn ang="0">
                    <a:pos x="T8" y="T9"/>
                  </a:cxn>
                  <a:cxn ang="0">
                    <a:pos x="T10" y="T11"/>
                  </a:cxn>
                  <a:cxn ang="0">
                    <a:pos x="T12" y="T13"/>
                  </a:cxn>
                </a:cxnLst>
                <a:rect l="0" t="0" r="r" b="b"/>
                <a:pathLst>
                  <a:path w="29" h="29">
                    <a:moveTo>
                      <a:pt x="14" y="29"/>
                    </a:moveTo>
                    <a:cubicBezTo>
                      <a:pt x="15" y="29"/>
                      <a:pt x="15" y="29"/>
                      <a:pt x="15" y="29"/>
                    </a:cubicBezTo>
                    <a:cubicBezTo>
                      <a:pt x="23" y="28"/>
                      <a:pt x="29" y="22"/>
                      <a:pt x="29" y="14"/>
                    </a:cubicBezTo>
                    <a:cubicBezTo>
                      <a:pt x="29" y="7"/>
                      <a:pt x="23" y="1"/>
                      <a:pt x="15" y="0"/>
                    </a:cubicBezTo>
                    <a:cubicBezTo>
                      <a:pt x="15" y="0"/>
                      <a:pt x="15" y="0"/>
                      <a:pt x="14" y="0"/>
                    </a:cubicBezTo>
                    <a:cubicBezTo>
                      <a:pt x="7" y="0"/>
                      <a:pt x="0" y="7"/>
                      <a:pt x="0" y="14"/>
                    </a:cubicBezTo>
                    <a:cubicBezTo>
                      <a:pt x="0" y="22"/>
                      <a:pt x="7" y="29"/>
                      <a:pt x="14" y="29"/>
                    </a:cubicBezTo>
                    <a:close/>
                  </a:path>
                </a:pathLst>
              </a:custGeom>
              <a:solidFill>
                <a:schemeClr val="tx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5DB620"/>
                  </a:solidFill>
                  <a:effectLst/>
                  <a:uLnTx/>
                  <a:uFillTx/>
                  <a:latin typeface="Book Antiqua"/>
                  <a:ea typeface="+mn-ea"/>
                  <a:cs typeface="+mn-cs"/>
                </a:endParaRPr>
              </a:p>
            </p:txBody>
          </p:sp>
          <p:sp>
            <p:nvSpPr>
              <p:cNvPr id="22" name="Oval 39"/>
              <p:cNvSpPr>
                <a:spLocks noChangeArrowheads="1"/>
              </p:cNvSpPr>
              <p:nvPr/>
            </p:nvSpPr>
            <p:spPr bwMode="auto">
              <a:xfrm>
                <a:off x="4235451" y="4845050"/>
                <a:ext cx="80963" cy="82550"/>
              </a:xfrm>
              <a:prstGeom prst="ellipse">
                <a:avLst/>
              </a:prstGeom>
              <a:solidFill>
                <a:schemeClr val="tx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5DB620"/>
                  </a:solidFill>
                  <a:effectLst/>
                  <a:uLnTx/>
                  <a:uFillTx/>
                  <a:latin typeface="Book Antiqua"/>
                  <a:ea typeface="+mn-ea"/>
                  <a:cs typeface="+mn-cs"/>
                </a:endParaRPr>
              </a:p>
            </p:txBody>
          </p:sp>
          <p:sp>
            <p:nvSpPr>
              <p:cNvPr id="23" name="Oval 40"/>
              <p:cNvSpPr>
                <a:spLocks noChangeArrowheads="1"/>
              </p:cNvSpPr>
              <p:nvPr/>
            </p:nvSpPr>
            <p:spPr bwMode="auto">
              <a:xfrm>
                <a:off x="3895726" y="4845050"/>
                <a:ext cx="80963" cy="82550"/>
              </a:xfrm>
              <a:prstGeom prst="ellipse">
                <a:avLst/>
              </a:prstGeom>
              <a:solidFill>
                <a:schemeClr val="tx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5DB620"/>
                  </a:solidFill>
                  <a:effectLst/>
                  <a:uLnTx/>
                  <a:uFillTx/>
                  <a:latin typeface="Book Antiqua"/>
                  <a:ea typeface="+mn-ea"/>
                  <a:cs typeface="+mn-cs"/>
                </a:endParaRPr>
              </a:p>
            </p:txBody>
          </p:sp>
          <p:sp>
            <p:nvSpPr>
              <p:cNvPr id="24" name="Freeform 41"/>
              <p:cNvSpPr>
                <a:spLocks noEditPoints="1"/>
              </p:cNvSpPr>
              <p:nvPr/>
            </p:nvSpPr>
            <p:spPr bwMode="auto">
              <a:xfrm>
                <a:off x="3500438" y="4467225"/>
                <a:ext cx="1014413" cy="1012825"/>
              </a:xfrm>
              <a:custGeom>
                <a:avLst/>
                <a:gdLst>
                  <a:gd name="T0" fmla="*/ 176 w 352"/>
                  <a:gd name="T1" fmla="*/ 0 h 352"/>
                  <a:gd name="T2" fmla="*/ 0 w 352"/>
                  <a:gd name="T3" fmla="*/ 176 h 352"/>
                  <a:gd name="T4" fmla="*/ 176 w 352"/>
                  <a:gd name="T5" fmla="*/ 352 h 352"/>
                  <a:gd name="T6" fmla="*/ 352 w 352"/>
                  <a:gd name="T7" fmla="*/ 176 h 352"/>
                  <a:gd name="T8" fmla="*/ 176 w 352"/>
                  <a:gd name="T9" fmla="*/ 0 h 352"/>
                  <a:gd name="T10" fmla="*/ 230 w 352"/>
                  <a:gd name="T11" fmla="*/ 249 h 352"/>
                  <a:gd name="T12" fmla="*/ 102 w 352"/>
                  <a:gd name="T13" fmla="*/ 249 h 352"/>
                  <a:gd name="T14" fmla="*/ 71 w 352"/>
                  <a:gd name="T15" fmla="*/ 282 h 352"/>
                  <a:gd name="T16" fmla="*/ 71 w 352"/>
                  <a:gd name="T17" fmla="*/ 249 h 352"/>
                  <a:gd name="T18" fmla="*/ 52 w 352"/>
                  <a:gd name="T19" fmla="*/ 249 h 352"/>
                  <a:gd name="T20" fmla="*/ 52 w 352"/>
                  <a:gd name="T21" fmla="*/ 129 h 352"/>
                  <a:gd name="T22" fmla="*/ 108 w 352"/>
                  <a:gd name="T23" fmla="*/ 129 h 352"/>
                  <a:gd name="T24" fmla="*/ 108 w 352"/>
                  <a:gd name="T25" fmla="*/ 206 h 352"/>
                  <a:gd name="T26" fmla="*/ 108 w 352"/>
                  <a:gd name="T27" fmla="*/ 213 h 352"/>
                  <a:gd name="T28" fmla="*/ 114 w 352"/>
                  <a:gd name="T29" fmla="*/ 213 h 352"/>
                  <a:gd name="T30" fmla="*/ 230 w 352"/>
                  <a:gd name="T31" fmla="*/ 213 h 352"/>
                  <a:gd name="T32" fmla="*/ 230 w 352"/>
                  <a:gd name="T33" fmla="*/ 249 h 352"/>
                  <a:gd name="T34" fmla="*/ 299 w 352"/>
                  <a:gd name="T35" fmla="*/ 206 h 352"/>
                  <a:gd name="T36" fmla="*/ 279 w 352"/>
                  <a:gd name="T37" fmla="*/ 206 h 352"/>
                  <a:gd name="T38" fmla="*/ 279 w 352"/>
                  <a:gd name="T39" fmla="*/ 242 h 352"/>
                  <a:gd name="T40" fmla="*/ 247 w 352"/>
                  <a:gd name="T41" fmla="*/ 206 h 352"/>
                  <a:gd name="T42" fmla="*/ 230 w 352"/>
                  <a:gd name="T43" fmla="*/ 206 h 352"/>
                  <a:gd name="T44" fmla="*/ 115 w 352"/>
                  <a:gd name="T45" fmla="*/ 206 h 352"/>
                  <a:gd name="T46" fmla="*/ 115 w 352"/>
                  <a:gd name="T47" fmla="*/ 129 h 352"/>
                  <a:gd name="T48" fmla="*/ 115 w 352"/>
                  <a:gd name="T49" fmla="*/ 82 h 352"/>
                  <a:gd name="T50" fmla="*/ 299 w 352"/>
                  <a:gd name="T51" fmla="*/ 82 h 352"/>
                  <a:gd name="T52" fmla="*/ 299 w 352"/>
                  <a:gd name="T53" fmla="*/ 206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52" h="352">
                    <a:moveTo>
                      <a:pt x="176" y="0"/>
                    </a:moveTo>
                    <a:cubicBezTo>
                      <a:pt x="78" y="0"/>
                      <a:pt x="0" y="79"/>
                      <a:pt x="0" y="176"/>
                    </a:cubicBezTo>
                    <a:cubicBezTo>
                      <a:pt x="0" y="273"/>
                      <a:pt x="78" y="352"/>
                      <a:pt x="176" y="352"/>
                    </a:cubicBezTo>
                    <a:cubicBezTo>
                      <a:pt x="273" y="352"/>
                      <a:pt x="352" y="273"/>
                      <a:pt x="352" y="176"/>
                    </a:cubicBezTo>
                    <a:cubicBezTo>
                      <a:pt x="352" y="79"/>
                      <a:pt x="273" y="0"/>
                      <a:pt x="176" y="0"/>
                    </a:cubicBezTo>
                    <a:close/>
                    <a:moveTo>
                      <a:pt x="230" y="249"/>
                    </a:moveTo>
                    <a:cubicBezTo>
                      <a:pt x="102" y="249"/>
                      <a:pt x="102" y="249"/>
                      <a:pt x="102" y="249"/>
                    </a:cubicBezTo>
                    <a:cubicBezTo>
                      <a:pt x="71" y="282"/>
                      <a:pt x="71" y="282"/>
                      <a:pt x="71" y="282"/>
                    </a:cubicBezTo>
                    <a:cubicBezTo>
                      <a:pt x="71" y="249"/>
                      <a:pt x="71" y="249"/>
                      <a:pt x="71" y="249"/>
                    </a:cubicBezTo>
                    <a:cubicBezTo>
                      <a:pt x="52" y="249"/>
                      <a:pt x="52" y="249"/>
                      <a:pt x="52" y="249"/>
                    </a:cubicBezTo>
                    <a:cubicBezTo>
                      <a:pt x="52" y="129"/>
                      <a:pt x="52" y="129"/>
                      <a:pt x="52" y="129"/>
                    </a:cubicBezTo>
                    <a:cubicBezTo>
                      <a:pt x="108" y="129"/>
                      <a:pt x="108" y="129"/>
                      <a:pt x="108" y="129"/>
                    </a:cubicBezTo>
                    <a:cubicBezTo>
                      <a:pt x="108" y="206"/>
                      <a:pt x="108" y="206"/>
                      <a:pt x="108" y="206"/>
                    </a:cubicBezTo>
                    <a:cubicBezTo>
                      <a:pt x="108" y="213"/>
                      <a:pt x="108" y="213"/>
                      <a:pt x="108" y="213"/>
                    </a:cubicBezTo>
                    <a:cubicBezTo>
                      <a:pt x="114" y="213"/>
                      <a:pt x="114" y="213"/>
                      <a:pt x="114" y="213"/>
                    </a:cubicBezTo>
                    <a:cubicBezTo>
                      <a:pt x="230" y="213"/>
                      <a:pt x="230" y="213"/>
                      <a:pt x="230" y="213"/>
                    </a:cubicBezTo>
                    <a:lnTo>
                      <a:pt x="230" y="249"/>
                    </a:lnTo>
                    <a:close/>
                    <a:moveTo>
                      <a:pt x="299" y="206"/>
                    </a:moveTo>
                    <a:cubicBezTo>
                      <a:pt x="279" y="206"/>
                      <a:pt x="279" y="206"/>
                      <a:pt x="279" y="206"/>
                    </a:cubicBezTo>
                    <a:cubicBezTo>
                      <a:pt x="279" y="242"/>
                      <a:pt x="279" y="242"/>
                      <a:pt x="279" y="242"/>
                    </a:cubicBezTo>
                    <a:cubicBezTo>
                      <a:pt x="247" y="206"/>
                      <a:pt x="247" y="206"/>
                      <a:pt x="247" y="206"/>
                    </a:cubicBezTo>
                    <a:cubicBezTo>
                      <a:pt x="230" y="206"/>
                      <a:pt x="230" y="206"/>
                      <a:pt x="230" y="206"/>
                    </a:cubicBezTo>
                    <a:cubicBezTo>
                      <a:pt x="115" y="206"/>
                      <a:pt x="115" y="206"/>
                      <a:pt x="115" y="206"/>
                    </a:cubicBezTo>
                    <a:cubicBezTo>
                      <a:pt x="115" y="129"/>
                      <a:pt x="115" y="129"/>
                      <a:pt x="115" y="129"/>
                    </a:cubicBezTo>
                    <a:cubicBezTo>
                      <a:pt x="115" y="82"/>
                      <a:pt x="115" y="82"/>
                      <a:pt x="115" y="82"/>
                    </a:cubicBezTo>
                    <a:cubicBezTo>
                      <a:pt x="299" y="82"/>
                      <a:pt x="299" y="82"/>
                      <a:pt x="299" y="82"/>
                    </a:cubicBezTo>
                    <a:lnTo>
                      <a:pt x="299" y="206"/>
                    </a:lnTo>
                    <a:close/>
                  </a:path>
                </a:pathLst>
              </a:custGeom>
              <a:solidFill>
                <a:schemeClr val="tx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5DB620"/>
                  </a:solidFill>
                  <a:effectLst/>
                  <a:uLnTx/>
                  <a:uFillTx/>
                  <a:latin typeface="Book Antiqua"/>
                  <a:ea typeface="+mn-ea"/>
                  <a:cs typeface="+mn-cs"/>
                </a:endParaRPr>
              </a:p>
            </p:txBody>
          </p:sp>
        </p:grpSp>
        <p:sp>
          <p:nvSpPr>
            <p:cNvPr id="14" name="文本框 21"/>
            <p:cNvSpPr txBox="1"/>
            <p:nvPr/>
          </p:nvSpPr>
          <p:spPr>
            <a:xfrm>
              <a:off x="5414786" y="3032756"/>
              <a:ext cx="1446002" cy="530915"/>
            </a:xfrm>
            <a:prstGeom prst="rect">
              <a:avLst/>
            </a:prstGeom>
            <a:noFill/>
          </p:spPr>
          <p:txBody>
            <a:bodyPr wrap="square" lIns="68580" tIns="34290" rIns="68580" bIns="34290" rtlCol="0">
              <a:spAutoFit/>
            </a:bodyPr>
            <a:lstStyle/>
            <a:p>
              <a:pPr marL="0" marR="0" lvl="0" indent="0" algn="l" defTabSz="914400" rtl="0" eaLnBrk="1" fontAlgn="auto" latinLnBrk="0" hangingPunct="1">
                <a:lnSpc>
                  <a:spcPct val="100000"/>
                </a:lnSpc>
                <a:spcBef>
                  <a:spcPts val="450"/>
                </a:spcBef>
                <a:spcAft>
                  <a:spcPts val="0"/>
                </a:spcAft>
                <a:buClrTx/>
                <a:buSzTx/>
                <a:buFontTx/>
                <a:buNone/>
                <a:tabLst/>
                <a:defRPr/>
              </a:pPr>
              <a:r>
                <a:rPr kumimoji="0" lang="zh-CN" altLang="en-US" sz="1000" b="0" i="0" u="none" strike="noStrike" kern="1200" cap="none" spc="0" normalizeH="0" baseline="0" noProof="0" dirty="0">
                  <a:ln>
                    <a:noFill/>
                  </a:ln>
                  <a:solidFill>
                    <a:srgbClr val="181818"/>
                  </a:solidFill>
                  <a:effectLst/>
                  <a:uLnTx/>
                  <a:uFillTx/>
                  <a:latin typeface="微软雅黑" panose="020B0503020204020204" pitchFamily="34" charset="-122"/>
                  <a:ea typeface="微软雅黑" panose="020B0503020204020204" pitchFamily="34" charset="-122"/>
                  <a:cs typeface="+mn-cs"/>
                </a:rPr>
                <a:t>在此处添加文字在此处添加文字，在此处添加文字在此处添加文字。</a:t>
              </a:r>
            </a:p>
          </p:txBody>
        </p:sp>
        <p:sp>
          <p:nvSpPr>
            <p:cNvPr id="15" name="矩形 14"/>
            <p:cNvSpPr/>
            <p:nvPr/>
          </p:nvSpPr>
          <p:spPr>
            <a:xfrm>
              <a:off x="7191919" y="1666195"/>
              <a:ext cx="970325" cy="3571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rPr>
                <a:t>添加标题</a:t>
              </a:r>
            </a:p>
          </p:txBody>
        </p:sp>
        <p:grpSp>
          <p:nvGrpSpPr>
            <p:cNvPr id="16" name="Group 88"/>
            <p:cNvGrpSpPr>
              <a:grpSpLocks noChangeAspect="1"/>
            </p:cNvGrpSpPr>
            <p:nvPr/>
          </p:nvGrpSpPr>
          <p:grpSpPr>
            <a:xfrm>
              <a:off x="7406561" y="2293788"/>
              <a:ext cx="541041" cy="540000"/>
              <a:chOff x="7116763" y="2187575"/>
              <a:chExt cx="825500" cy="823913"/>
            </a:xfrm>
            <a:solidFill>
              <a:schemeClr val="accent5"/>
            </a:solidFill>
          </p:grpSpPr>
          <p:sp>
            <p:nvSpPr>
              <p:cNvPr id="18" name="Freeform 48"/>
              <p:cNvSpPr>
                <a:spLocks/>
              </p:cNvSpPr>
              <p:nvPr/>
            </p:nvSpPr>
            <p:spPr bwMode="auto">
              <a:xfrm>
                <a:off x="7473951" y="2566988"/>
                <a:ext cx="71438" cy="98425"/>
              </a:xfrm>
              <a:custGeom>
                <a:avLst/>
                <a:gdLst>
                  <a:gd name="T0" fmla="*/ 0 w 25"/>
                  <a:gd name="T1" fmla="*/ 32 h 34"/>
                  <a:gd name="T2" fmla="*/ 3 w 25"/>
                  <a:gd name="T3" fmla="*/ 34 h 34"/>
                  <a:gd name="T4" fmla="*/ 25 w 25"/>
                  <a:gd name="T5" fmla="*/ 0 h 34"/>
                  <a:gd name="T6" fmla="*/ 13 w 25"/>
                  <a:gd name="T7" fmla="*/ 4 h 34"/>
                  <a:gd name="T8" fmla="*/ 0 w 25"/>
                  <a:gd name="T9" fmla="*/ 32 h 34"/>
                </a:gdLst>
                <a:ahLst/>
                <a:cxnLst>
                  <a:cxn ang="0">
                    <a:pos x="T0" y="T1"/>
                  </a:cxn>
                  <a:cxn ang="0">
                    <a:pos x="T2" y="T3"/>
                  </a:cxn>
                  <a:cxn ang="0">
                    <a:pos x="T4" y="T5"/>
                  </a:cxn>
                  <a:cxn ang="0">
                    <a:pos x="T6" y="T7"/>
                  </a:cxn>
                  <a:cxn ang="0">
                    <a:pos x="T8" y="T9"/>
                  </a:cxn>
                </a:cxnLst>
                <a:rect l="0" t="0" r="r" b="b"/>
                <a:pathLst>
                  <a:path w="25" h="34">
                    <a:moveTo>
                      <a:pt x="0" y="32"/>
                    </a:moveTo>
                    <a:cubicBezTo>
                      <a:pt x="0" y="34"/>
                      <a:pt x="2" y="34"/>
                      <a:pt x="3" y="34"/>
                    </a:cubicBezTo>
                    <a:cubicBezTo>
                      <a:pt x="9" y="34"/>
                      <a:pt x="18" y="28"/>
                      <a:pt x="25" y="0"/>
                    </a:cubicBezTo>
                    <a:cubicBezTo>
                      <a:pt x="20" y="0"/>
                      <a:pt x="15" y="2"/>
                      <a:pt x="13" y="4"/>
                    </a:cubicBezTo>
                    <a:cubicBezTo>
                      <a:pt x="6" y="11"/>
                      <a:pt x="0" y="23"/>
                      <a:pt x="0" y="32"/>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5DB620"/>
                  </a:solidFill>
                  <a:effectLst/>
                  <a:uLnTx/>
                  <a:uFillTx/>
                  <a:latin typeface="Book Antiqua"/>
                  <a:ea typeface="+mn-ea"/>
                  <a:cs typeface="+mn-cs"/>
                </a:endParaRPr>
              </a:p>
            </p:txBody>
          </p:sp>
          <p:sp>
            <p:nvSpPr>
              <p:cNvPr id="19" name="Freeform 49"/>
              <p:cNvSpPr>
                <a:spLocks noEditPoints="1"/>
              </p:cNvSpPr>
              <p:nvPr/>
            </p:nvSpPr>
            <p:spPr bwMode="auto">
              <a:xfrm>
                <a:off x="7116763" y="2187575"/>
                <a:ext cx="825500" cy="823913"/>
              </a:xfrm>
              <a:custGeom>
                <a:avLst/>
                <a:gdLst>
                  <a:gd name="T0" fmla="*/ 143 w 287"/>
                  <a:gd name="T1" fmla="*/ 0 h 286"/>
                  <a:gd name="T2" fmla="*/ 0 w 287"/>
                  <a:gd name="T3" fmla="*/ 143 h 286"/>
                  <a:gd name="T4" fmla="*/ 143 w 287"/>
                  <a:gd name="T5" fmla="*/ 286 h 286"/>
                  <a:gd name="T6" fmla="*/ 287 w 287"/>
                  <a:gd name="T7" fmla="*/ 143 h 286"/>
                  <a:gd name="T8" fmla="*/ 143 w 287"/>
                  <a:gd name="T9" fmla="*/ 0 h 286"/>
                  <a:gd name="T10" fmla="*/ 222 w 287"/>
                  <a:gd name="T11" fmla="*/ 171 h 286"/>
                  <a:gd name="T12" fmla="*/ 180 w 287"/>
                  <a:gd name="T13" fmla="*/ 194 h 286"/>
                  <a:gd name="T14" fmla="*/ 154 w 287"/>
                  <a:gd name="T15" fmla="*/ 184 h 286"/>
                  <a:gd name="T16" fmla="*/ 125 w 287"/>
                  <a:gd name="T17" fmla="*/ 194 h 286"/>
                  <a:gd name="T18" fmla="*/ 91 w 287"/>
                  <a:gd name="T19" fmla="*/ 165 h 286"/>
                  <a:gd name="T20" fmla="*/ 110 w 287"/>
                  <a:gd name="T21" fmla="*/ 120 h 286"/>
                  <a:gd name="T22" fmla="*/ 170 w 287"/>
                  <a:gd name="T23" fmla="*/ 103 h 286"/>
                  <a:gd name="T24" fmla="*/ 180 w 287"/>
                  <a:gd name="T25" fmla="*/ 103 h 286"/>
                  <a:gd name="T26" fmla="*/ 187 w 287"/>
                  <a:gd name="T27" fmla="*/ 104 h 286"/>
                  <a:gd name="T28" fmla="*/ 185 w 287"/>
                  <a:gd name="T29" fmla="*/ 110 h 286"/>
                  <a:gd name="T30" fmla="*/ 178 w 287"/>
                  <a:gd name="T31" fmla="*/ 149 h 286"/>
                  <a:gd name="T32" fmla="*/ 177 w 287"/>
                  <a:gd name="T33" fmla="*/ 151 h 286"/>
                  <a:gd name="T34" fmla="*/ 175 w 287"/>
                  <a:gd name="T35" fmla="*/ 162 h 286"/>
                  <a:gd name="T36" fmla="*/ 181 w 287"/>
                  <a:gd name="T37" fmla="*/ 166 h 286"/>
                  <a:gd name="T38" fmla="*/ 196 w 287"/>
                  <a:gd name="T39" fmla="*/ 154 h 286"/>
                  <a:gd name="T40" fmla="*/ 201 w 287"/>
                  <a:gd name="T41" fmla="*/ 131 h 286"/>
                  <a:gd name="T42" fmla="*/ 186 w 287"/>
                  <a:gd name="T43" fmla="*/ 94 h 286"/>
                  <a:gd name="T44" fmla="*/ 146 w 287"/>
                  <a:gd name="T45" fmla="*/ 80 h 286"/>
                  <a:gd name="T46" fmla="*/ 79 w 287"/>
                  <a:gd name="T47" fmla="*/ 161 h 286"/>
                  <a:gd name="T48" fmla="*/ 94 w 287"/>
                  <a:gd name="T49" fmla="*/ 199 h 286"/>
                  <a:gd name="T50" fmla="*/ 135 w 287"/>
                  <a:gd name="T51" fmla="*/ 213 h 286"/>
                  <a:gd name="T52" fmla="*/ 201 w 287"/>
                  <a:gd name="T53" fmla="*/ 193 h 286"/>
                  <a:gd name="T54" fmla="*/ 206 w 287"/>
                  <a:gd name="T55" fmla="*/ 191 h 286"/>
                  <a:gd name="T56" fmla="*/ 208 w 287"/>
                  <a:gd name="T57" fmla="*/ 196 h 286"/>
                  <a:gd name="T58" fmla="*/ 216 w 287"/>
                  <a:gd name="T59" fmla="*/ 212 h 286"/>
                  <a:gd name="T60" fmla="*/ 218 w 287"/>
                  <a:gd name="T61" fmla="*/ 217 h 286"/>
                  <a:gd name="T62" fmla="*/ 214 w 287"/>
                  <a:gd name="T63" fmla="*/ 219 h 286"/>
                  <a:gd name="T64" fmla="*/ 133 w 287"/>
                  <a:gd name="T65" fmla="*/ 240 h 286"/>
                  <a:gd name="T66" fmla="*/ 74 w 287"/>
                  <a:gd name="T67" fmla="*/ 221 h 286"/>
                  <a:gd name="T68" fmla="*/ 46 w 287"/>
                  <a:gd name="T69" fmla="*/ 160 h 286"/>
                  <a:gd name="T70" fmla="*/ 71 w 287"/>
                  <a:gd name="T71" fmla="*/ 88 h 286"/>
                  <a:gd name="T72" fmla="*/ 148 w 287"/>
                  <a:gd name="T73" fmla="*/ 52 h 286"/>
                  <a:gd name="T74" fmla="*/ 204 w 287"/>
                  <a:gd name="T75" fmla="*/ 70 h 286"/>
                  <a:gd name="T76" fmla="*/ 234 w 287"/>
                  <a:gd name="T77" fmla="*/ 129 h 286"/>
                  <a:gd name="T78" fmla="*/ 222 w 287"/>
                  <a:gd name="T79" fmla="*/ 171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87" h="286">
                    <a:moveTo>
                      <a:pt x="143" y="0"/>
                    </a:moveTo>
                    <a:cubicBezTo>
                      <a:pt x="64" y="0"/>
                      <a:pt x="0" y="64"/>
                      <a:pt x="0" y="143"/>
                    </a:cubicBezTo>
                    <a:cubicBezTo>
                      <a:pt x="0" y="222"/>
                      <a:pt x="64" y="286"/>
                      <a:pt x="143" y="286"/>
                    </a:cubicBezTo>
                    <a:cubicBezTo>
                      <a:pt x="223" y="286"/>
                      <a:pt x="287" y="222"/>
                      <a:pt x="287" y="143"/>
                    </a:cubicBezTo>
                    <a:cubicBezTo>
                      <a:pt x="287" y="64"/>
                      <a:pt x="223" y="0"/>
                      <a:pt x="143" y="0"/>
                    </a:cubicBezTo>
                    <a:close/>
                    <a:moveTo>
                      <a:pt x="222" y="171"/>
                    </a:moveTo>
                    <a:cubicBezTo>
                      <a:pt x="212" y="186"/>
                      <a:pt x="198" y="194"/>
                      <a:pt x="180" y="194"/>
                    </a:cubicBezTo>
                    <a:cubicBezTo>
                      <a:pt x="167" y="194"/>
                      <a:pt x="161" y="190"/>
                      <a:pt x="154" y="184"/>
                    </a:cubicBezTo>
                    <a:cubicBezTo>
                      <a:pt x="146" y="190"/>
                      <a:pt x="138" y="194"/>
                      <a:pt x="125" y="194"/>
                    </a:cubicBezTo>
                    <a:cubicBezTo>
                      <a:pt x="105" y="194"/>
                      <a:pt x="91" y="182"/>
                      <a:pt x="91" y="165"/>
                    </a:cubicBezTo>
                    <a:cubicBezTo>
                      <a:pt x="91" y="150"/>
                      <a:pt x="99" y="132"/>
                      <a:pt x="110" y="120"/>
                    </a:cubicBezTo>
                    <a:cubicBezTo>
                      <a:pt x="119" y="110"/>
                      <a:pt x="133" y="103"/>
                      <a:pt x="170" y="103"/>
                    </a:cubicBezTo>
                    <a:cubicBezTo>
                      <a:pt x="173" y="103"/>
                      <a:pt x="177" y="103"/>
                      <a:pt x="180" y="103"/>
                    </a:cubicBezTo>
                    <a:cubicBezTo>
                      <a:pt x="187" y="104"/>
                      <a:pt x="187" y="104"/>
                      <a:pt x="187" y="104"/>
                    </a:cubicBezTo>
                    <a:cubicBezTo>
                      <a:pt x="185" y="110"/>
                      <a:pt x="185" y="110"/>
                      <a:pt x="185" y="110"/>
                    </a:cubicBezTo>
                    <a:cubicBezTo>
                      <a:pt x="178" y="149"/>
                      <a:pt x="178" y="149"/>
                      <a:pt x="178" y="149"/>
                    </a:cubicBezTo>
                    <a:cubicBezTo>
                      <a:pt x="177" y="149"/>
                      <a:pt x="177" y="150"/>
                      <a:pt x="177" y="151"/>
                    </a:cubicBezTo>
                    <a:cubicBezTo>
                      <a:pt x="177" y="154"/>
                      <a:pt x="175" y="159"/>
                      <a:pt x="175" y="162"/>
                    </a:cubicBezTo>
                    <a:cubicBezTo>
                      <a:pt x="175" y="165"/>
                      <a:pt x="177" y="166"/>
                      <a:pt x="181" y="166"/>
                    </a:cubicBezTo>
                    <a:cubicBezTo>
                      <a:pt x="187" y="166"/>
                      <a:pt x="192" y="162"/>
                      <a:pt x="196" y="154"/>
                    </a:cubicBezTo>
                    <a:cubicBezTo>
                      <a:pt x="200" y="146"/>
                      <a:pt x="201" y="136"/>
                      <a:pt x="201" y="131"/>
                    </a:cubicBezTo>
                    <a:cubicBezTo>
                      <a:pt x="201" y="116"/>
                      <a:pt x="196" y="103"/>
                      <a:pt x="186" y="94"/>
                    </a:cubicBezTo>
                    <a:cubicBezTo>
                      <a:pt x="176" y="84"/>
                      <a:pt x="162" y="80"/>
                      <a:pt x="146" y="80"/>
                    </a:cubicBezTo>
                    <a:cubicBezTo>
                      <a:pt x="112" y="80"/>
                      <a:pt x="79" y="107"/>
                      <a:pt x="79" y="161"/>
                    </a:cubicBezTo>
                    <a:cubicBezTo>
                      <a:pt x="79" y="177"/>
                      <a:pt x="84" y="190"/>
                      <a:pt x="94" y="199"/>
                    </a:cubicBezTo>
                    <a:cubicBezTo>
                      <a:pt x="104" y="208"/>
                      <a:pt x="118" y="213"/>
                      <a:pt x="135" y="213"/>
                    </a:cubicBezTo>
                    <a:cubicBezTo>
                      <a:pt x="161" y="213"/>
                      <a:pt x="182" y="203"/>
                      <a:pt x="201" y="193"/>
                    </a:cubicBezTo>
                    <a:cubicBezTo>
                      <a:pt x="206" y="191"/>
                      <a:pt x="206" y="191"/>
                      <a:pt x="206" y="191"/>
                    </a:cubicBezTo>
                    <a:cubicBezTo>
                      <a:pt x="208" y="196"/>
                      <a:pt x="208" y="196"/>
                      <a:pt x="208" y="196"/>
                    </a:cubicBezTo>
                    <a:cubicBezTo>
                      <a:pt x="216" y="212"/>
                      <a:pt x="216" y="212"/>
                      <a:pt x="216" y="212"/>
                    </a:cubicBezTo>
                    <a:cubicBezTo>
                      <a:pt x="218" y="217"/>
                      <a:pt x="218" y="217"/>
                      <a:pt x="218" y="217"/>
                    </a:cubicBezTo>
                    <a:cubicBezTo>
                      <a:pt x="214" y="219"/>
                      <a:pt x="214" y="219"/>
                      <a:pt x="214" y="219"/>
                    </a:cubicBezTo>
                    <a:cubicBezTo>
                      <a:pt x="189" y="233"/>
                      <a:pt x="161" y="240"/>
                      <a:pt x="133" y="240"/>
                    </a:cubicBezTo>
                    <a:cubicBezTo>
                      <a:pt x="111" y="240"/>
                      <a:pt x="90" y="233"/>
                      <a:pt x="74" y="221"/>
                    </a:cubicBezTo>
                    <a:cubicBezTo>
                      <a:pt x="55" y="207"/>
                      <a:pt x="46" y="186"/>
                      <a:pt x="46" y="160"/>
                    </a:cubicBezTo>
                    <a:cubicBezTo>
                      <a:pt x="46" y="134"/>
                      <a:pt x="55" y="108"/>
                      <a:pt x="71" y="88"/>
                    </a:cubicBezTo>
                    <a:cubicBezTo>
                      <a:pt x="84" y="72"/>
                      <a:pt x="108" y="52"/>
                      <a:pt x="148" y="52"/>
                    </a:cubicBezTo>
                    <a:cubicBezTo>
                      <a:pt x="167" y="52"/>
                      <a:pt x="188" y="59"/>
                      <a:pt x="204" y="70"/>
                    </a:cubicBezTo>
                    <a:cubicBezTo>
                      <a:pt x="217" y="80"/>
                      <a:pt x="234" y="98"/>
                      <a:pt x="234" y="129"/>
                    </a:cubicBezTo>
                    <a:cubicBezTo>
                      <a:pt x="234" y="144"/>
                      <a:pt x="229" y="159"/>
                      <a:pt x="222" y="171"/>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5DB620"/>
                  </a:solidFill>
                  <a:effectLst/>
                  <a:uLnTx/>
                  <a:uFillTx/>
                  <a:latin typeface="Book Antiqua"/>
                  <a:ea typeface="+mn-ea"/>
                  <a:cs typeface="+mn-cs"/>
                </a:endParaRPr>
              </a:p>
            </p:txBody>
          </p:sp>
        </p:grpSp>
        <p:sp>
          <p:nvSpPr>
            <p:cNvPr id="17" name="文本框 30"/>
            <p:cNvSpPr txBox="1"/>
            <p:nvPr/>
          </p:nvSpPr>
          <p:spPr>
            <a:xfrm>
              <a:off x="6964485" y="3032756"/>
              <a:ext cx="1446002" cy="530915"/>
            </a:xfrm>
            <a:prstGeom prst="rect">
              <a:avLst/>
            </a:prstGeom>
            <a:noFill/>
          </p:spPr>
          <p:txBody>
            <a:bodyPr wrap="square" lIns="68580" tIns="34290" rIns="68580" bIns="34290" rtlCol="0">
              <a:spAutoFit/>
            </a:bodyPr>
            <a:lstStyle/>
            <a:p>
              <a:pPr marL="0" marR="0" lvl="0" indent="0" algn="l" defTabSz="914400" rtl="0" eaLnBrk="1" fontAlgn="auto" latinLnBrk="0" hangingPunct="1">
                <a:lnSpc>
                  <a:spcPct val="100000"/>
                </a:lnSpc>
                <a:spcBef>
                  <a:spcPts val="450"/>
                </a:spcBef>
                <a:spcAft>
                  <a:spcPts val="0"/>
                </a:spcAft>
                <a:buClrTx/>
                <a:buSzTx/>
                <a:buFontTx/>
                <a:buNone/>
                <a:tabLst/>
                <a:defRPr/>
              </a:pPr>
              <a:r>
                <a:rPr kumimoji="0" lang="zh-CN" altLang="en-US" sz="1000" b="0" i="0" u="none" strike="noStrike" kern="1200" cap="none" spc="0" normalizeH="0" baseline="0" noProof="0" dirty="0">
                  <a:ln>
                    <a:noFill/>
                  </a:ln>
                  <a:solidFill>
                    <a:srgbClr val="181818"/>
                  </a:solidFill>
                  <a:effectLst/>
                  <a:uLnTx/>
                  <a:uFillTx/>
                  <a:latin typeface="微软雅黑" panose="020B0503020204020204" pitchFamily="34" charset="-122"/>
                  <a:ea typeface="微软雅黑" panose="020B0503020204020204" pitchFamily="34" charset="-122"/>
                  <a:cs typeface="+mn-cs"/>
                </a:rPr>
                <a:t>在此处添加文字在此处添加文字，在此处添加文字在此处添加文字。</a:t>
              </a:r>
            </a:p>
          </p:txBody>
        </p:sp>
      </p:grpSp>
    </p:spTree>
    <p:extLst>
      <p:ext uri="{BB962C8B-B14F-4D97-AF65-F5344CB8AC3E}">
        <p14:creationId xmlns:p14="http://schemas.microsoft.com/office/powerpoint/2010/main" xmlns="" val="272472169"/>
      </p:ext>
    </p:extLst>
  </p:cSld>
  <p:clrMapOvr>
    <a:masterClrMapping/>
  </p:clrMapOvr>
  <mc:AlternateContent xmlns:mc="http://schemas.openxmlformats.org/markup-compatibility/2006">
    <mc:Choice xmlns:p14="http://schemas.microsoft.com/office/powerpoint/2010/main" xmlns="" Requires="p14">
      <p:transition spd="slow" p14:dur="1250" advClick="0" advTm="3713">
        <p14:switch dir="r"/>
      </p:transition>
    </mc:Choice>
    <mc:Fallback>
      <p:transition spd="slow" advClick="0" advTm="3713">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组合 36"/>
          <p:cNvGrpSpPr/>
          <p:nvPr/>
        </p:nvGrpSpPr>
        <p:grpSpPr>
          <a:xfrm>
            <a:off x="2910304" y="1073246"/>
            <a:ext cx="2921300" cy="3184042"/>
            <a:chOff x="1216134" y="1364846"/>
            <a:chExt cx="2681726" cy="2922921"/>
          </a:xfrm>
        </p:grpSpPr>
        <p:sp>
          <p:nvSpPr>
            <p:cNvPr id="27" name="矩形 25"/>
            <p:cNvSpPr/>
            <p:nvPr/>
          </p:nvSpPr>
          <p:spPr>
            <a:xfrm rot="19527400">
              <a:off x="1920897" y="2059482"/>
              <a:ext cx="627687" cy="2185864"/>
            </a:xfrm>
            <a:custGeom>
              <a:avLst/>
              <a:gdLst>
                <a:gd name="connsiteX0" fmla="*/ 0 w 586119"/>
                <a:gd name="connsiteY0" fmla="*/ 0 h 2513256"/>
                <a:gd name="connsiteX1" fmla="*/ 586119 w 586119"/>
                <a:gd name="connsiteY1" fmla="*/ 0 h 2513256"/>
                <a:gd name="connsiteX2" fmla="*/ 586119 w 586119"/>
                <a:gd name="connsiteY2" fmla="*/ 2513256 h 2513256"/>
                <a:gd name="connsiteX3" fmla="*/ 0 w 586119"/>
                <a:gd name="connsiteY3" fmla="*/ 2513256 h 2513256"/>
                <a:gd name="connsiteX4" fmla="*/ 0 w 586119"/>
                <a:gd name="connsiteY4" fmla="*/ 0 h 2513256"/>
                <a:gd name="connsiteX0" fmla="*/ 0 w 586119"/>
                <a:gd name="connsiteY0" fmla="*/ 0 h 2513256"/>
                <a:gd name="connsiteX1" fmla="*/ 586119 w 586119"/>
                <a:gd name="connsiteY1" fmla="*/ 0 h 2513256"/>
                <a:gd name="connsiteX2" fmla="*/ 412307 w 586119"/>
                <a:gd name="connsiteY2" fmla="*/ 2294114 h 2513256"/>
                <a:gd name="connsiteX3" fmla="*/ 0 w 586119"/>
                <a:gd name="connsiteY3" fmla="*/ 2513256 h 2513256"/>
                <a:gd name="connsiteX4" fmla="*/ 0 w 586119"/>
                <a:gd name="connsiteY4" fmla="*/ 0 h 2513256"/>
                <a:gd name="connsiteX0" fmla="*/ 0 w 586119"/>
                <a:gd name="connsiteY0" fmla="*/ 0 h 2513256"/>
                <a:gd name="connsiteX1" fmla="*/ 586119 w 586119"/>
                <a:gd name="connsiteY1" fmla="*/ 0 h 2513256"/>
                <a:gd name="connsiteX2" fmla="*/ 584085 w 586119"/>
                <a:gd name="connsiteY2" fmla="*/ 2133621 h 2513256"/>
                <a:gd name="connsiteX3" fmla="*/ 0 w 586119"/>
                <a:gd name="connsiteY3" fmla="*/ 2513256 h 2513256"/>
                <a:gd name="connsiteX4" fmla="*/ 0 w 586119"/>
                <a:gd name="connsiteY4" fmla="*/ 0 h 2513256"/>
                <a:gd name="connsiteX0" fmla="*/ 0 w 593038"/>
                <a:gd name="connsiteY0" fmla="*/ 0 h 2513256"/>
                <a:gd name="connsiteX1" fmla="*/ 586119 w 593038"/>
                <a:gd name="connsiteY1" fmla="*/ 0 h 2513256"/>
                <a:gd name="connsiteX2" fmla="*/ 593038 w 593038"/>
                <a:gd name="connsiteY2" fmla="*/ 2121131 h 2513256"/>
                <a:gd name="connsiteX3" fmla="*/ 0 w 593038"/>
                <a:gd name="connsiteY3" fmla="*/ 2513256 h 2513256"/>
                <a:gd name="connsiteX4" fmla="*/ 0 w 593038"/>
                <a:gd name="connsiteY4" fmla="*/ 0 h 2513256"/>
                <a:gd name="connsiteX0" fmla="*/ 0 w 593038"/>
                <a:gd name="connsiteY0" fmla="*/ 0 h 2513256"/>
                <a:gd name="connsiteX1" fmla="*/ 586119 w 593038"/>
                <a:gd name="connsiteY1" fmla="*/ 0 h 2513256"/>
                <a:gd name="connsiteX2" fmla="*/ 593038 w 593038"/>
                <a:gd name="connsiteY2" fmla="*/ 2121131 h 2513256"/>
                <a:gd name="connsiteX3" fmla="*/ 0 w 593038"/>
                <a:gd name="connsiteY3" fmla="*/ 2513256 h 2513256"/>
                <a:gd name="connsiteX4" fmla="*/ 0 w 593038"/>
                <a:gd name="connsiteY4" fmla="*/ 0 h 2513256"/>
                <a:gd name="connsiteX0" fmla="*/ 0 w 586174"/>
                <a:gd name="connsiteY0" fmla="*/ 0 h 2513256"/>
                <a:gd name="connsiteX1" fmla="*/ 586119 w 586174"/>
                <a:gd name="connsiteY1" fmla="*/ 0 h 2513256"/>
                <a:gd name="connsiteX2" fmla="*/ 520692 w 586174"/>
                <a:gd name="connsiteY2" fmla="*/ 2116541 h 2513256"/>
                <a:gd name="connsiteX3" fmla="*/ 0 w 586174"/>
                <a:gd name="connsiteY3" fmla="*/ 2513256 h 2513256"/>
                <a:gd name="connsiteX4" fmla="*/ 0 w 586174"/>
                <a:gd name="connsiteY4" fmla="*/ 0 h 2513256"/>
                <a:gd name="connsiteX0" fmla="*/ 0 w 589502"/>
                <a:gd name="connsiteY0" fmla="*/ 0 h 2513256"/>
                <a:gd name="connsiteX1" fmla="*/ 586119 w 589502"/>
                <a:gd name="connsiteY1" fmla="*/ 0 h 2513256"/>
                <a:gd name="connsiteX2" fmla="*/ 589502 w 589502"/>
                <a:gd name="connsiteY2" fmla="*/ 2099686 h 2513256"/>
                <a:gd name="connsiteX3" fmla="*/ 0 w 589502"/>
                <a:gd name="connsiteY3" fmla="*/ 2513256 h 2513256"/>
                <a:gd name="connsiteX4" fmla="*/ 0 w 589502"/>
                <a:gd name="connsiteY4" fmla="*/ 0 h 2513256"/>
                <a:gd name="connsiteX0" fmla="*/ 0 w 589502"/>
                <a:gd name="connsiteY0" fmla="*/ 0 h 2180382"/>
                <a:gd name="connsiteX1" fmla="*/ 586119 w 589502"/>
                <a:gd name="connsiteY1" fmla="*/ 0 h 2180382"/>
                <a:gd name="connsiteX2" fmla="*/ 589502 w 589502"/>
                <a:gd name="connsiteY2" fmla="*/ 2099686 h 2180382"/>
                <a:gd name="connsiteX3" fmla="*/ 181894 w 589502"/>
                <a:gd name="connsiteY3" fmla="*/ 2180382 h 2180382"/>
                <a:gd name="connsiteX4" fmla="*/ 0 w 589502"/>
                <a:gd name="connsiteY4" fmla="*/ 0 h 2180382"/>
                <a:gd name="connsiteX0" fmla="*/ 0 w 623324"/>
                <a:gd name="connsiteY0" fmla="*/ 0 h 2180382"/>
                <a:gd name="connsiteX1" fmla="*/ 586119 w 623324"/>
                <a:gd name="connsiteY1" fmla="*/ 0 h 2180382"/>
                <a:gd name="connsiteX2" fmla="*/ 623324 w 623324"/>
                <a:gd name="connsiteY2" fmla="*/ 2171203 h 2180382"/>
                <a:gd name="connsiteX3" fmla="*/ 181894 w 623324"/>
                <a:gd name="connsiteY3" fmla="*/ 2180382 h 2180382"/>
                <a:gd name="connsiteX4" fmla="*/ 0 w 623324"/>
                <a:gd name="connsiteY4" fmla="*/ 0 h 2180382"/>
                <a:gd name="connsiteX0" fmla="*/ 0 w 618847"/>
                <a:gd name="connsiteY0" fmla="*/ 0 h 2186628"/>
                <a:gd name="connsiteX1" fmla="*/ 581642 w 618847"/>
                <a:gd name="connsiteY1" fmla="*/ 6246 h 2186628"/>
                <a:gd name="connsiteX2" fmla="*/ 618847 w 618847"/>
                <a:gd name="connsiteY2" fmla="*/ 2177449 h 2186628"/>
                <a:gd name="connsiteX3" fmla="*/ 177417 w 618847"/>
                <a:gd name="connsiteY3" fmla="*/ 2186628 h 2186628"/>
                <a:gd name="connsiteX4" fmla="*/ 0 w 618847"/>
                <a:gd name="connsiteY4" fmla="*/ 0 h 2186628"/>
                <a:gd name="connsiteX0" fmla="*/ 0 w 604588"/>
                <a:gd name="connsiteY0" fmla="*/ 13430 h 2180382"/>
                <a:gd name="connsiteX1" fmla="*/ 567383 w 604588"/>
                <a:gd name="connsiteY1" fmla="*/ 0 h 2180382"/>
                <a:gd name="connsiteX2" fmla="*/ 604588 w 604588"/>
                <a:gd name="connsiteY2" fmla="*/ 2171203 h 2180382"/>
                <a:gd name="connsiteX3" fmla="*/ 163158 w 604588"/>
                <a:gd name="connsiteY3" fmla="*/ 2180382 h 2180382"/>
                <a:gd name="connsiteX4" fmla="*/ 0 w 604588"/>
                <a:gd name="connsiteY4" fmla="*/ 13430 h 2180382"/>
                <a:gd name="connsiteX0" fmla="*/ 0 w 522574"/>
                <a:gd name="connsiteY0" fmla="*/ 110040 h 2180382"/>
                <a:gd name="connsiteX1" fmla="*/ 485369 w 522574"/>
                <a:gd name="connsiteY1" fmla="*/ 0 h 2180382"/>
                <a:gd name="connsiteX2" fmla="*/ 522574 w 522574"/>
                <a:gd name="connsiteY2" fmla="*/ 2171203 h 2180382"/>
                <a:gd name="connsiteX3" fmla="*/ 81144 w 522574"/>
                <a:gd name="connsiteY3" fmla="*/ 2180382 h 2180382"/>
                <a:gd name="connsiteX4" fmla="*/ 0 w 522574"/>
                <a:gd name="connsiteY4" fmla="*/ 110040 h 2180382"/>
                <a:gd name="connsiteX0" fmla="*/ 0 w 621556"/>
                <a:gd name="connsiteY0" fmla="*/ 10721 h 2180382"/>
                <a:gd name="connsiteX1" fmla="*/ 584351 w 621556"/>
                <a:gd name="connsiteY1" fmla="*/ 0 h 2180382"/>
                <a:gd name="connsiteX2" fmla="*/ 621556 w 621556"/>
                <a:gd name="connsiteY2" fmla="*/ 2171203 h 2180382"/>
                <a:gd name="connsiteX3" fmla="*/ 180126 w 621556"/>
                <a:gd name="connsiteY3" fmla="*/ 2180382 h 2180382"/>
                <a:gd name="connsiteX4" fmla="*/ 0 w 621556"/>
                <a:gd name="connsiteY4" fmla="*/ 10721 h 2180382"/>
                <a:gd name="connsiteX0" fmla="*/ 0 w 625501"/>
                <a:gd name="connsiteY0" fmla="*/ 10721 h 2192576"/>
                <a:gd name="connsiteX1" fmla="*/ 584351 w 625501"/>
                <a:gd name="connsiteY1" fmla="*/ 0 h 2192576"/>
                <a:gd name="connsiteX2" fmla="*/ 625501 w 625501"/>
                <a:gd name="connsiteY2" fmla="*/ 2192576 h 2192576"/>
                <a:gd name="connsiteX3" fmla="*/ 180126 w 625501"/>
                <a:gd name="connsiteY3" fmla="*/ 2180382 h 2192576"/>
                <a:gd name="connsiteX4" fmla="*/ 0 w 625501"/>
                <a:gd name="connsiteY4" fmla="*/ 10721 h 2192576"/>
                <a:gd name="connsiteX0" fmla="*/ 0 w 584573"/>
                <a:gd name="connsiteY0" fmla="*/ 10721 h 2180382"/>
                <a:gd name="connsiteX1" fmla="*/ 584351 w 584573"/>
                <a:gd name="connsiteY1" fmla="*/ 0 h 2180382"/>
                <a:gd name="connsiteX2" fmla="*/ 572535 w 584573"/>
                <a:gd name="connsiteY2" fmla="*/ 2168729 h 2180382"/>
                <a:gd name="connsiteX3" fmla="*/ 180126 w 584573"/>
                <a:gd name="connsiteY3" fmla="*/ 2180382 h 2180382"/>
                <a:gd name="connsiteX4" fmla="*/ 0 w 584573"/>
                <a:gd name="connsiteY4" fmla="*/ 10721 h 2180382"/>
                <a:gd name="connsiteX0" fmla="*/ 0 w 632728"/>
                <a:gd name="connsiteY0" fmla="*/ 10721 h 2191242"/>
                <a:gd name="connsiteX1" fmla="*/ 584351 w 632728"/>
                <a:gd name="connsiteY1" fmla="*/ 0 h 2191242"/>
                <a:gd name="connsiteX2" fmla="*/ 632728 w 632728"/>
                <a:gd name="connsiteY2" fmla="*/ 2191242 h 2191242"/>
                <a:gd name="connsiteX3" fmla="*/ 180126 w 632728"/>
                <a:gd name="connsiteY3" fmla="*/ 2180382 h 2191242"/>
                <a:gd name="connsiteX4" fmla="*/ 0 w 632728"/>
                <a:gd name="connsiteY4" fmla="*/ 10721 h 2191242"/>
                <a:gd name="connsiteX0" fmla="*/ 0 w 625503"/>
                <a:gd name="connsiteY0" fmla="*/ 10721 h 2192577"/>
                <a:gd name="connsiteX1" fmla="*/ 584351 w 625503"/>
                <a:gd name="connsiteY1" fmla="*/ 0 h 2192577"/>
                <a:gd name="connsiteX2" fmla="*/ 625503 w 625503"/>
                <a:gd name="connsiteY2" fmla="*/ 2192577 h 2192577"/>
                <a:gd name="connsiteX3" fmla="*/ 180126 w 625503"/>
                <a:gd name="connsiteY3" fmla="*/ 2180382 h 2192577"/>
                <a:gd name="connsiteX4" fmla="*/ 0 w 625503"/>
                <a:gd name="connsiteY4" fmla="*/ 10721 h 2192577"/>
                <a:gd name="connsiteX0" fmla="*/ 0 w 584587"/>
                <a:gd name="connsiteY0" fmla="*/ 10721 h 2194687"/>
                <a:gd name="connsiteX1" fmla="*/ 584351 w 584587"/>
                <a:gd name="connsiteY1" fmla="*/ 0 h 2194687"/>
                <a:gd name="connsiteX2" fmla="*/ 573591 w 584587"/>
                <a:gd name="connsiteY2" fmla="*/ 2194687 h 2194687"/>
                <a:gd name="connsiteX3" fmla="*/ 180126 w 584587"/>
                <a:gd name="connsiteY3" fmla="*/ 2180382 h 2194687"/>
                <a:gd name="connsiteX4" fmla="*/ 0 w 584587"/>
                <a:gd name="connsiteY4" fmla="*/ 10721 h 2194687"/>
                <a:gd name="connsiteX0" fmla="*/ 0 w 628448"/>
                <a:gd name="connsiteY0" fmla="*/ 10721 h 2188299"/>
                <a:gd name="connsiteX1" fmla="*/ 584351 w 628448"/>
                <a:gd name="connsiteY1" fmla="*/ 0 h 2188299"/>
                <a:gd name="connsiteX2" fmla="*/ 628448 w 628448"/>
                <a:gd name="connsiteY2" fmla="*/ 2188299 h 2188299"/>
                <a:gd name="connsiteX3" fmla="*/ 180126 w 628448"/>
                <a:gd name="connsiteY3" fmla="*/ 2180382 h 2188299"/>
                <a:gd name="connsiteX4" fmla="*/ 0 w 628448"/>
                <a:gd name="connsiteY4" fmla="*/ 10721 h 2188299"/>
                <a:gd name="connsiteX0" fmla="*/ 0 w 637006"/>
                <a:gd name="connsiteY0" fmla="*/ 10721 h 2194191"/>
                <a:gd name="connsiteX1" fmla="*/ 584351 w 637006"/>
                <a:gd name="connsiteY1" fmla="*/ 0 h 2194191"/>
                <a:gd name="connsiteX2" fmla="*/ 637006 w 637006"/>
                <a:gd name="connsiteY2" fmla="*/ 2194191 h 2194191"/>
                <a:gd name="connsiteX3" fmla="*/ 180126 w 637006"/>
                <a:gd name="connsiteY3" fmla="*/ 2180382 h 2194191"/>
                <a:gd name="connsiteX4" fmla="*/ 0 w 637006"/>
                <a:gd name="connsiteY4" fmla="*/ 10721 h 2194191"/>
                <a:gd name="connsiteX0" fmla="*/ 0 w 629781"/>
                <a:gd name="connsiteY0" fmla="*/ 10721 h 2195526"/>
                <a:gd name="connsiteX1" fmla="*/ 584351 w 629781"/>
                <a:gd name="connsiteY1" fmla="*/ 0 h 2195526"/>
                <a:gd name="connsiteX2" fmla="*/ 629781 w 629781"/>
                <a:gd name="connsiteY2" fmla="*/ 2195526 h 2195526"/>
                <a:gd name="connsiteX3" fmla="*/ 180126 w 629781"/>
                <a:gd name="connsiteY3" fmla="*/ 2180382 h 2195526"/>
                <a:gd name="connsiteX4" fmla="*/ 0 w 629781"/>
                <a:gd name="connsiteY4" fmla="*/ 10721 h 2195526"/>
                <a:gd name="connsiteX0" fmla="*/ 0 w 628448"/>
                <a:gd name="connsiteY0" fmla="*/ 10721 h 2188301"/>
                <a:gd name="connsiteX1" fmla="*/ 584351 w 628448"/>
                <a:gd name="connsiteY1" fmla="*/ 0 h 2188301"/>
                <a:gd name="connsiteX2" fmla="*/ 628448 w 628448"/>
                <a:gd name="connsiteY2" fmla="*/ 2188301 h 2188301"/>
                <a:gd name="connsiteX3" fmla="*/ 180126 w 628448"/>
                <a:gd name="connsiteY3" fmla="*/ 2180382 h 2188301"/>
                <a:gd name="connsiteX4" fmla="*/ 0 w 628448"/>
                <a:gd name="connsiteY4" fmla="*/ 10721 h 2188301"/>
                <a:gd name="connsiteX0" fmla="*/ 0 w 635673"/>
                <a:gd name="connsiteY0" fmla="*/ 12055 h 2188301"/>
                <a:gd name="connsiteX1" fmla="*/ 591576 w 635673"/>
                <a:gd name="connsiteY1" fmla="*/ 0 h 2188301"/>
                <a:gd name="connsiteX2" fmla="*/ 635673 w 635673"/>
                <a:gd name="connsiteY2" fmla="*/ 2188301 h 2188301"/>
                <a:gd name="connsiteX3" fmla="*/ 187351 w 635673"/>
                <a:gd name="connsiteY3" fmla="*/ 2180382 h 2188301"/>
                <a:gd name="connsiteX4" fmla="*/ 0 w 635673"/>
                <a:gd name="connsiteY4" fmla="*/ 12055 h 2188301"/>
                <a:gd name="connsiteX0" fmla="*/ 0 w 628448"/>
                <a:gd name="connsiteY0" fmla="*/ 10722 h 2188301"/>
                <a:gd name="connsiteX1" fmla="*/ 584351 w 628448"/>
                <a:gd name="connsiteY1" fmla="*/ 0 h 2188301"/>
                <a:gd name="connsiteX2" fmla="*/ 628448 w 628448"/>
                <a:gd name="connsiteY2" fmla="*/ 2188301 h 2188301"/>
                <a:gd name="connsiteX3" fmla="*/ 180126 w 628448"/>
                <a:gd name="connsiteY3" fmla="*/ 2180382 h 2188301"/>
                <a:gd name="connsiteX4" fmla="*/ 0 w 628448"/>
                <a:gd name="connsiteY4" fmla="*/ 10722 h 2188301"/>
                <a:gd name="connsiteX0" fmla="*/ 0 w 626010"/>
                <a:gd name="connsiteY0" fmla="*/ 12401 h 2188301"/>
                <a:gd name="connsiteX1" fmla="*/ 581913 w 626010"/>
                <a:gd name="connsiteY1" fmla="*/ 0 h 2188301"/>
                <a:gd name="connsiteX2" fmla="*/ 626010 w 626010"/>
                <a:gd name="connsiteY2" fmla="*/ 2188301 h 2188301"/>
                <a:gd name="connsiteX3" fmla="*/ 177688 w 626010"/>
                <a:gd name="connsiteY3" fmla="*/ 2180382 h 2188301"/>
                <a:gd name="connsiteX4" fmla="*/ 0 w 626010"/>
                <a:gd name="connsiteY4" fmla="*/ 12401 h 2188301"/>
                <a:gd name="connsiteX0" fmla="*/ 0 w 623572"/>
                <a:gd name="connsiteY0" fmla="*/ 12401 h 2186623"/>
                <a:gd name="connsiteX1" fmla="*/ 581913 w 623572"/>
                <a:gd name="connsiteY1" fmla="*/ 0 h 2186623"/>
                <a:gd name="connsiteX2" fmla="*/ 623572 w 623572"/>
                <a:gd name="connsiteY2" fmla="*/ 2186623 h 2186623"/>
                <a:gd name="connsiteX3" fmla="*/ 177688 w 623572"/>
                <a:gd name="connsiteY3" fmla="*/ 2180382 h 2186623"/>
                <a:gd name="connsiteX4" fmla="*/ 0 w 623572"/>
                <a:gd name="connsiteY4" fmla="*/ 12401 h 2186623"/>
                <a:gd name="connsiteX0" fmla="*/ 0 w 627687"/>
                <a:gd name="connsiteY0" fmla="*/ 12401 h 2185864"/>
                <a:gd name="connsiteX1" fmla="*/ 581913 w 627687"/>
                <a:gd name="connsiteY1" fmla="*/ 0 h 2185864"/>
                <a:gd name="connsiteX2" fmla="*/ 627687 w 627687"/>
                <a:gd name="connsiteY2" fmla="*/ 2185864 h 2185864"/>
                <a:gd name="connsiteX3" fmla="*/ 177688 w 627687"/>
                <a:gd name="connsiteY3" fmla="*/ 2180382 h 2185864"/>
                <a:gd name="connsiteX4" fmla="*/ 0 w 627687"/>
                <a:gd name="connsiteY4" fmla="*/ 12401 h 21858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7687" h="2185864">
                  <a:moveTo>
                    <a:pt x="0" y="12401"/>
                  </a:moveTo>
                  <a:lnTo>
                    <a:pt x="581913" y="0"/>
                  </a:lnTo>
                  <a:cubicBezTo>
                    <a:pt x="584219" y="707044"/>
                    <a:pt x="625381" y="1478820"/>
                    <a:pt x="627687" y="2185864"/>
                  </a:cubicBezTo>
                  <a:lnTo>
                    <a:pt x="177688" y="2180382"/>
                  </a:lnTo>
                  <a:lnTo>
                    <a:pt x="0" y="12401"/>
                  </a:lnTo>
                  <a:close/>
                </a:path>
              </a:pathLst>
            </a:cu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6" name="矩形 25"/>
            <p:cNvSpPr/>
            <p:nvPr/>
          </p:nvSpPr>
          <p:spPr>
            <a:xfrm rot="19571400">
              <a:off x="2306655" y="1364846"/>
              <a:ext cx="624007" cy="2298002"/>
            </a:xfrm>
            <a:custGeom>
              <a:avLst/>
              <a:gdLst>
                <a:gd name="connsiteX0" fmla="*/ 0 w 586119"/>
                <a:gd name="connsiteY0" fmla="*/ 0 h 2513256"/>
                <a:gd name="connsiteX1" fmla="*/ 586119 w 586119"/>
                <a:gd name="connsiteY1" fmla="*/ 0 h 2513256"/>
                <a:gd name="connsiteX2" fmla="*/ 586119 w 586119"/>
                <a:gd name="connsiteY2" fmla="*/ 2513256 h 2513256"/>
                <a:gd name="connsiteX3" fmla="*/ 0 w 586119"/>
                <a:gd name="connsiteY3" fmla="*/ 2513256 h 2513256"/>
                <a:gd name="connsiteX4" fmla="*/ 0 w 586119"/>
                <a:gd name="connsiteY4" fmla="*/ 0 h 2513256"/>
                <a:gd name="connsiteX0" fmla="*/ 0 w 586119"/>
                <a:gd name="connsiteY0" fmla="*/ 0 h 2513256"/>
                <a:gd name="connsiteX1" fmla="*/ 586119 w 586119"/>
                <a:gd name="connsiteY1" fmla="*/ 0 h 2513256"/>
                <a:gd name="connsiteX2" fmla="*/ 412307 w 586119"/>
                <a:gd name="connsiteY2" fmla="*/ 2294114 h 2513256"/>
                <a:gd name="connsiteX3" fmla="*/ 0 w 586119"/>
                <a:gd name="connsiteY3" fmla="*/ 2513256 h 2513256"/>
                <a:gd name="connsiteX4" fmla="*/ 0 w 586119"/>
                <a:gd name="connsiteY4" fmla="*/ 0 h 2513256"/>
                <a:gd name="connsiteX0" fmla="*/ 0 w 586119"/>
                <a:gd name="connsiteY0" fmla="*/ 0 h 2513256"/>
                <a:gd name="connsiteX1" fmla="*/ 586119 w 586119"/>
                <a:gd name="connsiteY1" fmla="*/ 0 h 2513256"/>
                <a:gd name="connsiteX2" fmla="*/ 584085 w 586119"/>
                <a:gd name="connsiteY2" fmla="*/ 2133621 h 2513256"/>
                <a:gd name="connsiteX3" fmla="*/ 0 w 586119"/>
                <a:gd name="connsiteY3" fmla="*/ 2513256 h 2513256"/>
                <a:gd name="connsiteX4" fmla="*/ 0 w 586119"/>
                <a:gd name="connsiteY4" fmla="*/ 0 h 2513256"/>
                <a:gd name="connsiteX0" fmla="*/ 0 w 593038"/>
                <a:gd name="connsiteY0" fmla="*/ 0 h 2513256"/>
                <a:gd name="connsiteX1" fmla="*/ 586119 w 593038"/>
                <a:gd name="connsiteY1" fmla="*/ 0 h 2513256"/>
                <a:gd name="connsiteX2" fmla="*/ 593038 w 593038"/>
                <a:gd name="connsiteY2" fmla="*/ 2121131 h 2513256"/>
                <a:gd name="connsiteX3" fmla="*/ 0 w 593038"/>
                <a:gd name="connsiteY3" fmla="*/ 2513256 h 2513256"/>
                <a:gd name="connsiteX4" fmla="*/ 0 w 593038"/>
                <a:gd name="connsiteY4" fmla="*/ 0 h 2513256"/>
                <a:gd name="connsiteX0" fmla="*/ 0 w 593038"/>
                <a:gd name="connsiteY0" fmla="*/ 0 h 2513256"/>
                <a:gd name="connsiteX1" fmla="*/ 586119 w 593038"/>
                <a:gd name="connsiteY1" fmla="*/ 0 h 2513256"/>
                <a:gd name="connsiteX2" fmla="*/ 593038 w 593038"/>
                <a:gd name="connsiteY2" fmla="*/ 2121131 h 2513256"/>
                <a:gd name="connsiteX3" fmla="*/ 0 w 593038"/>
                <a:gd name="connsiteY3" fmla="*/ 2513256 h 2513256"/>
                <a:gd name="connsiteX4" fmla="*/ 0 w 593038"/>
                <a:gd name="connsiteY4" fmla="*/ 0 h 2513256"/>
                <a:gd name="connsiteX0" fmla="*/ 0 w 586174"/>
                <a:gd name="connsiteY0" fmla="*/ 0 h 2513256"/>
                <a:gd name="connsiteX1" fmla="*/ 586119 w 586174"/>
                <a:gd name="connsiteY1" fmla="*/ 0 h 2513256"/>
                <a:gd name="connsiteX2" fmla="*/ 520692 w 586174"/>
                <a:gd name="connsiteY2" fmla="*/ 2116541 h 2513256"/>
                <a:gd name="connsiteX3" fmla="*/ 0 w 586174"/>
                <a:gd name="connsiteY3" fmla="*/ 2513256 h 2513256"/>
                <a:gd name="connsiteX4" fmla="*/ 0 w 586174"/>
                <a:gd name="connsiteY4" fmla="*/ 0 h 2513256"/>
                <a:gd name="connsiteX0" fmla="*/ 0 w 589502"/>
                <a:gd name="connsiteY0" fmla="*/ 0 h 2513256"/>
                <a:gd name="connsiteX1" fmla="*/ 586119 w 589502"/>
                <a:gd name="connsiteY1" fmla="*/ 0 h 2513256"/>
                <a:gd name="connsiteX2" fmla="*/ 589502 w 589502"/>
                <a:gd name="connsiteY2" fmla="*/ 2099686 h 2513256"/>
                <a:gd name="connsiteX3" fmla="*/ 0 w 589502"/>
                <a:gd name="connsiteY3" fmla="*/ 2513256 h 2513256"/>
                <a:gd name="connsiteX4" fmla="*/ 0 w 589502"/>
                <a:gd name="connsiteY4" fmla="*/ 0 h 2513256"/>
                <a:gd name="connsiteX0" fmla="*/ 3811 w 593313"/>
                <a:gd name="connsiteY0" fmla="*/ 0 h 2298000"/>
                <a:gd name="connsiteX1" fmla="*/ 589930 w 593313"/>
                <a:gd name="connsiteY1" fmla="*/ 0 h 2298000"/>
                <a:gd name="connsiteX2" fmla="*/ 593313 w 593313"/>
                <a:gd name="connsiteY2" fmla="*/ 2099686 h 2298000"/>
                <a:gd name="connsiteX3" fmla="*/ 0 w 593313"/>
                <a:gd name="connsiteY3" fmla="*/ 2298000 h 2298000"/>
                <a:gd name="connsiteX4" fmla="*/ 3811 w 593313"/>
                <a:gd name="connsiteY4" fmla="*/ 0 h 2298000"/>
                <a:gd name="connsiteX0" fmla="*/ 3811 w 612525"/>
                <a:gd name="connsiteY0" fmla="*/ 0 h 2298000"/>
                <a:gd name="connsiteX1" fmla="*/ 589930 w 612525"/>
                <a:gd name="connsiteY1" fmla="*/ 0 h 2298000"/>
                <a:gd name="connsiteX2" fmla="*/ 612525 w 612525"/>
                <a:gd name="connsiteY2" fmla="*/ 2084808 h 2298000"/>
                <a:gd name="connsiteX3" fmla="*/ 0 w 612525"/>
                <a:gd name="connsiteY3" fmla="*/ 2298000 h 2298000"/>
                <a:gd name="connsiteX4" fmla="*/ 3811 w 612525"/>
                <a:gd name="connsiteY4" fmla="*/ 0 h 2298000"/>
                <a:gd name="connsiteX0" fmla="*/ 5275 w 612525"/>
                <a:gd name="connsiteY0" fmla="*/ 0 h 2309525"/>
                <a:gd name="connsiteX1" fmla="*/ 589930 w 612525"/>
                <a:gd name="connsiteY1" fmla="*/ 11525 h 2309525"/>
                <a:gd name="connsiteX2" fmla="*/ 612525 w 612525"/>
                <a:gd name="connsiteY2" fmla="*/ 2096333 h 2309525"/>
                <a:gd name="connsiteX3" fmla="*/ 0 w 612525"/>
                <a:gd name="connsiteY3" fmla="*/ 2309525 h 2309525"/>
                <a:gd name="connsiteX4" fmla="*/ 5275 w 612525"/>
                <a:gd name="connsiteY4" fmla="*/ 0 h 2309525"/>
                <a:gd name="connsiteX0" fmla="*/ 3809 w 612525"/>
                <a:gd name="connsiteY0" fmla="*/ 0 h 2298002"/>
                <a:gd name="connsiteX1" fmla="*/ 589930 w 612525"/>
                <a:gd name="connsiteY1" fmla="*/ 2 h 2298002"/>
                <a:gd name="connsiteX2" fmla="*/ 612525 w 612525"/>
                <a:gd name="connsiteY2" fmla="*/ 2084810 h 2298002"/>
                <a:gd name="connsiteX3" fmla="*/ 0 w 612525"/>
                <a:gd name="connsiteY3" fmla="*/ 2298002 h 2298002"/>
                <a:gd name="connsiteX4" fmla="*/ 3809 w 612525"/>
                <a:gd name="connsiteY4" fmla="*/ 0 h 2298002"/>
                <a:gd name="connsiteX0" fmla="*/ 3809 w 612525"/>
                <a:gd name="connsiteY0" fmla="*/ 0 h 2298002"/>
                <a:gd name="connsiteX1" fmla="*/ 589930 w 612525"/>
                <a:gd name="connsiteY1" fmla="*/ 2 h 2298002"/>
                <a:gd name="connsiteX2" fmla="*/ 612525 w 612525"/>
                <a:gd name="connsiteY2" fmla="*/ 2084810 h 2298002"/>
                <a:gd name="connsiteX3" fmla="*/ 0 w 612525"/>
                <a:gd name="connsiteY3" fmla="*/ 2298002 h 2298002"/>
                <a:gd name="connsiteX4" fmla="*/ 3809 w 612525"/>
                <a:gd name="connsiteY4" fmla="*/ 0 h 2298002"/>
                <a:gd name="connsiteX0" fmla="*/ 3809 w 624007"/>
                <a:gd name="connsiteY0" fmla="*/ 0 h 2298002"/>
                <a:gd name="connsiteX1" fmla="*/ 589930 w 624007"/>
                <a:gd name="connsiteY1" fmla="*/ 2 h 2298002"/>
                <a:gd name="connsiteX2" fmla="*/ 624007 w 624007"/>
                <a:gd name="connsiteY2" fmla="*/ 2088938 h 2298002"/>
                <a:gd name="connsiteX3" fmla="*/ 0 w 624007"/>
                <a:gd name="connsiteY3" fmla="*/ 2298002 h 2298002"/>
                <a:gd name="connsiteX4" fmla="*/ 3809 w 624007"/>
                <a:gd name="connsiteY4" fmla="*/ 0 h 22980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4007" h="2298002">
                  <a:moveTo>
                    <a:pt x="3809" y="0"/>
                  </a:moveTo>
                  <a:lnTo>
                    <a:pt x="589930" y="2"/>
                  </a:lnTo>
                  <a:cubicBezTo>
                    <a:pt x="592236" y="707046"/>
                    <a:pt x="621701" y="1381894"/>
                    <a:pt x="624007" y="2088938"/>
                  </a:cubicBezTo>
                  <a:lnTo>
                    <a:pt x="0" y="2298002"/>
                  </a:lnTo>
                  <a:cubicBezTo>
                    <a:pt x="1270" y="1532002"/>
                    <a:pt x="2539" y="766000"/>
                    <a:pt x="3809" y="0"/>
                  </a:cubicBezTo>
                  <a:close/>
                </a:path>
              </a:pathLst>
            </a:cu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0" name="矩形 19"/>
            <p:cNvSpPr/>
            <p:nvPr/>
          </p:nvSpPr>
          <p:spPr>
            <a:xfrm rot="2246588">
              <a:off x="1216134" y="2455609"/>
              <a:ext cx="2391684" cy="699899"/>
            </a:xfrm>
            <a:custGeom>
              <a:avLst/>
              <a:gdLst>
                <a:gd name="connsiteX0" fmla="*/ 0 w 1871435"/>
                <a:gd name="connsiteY0" fmla="*/ 0 h 514719"/>
                <a:gd name="connsiteX1" fmla="*/ 1871435 w 1871435"/>
                <a:gd name="connsiteY1" fmla="*/ 0 h 514719"/>
                <a:gd name="connsiteX2" fmla="*/ 1871435 w 1871435"/>
                <a:gd name="connsiteY2" fmla="*/ 514719 h 514719"/>
                <a:gd name="connsiteX3" fmla="*/ 0 w 1871435"/>
                <a:gd name="connsiteY3" fmla="*/ 514719 h 514719"/>
                <a:gd name="connsiteX4" fmla="*/ 0 w 1871435"/>
                <a:gd name="connsiteY4" fmla="*/ 0 h 514719"/>
                <a:gd name="connsiteX0" fmla="*/ 0 w 1903751"/>
                <a:gd name="connsiteY0" fmla="*/ 0 h 514719"/>
                <a:gd name="connsiteX1" fmla="*/ 1871435 w 1903751"/>
                <a:gd name="connsiteY1" fmla="*/ 0 h 514719"/>
                <a:gd name="connsiteX2" fmla="*/ 1871435 w 1903751"/>
                <a:gd name="connsiteY2" fmla="*/ 514719 h 514719"/>
                <a:gd name="connsiteX3" fmla="*/ 0 w 1903751"/>
                <a:gd name="connsiteY3" fmla="*/ 514719 h 514719"/>
                <a:gd name="connsiteX4" fmla="*/ 0 w 1903751"/>
                <a:gd name="connsiteY4" fmla="*/ 0 h 514719"/>
                <a:gd name="connsiteX0" fmla="*/ 0 w 1923196"/>
                <a:gd name="connsiteY0" fmla="*/ 0 h 514719"/>
                <a:gd name="connsiteX1" fmla="*/ 1871435 w 1923196"/>
                <a:gd name="connsiteY1" fmla="*/ 0 h 514719"/>
                <a:gd name="connsiteX2" fmla="*/ 1871435 w 1923196"/>
                <a:gd name="connsiteY2" fmla="*/ 514719 h 514719"/>
                <a:gd name="connsiteX3" fmla="*/ 0 w 1923196"/>
                <a:gd name="connsiteY3" fmla="*/ 514719 h 514719"/>
                <a:gd name="connsiteX4" fmla="*/ 0 w 1923196"/>
                <a:gd name="connsiteY4" fmla="*/ 0 h 514719"/>
                <a:gd name="connsiteX0" fmla="*/ 3248 w 1926444"/>
                <a:gd name="connsiteY0" fmla="*/ 0 h 514719"/>
                <a:gd name="connsiteX1" fmla="*/ 1874683 w 1926444"/>
                <a:gd name="connsiteY1" fmla="*/ 0 h 514719"/>
                <a:gd name="connsiteX2" fmla="*/ 1874683 w 1926444"/>
                <a:gd name="connsiteY2" fmla="*/ 514719 h 514719"/>
                <a:gd name="connsiteX3" fmla="*/ 3248 w 1926444"/>
                <a:gd name="connsiteY3" fmla="*/ 514719 h 514719"/>
                <a:gd name="connsiteX4" fmla="*/ 3248 w 1926444"/>
                <a:gd name="connsiteY4" fmla="*/ 0 h 514719"/>
                <a:gd name="connsiteX0" fmla="*/ 9449 w 1932645"/>
                <a:gd name="connsiteY0" fmla="*/ 0 h 514719"/>
                <a:gd name="connsiteX1" fmla="*/ 1880884 w 1932645"/>
                <a:gd name="connsiteY1" fmla="*/ 0 h 514719"/>
                <a:gd name="connsiteX2" fmla="*/ 1880884 w 1932645"/>
                <a:gd name="connsiteY2" fmla="*/ 514719 h 514719"/>
                <a:gd name="connsiteX3" fmla="*/ 9449 w 1932645"/>
                <a:gd name="connsiteY3" fmla="*/ 514719 h 514719"/>
                <a:gd name="connsiteX4" fmla="*/ 9449 w 1932645"/>
                <a:gd name="connsiteY4" fmla="*/ 0 h 514719"/>
                <a:gd name="connsiteX0" fmla="*/ 9449 w 2034889"/>
                <a:gd name="connsiteY0" fmla="*/ 0 h 514719"/>
                <a:gd name="connsiteX1" fmla="*/ 1880884 w 2034889"/>
                <a:gd name="connsiteY1" fmla="*/ 0 h 514719"/>
                <a:gd name="connsiteX2" fmla="*/ 2016992 w 2034889"/>
                <a:gd name="connsiteY2" fmla="*/ 510893 h 514719"/>
                <a:gd name="connsiteX3" fmla="*/ 9449 w 2034889"/>
                <a:gd name="connsiteY3" fmla="*/ 514719 h 514719"/>
                <a:gd name="connsiteX4" fmla="*/ 9449 w 2034889"/>
                <a:gd name="connsiteY4" fmla="*/ 0 h 514719"/>
                <a:gd name="connsiteX0" fmla="*/ 682 w 2026122"/>
                <a:gd name="connsiteY0" fmla="*/ 0 h 510893"/>
                <a:gd name="connsiteX1" fmla="*/ 1872117 w 2026122"/>
                <a:gd name="connsiteY1" fmla="*/ 0 h 510893"/>
                <a:gd name="connsiteX2" fmla="*/ 2008225 w 2026122"/>
                <a:gd name="connsiteY2" fmla="*/ 510893 h 510893"/>
                <a:gd name="connsiteX3" fmla="*/ 63895 w 2026122"/>
                <a:gd name="connsiteY3" fmla="*/ 510339 h 510893"/>
                <a:gd name="connsiteX4" fmla="*/ 682 w 2026122"/>
                <a:gd name="connsiteY4" fmla="*/ 0 h 510893"/>
                <a:gd name="connsiteX0" fmla="*/ 401 w 2025841"/>
                <a:gd name="connsiteY0" fmla="*/ 0 h 513083"/>
                <a:gd name="connsiteX1" fmla="*/ 1871836 w 2025841"/>
                <a:gd name="connsiteY1" fmla="*/ 0 h 513083"/>
                <a:gd name="connsiteX2" fmla="*/ 2007944 w 2025841"/>
                <a:gd name="connsiteY2" fmla="*/ 510893 h 513083"/>
                <a:gd name="connsiteX3" fmla="*/ 104903 w 2025841"/>
                <a:gd name="connsiteY3" fmla="*/ 513083 h 513083"/>
                <a:gd name="connsiteX4" fmla="*/ 401 w 2025841"/>
                <a:gd name="connsiteY4" fmla="*/ 0 h 513083"/>
                <a:gd name="connsiteX0" fmla="*/ 588 w 2026028"/>
                <a:gd name="connsiteY0" fmla="*/ 0 h 513083"/>
                <a:gd name="connsiteX1" fmla="*/ 1872023 w 2026028"/>
                <a:gd name="connsiteY1" fmla="*/ 0 h 513083"/>
                <a:gd name="connsiteX2" fmla="*/ 2008131 w 2026028"/>
                <a:gd name="connsiteY2" fmla="*/ 510893 h 513083"/>
                <a:gd name="connsiteX3" fmla="*/ 105090 w 2026028"/>
                <a:gd name="connsiteY3" fmla="*/ 513083 h 513083"/>
                <a:gd name="connsiteX4" fmla="*/ 588 w 2026028"/>
                <a:gd name="connsiteY4" fmla="*/ 0 h 513083"/>
                <a:gd name="connsiteX0" fmla="*/ 588 w 2025289"/>
                <a:gd name="connsiteY0" fmla="*/ 0 h 513083"/>
                <a:gd name="connsiteX1" fmla="*/ 1872023 w 2025289"/>
                <a:gd name="connsiteY1" fmla="*/ 0 h 513083"/>
                <a:gd name="connsiteX2" fmla="*/ 2008131 w 2025289"/>
                <a:gd name="connsiteY2" fmla="*/ 510893 h 513083"/>
                <a:gd name="connsiteX3" fmla="*/ 105090 w 2025289"/>
                <a:gd name="connsiteY3" fmla="*/ 513083 h 513083"/>
                <a:gd name="connsiteX4" fmla="*/ 588 w 2025289"/>
                <a:gd name="connsiteY4" fmla="*/ 0 h 513083"/>
                <a:gd name="connsiteX0" fmla="*/ 588 w 2040572"/>
                <a:gd name="connsiteY0" fmla="*/ 0 h 513083"/>
                <a:gd name="connsiteX1" fmla="*/ 1872023 w 2040572"/>
                <a:gd name="connsiteY1" fmla="*/ 0 h 513083"/>
                <a:gd name="connsiteX2" fmla="*/ 2024786 w 2040572"/>
                <a:gd name="connsiteY2" fmla="*/ 508182 h 513083"/>
                <a:gd name="connsiteX3" fmla="*/ 105090 w 2040572"/>
                <a:gd name="connsiteY3" fmla="*/ 513083 h 513083"/>
                <a:gd name="connsiteX4" fmla="*/ 588 w 2040572"/>
                <a:gd name="connsiteY4" fmla="*/ 0 h 513083"/>
                <a:gd name="connsiteX0" fmla="*/ 474 w 2040458"/>
                <a:gd name="connsiteY0" fmla="*/ 0 h 510372"/>
                <a:gd name="connsiteX1" fmla="*/ 1871909 w 2040458"/>
                <a:gd name="connsiteY1" fmla="*/ 0 h 510372"/>
                <a:gd name="connsiteX2" fmla="*/ 2024672 w 2040458"/>
                <a:gd name="connsiteY2" fmla="*/ 508182 h 510372"/>
                <a:gd name="connsiteX3" fmla="*/ 121629 w 2040458"/>
                <a:gd name="connsiteY3" fmla="*/ 510372 h 510372"/>
                <a:gd name="connsiteX4" fmla="*/ 474 w 2040458"/>
                <a:gd name="connsiteY4" fmla="*/ 0 h 510372"/>
                <a:gd name="connsiteX0" fmla="*/ 474 w 2045462"/>
                <a:gd name="connsiteY0" fmla="*/ 0 h 510372"/>
                <a:gd name="connsiteX1" fmla="*/ 1871909 w 2045462"/>
                <a:gd name="connsiteY1" fmla="*/ 0 h 510372"/>
                <a:gd name="connsiteX2" fmla="*/ 2024672 w 2045462"/>
                <a:gd name="connsiteY2" fmla="*/ 508182 h 510372"/>
                <a:gd name="connsiteX3" fmla="*/ 121629 w 2045462"/>
                <a:gd name="connsiteY3" fmla="*/ 510372 h 510372"/>
                <a:gd name="connsiteX4" fmla="*/ 474 w 2045462"/>
                <a:gd name="connsiteY4" fmla="*/ 0 h 510372"/>
                <a:gd name="connsiteX0" fmla="*/ 474 w 2047974"/>
                <a:gd name="connsiteY0" fmla="*/ 0 h 510372"/>
                <a:gd name="connsiteX1" fmla="*/ 1871909 w 2047974"/>
                <a:gd name="connsiteY1" fmla="*/ 0 h 510372"/>
                <a:gd name="connsiteX2" fmla="*/ 2024672 w 2047974"/>
                <a:gd name="connsiteY2" fmla="*/ 508182 h 510372"/>
                <a:gd name="connsiteX3" fmla="*/ 121629 w 2047974"/>
                <a:gd name="connsiteY3" fmla="*/ 510372 h 510372"/>
                <a:gd name="connsiteX4" fmla="*/ 474 w 2047974"/>
                <a:gd name="connsiteY4" fmla="*/ 0 h 510372"/>
                <a:gd name="connsiteX0" fmla="*/ 474 w 2046049"/>
                <a:gd name="connsiteY0" fmla="*/ 0 h 510372"/>
                <a:gd name="connsiteX1" fmla="*/ 1871909 w 2046049"/>
                <a:gd name="connsiteY1" fmla="*/ 0 h 510372"/>
                <a:gd name="connsiteX2" fmla="*/ 2024672 w 2046049"/>
                <a:gd name="connsiteY2" fmla="*/ 508182 h 510372"/>
                <a:gd name="connsiteX3" fmla="*/ 121629 w 2046049"/>
                <a:gd name="connsiteY3" fmla="*/ 510372 h 510372"/>
                <a:gd name="connsiteX4" fmla="*/ 474 w 2046049"/>
                <a:gd name="connsiteY4" fmla="*/ 0 h 510372"/>
                <a:gd name="connsiteX0" fmla="*/ 474 w 2054043"/>
                <a:gd name="connsiteY0" fmla="*/ 0 h 510372"/>
                <a:gd name="connsiteX1" fmla="*/ 1871909 w 2054043"/>
                <a:gd name="connsiteY1" fmla="*/ 0 h 510372"/>
                <a:gd name="connsiteX2" fmla="*/ 2033946 w 2054043"/>
                <a:gd name="connsiteY2" fmla="*/ 509224 h 510372"/>
                <a:gd name="connsiteX3" fmla="*/ 121629 w 2054043"/>
                <a:gd name="connsiteY3" fmla="*/ 510372 h 510372"/>
                <a:gd name="connsiteX4" fmla="*/ 474 w 2054043"/>
                <a:gd name="connsiteY4" fmla="*/ 0 h 510372"/>
                <a:gd name="connsiteX0" fmla="*/ 474 w 2052911"/>
                <a:gd name="connsiteY0" fmla="*/ 0 h 510372"/>
                <a:gd name="connsiteX1" fmla="*/ 1871909 w 2052911"/>
                <a:gd name="connsiteY1" fmla="*/ 0 h 510372"/>
                <a:gd name="connsiteX2" fmla="*/ 2033946 w 2052911"/>
                <a:gd name="connsiteY2" fmla="*/ 509224 h 510372"/>
                <a:gd name="connsiteX3" fmla="*/ 121629 w 2052911"/>
                <a:gd name="connsiteY3" fmla="*/ 510372 h 510372"/>
                <a:gd name="connsiteX4" fmla="*/ 474 w 2052911"/>
                <a:gd name="connsiteY4" fmla="*/ 0 h 510372"/>
                <a:gd name="connsiteX0" fmla="*/ 474 w 2074052"/>
                <a:gd name="connsiteY0" fmla="*/ 0 h 510372"/>
                <a:gd name="connsiteX1" fmla="*/ 1871909 w 2074052"/>
                <a:gd name="connsiteY1" fmla="*/ 0 h 510372"/>
                <a:gd name="connsiteX2" fmla="*/ 2057749 w 2074052"/>
                <a:gd name="connsiteY2" fmla="*/ 507900 h 510372"/>
                <a:gd name="connsiteX3" fmla="*/ 121629 w 2074052"/>
                <a:gd name="connsiteY3" fmla="*/ 510372 h 510372"/>
                <a:gd name="connsiteX4" fmla="*/ 474 w 2074052"/>
                <a:gd name="connsiteY4" fmla="*/ 0 h 510372"/>
                <a:gd name="connsiteX0" fmla="*/ 474 w 2062412"/>
                <a:gd name="connsiteY0" fmla="*/ 0 h 510372"/>
                <a:gd name="connsiteX1" fmla="*/ 1871909 w 2062412"/>
                <a:gd name="connsiteY1" fmla="*/ 0 h 510372"/>
                <a:gd name="connsiteX2" fmla="*/ 2057749 w 2062412"/>
                <a:gd name="connsiteY2" fmla="*/ 507900 h 510372"/>
                <a:gd name="connsiteX3" fmla="*/ 121629 w 2062412"/>
                <a:gd name="connsiteY3" fmla="*/ 510372 h 510372"/>
                <a:gd name="connsiteX4" fmla="*/ 474 w 2062412"/>
                <a:gd name="connsiteY4" fmla="*/ 0 h 510372"/>
                <a:gd name="connsiteX0" fmla="*/ 474 w 2059283"/>
                <a:gd name="connsiteY0" fmla="*/ 0 h 510372"/>
                <a:gd name="connsiteX1" fmla="*/ 1871909 w 2059283"/>
                <a:gd name="connsiteY1" fmla="*/ 0 h 510372"/>
                <a:gd name="connsiteX2" fmla="*/ 2057749 w 2059283"/>
                <a:gd name="connsiteY2" fmla="*/ 507900 h 510372"/>
                <a:gd name="connsiteX3" fmla="*/ 121629 w 2059283"/>
                <a:gd name="connsiteY3" fmla="*/ 510372 h 510372"/>
                <a:gd name="connsiteX4" fmla="*/ 474 w 2059283"/>
                <a:gd name="connsiteY4" fmla="*/ 0 h 510372"/>
                <a:gd name="connsiteX0" fmla="*/ 474 w 2059185"/>
                <a:gd name="connsiteY0" fmla="*/ 0 h 510372"/>
                <a:gd name="connsiteX1" fmla="*/ 1871909 w 2059185"/>
                <a:gd name="connsiteY1" fmla="*/ 0 h 510372"/>
                <a:gd name="connsiteX2" fmla="*/ 2057749 w 2059185"/>
                <a:gd name="connsiteY2" fmla="*/ 507900 h 510372"/>
                <a:gd name="connsiteX3" fmla="*/ 121629 w 2059185"/>
                <a:gd name="connsiteY3" fmla="*/ 510372 h 510372"/>
                <a:gd name="connsiteX4" fmla="*/ 474 w 2059185"/>
                <a:gd name="connsiteY4" fmla="*/ 0 h 5103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59185" h="510372">
                  <a:moveTo>
                    <a:pt x="474" y="0"/>
                  </a:moveTo>
                  <a:lnTo>
                    <a:pt x="1871909" y="0"/>
                  </a:lnTo>
                  <a:cubicBezTo>
                    <a:pt x="2006355" y="153813"/>
                    <a:pt x="2069759" y="301352"/>
                    <a:pt x="2057749" y="507900"/>
                  </a:cubicBezTo>
                  <a:lnTo>
                    <a:pt x="121629" y="510372"/>
                  </a:lnTo>
                  <a:cubicBezTo>
                    <a:pt x="72109" y="459923"/>
                    <a:pt x="-6834" y="173947"/>
                    <a:pt x="474" y="0"/>
                  </a:cubicBezTo>
                  <a:close/>
                </a:path>
              </a:pathLst>
            </a:custGeom>
            <a:gradFill>
              <a:gsLst>
                <a:gs pos="100000">
                  <a:srgbClr val="548123">
                    <a:lumMod val="93000"/>
                    <a:lumOff val="7000"/>
                  </a:srgbClr>
                </a:gs>
                <a:gs pos="0">
                  <a:srgbClr val="6CA929">
                    <a:lumMod val="84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4" name="任意多边形 23"/>
            <p:cNvSpPr/>
            <p:nvPr/>
          </p:nvSpPr>
          <p:spPr>
            <a:xfrm>
              <a:off x="1232031" y="2515489"/>
              <a:ext cx="1882429" cy="1772278"/>
            </a:xfrm>
            <a:custGeom>
              <a:avLst/>
              <a:gdLst>
                <a:gd name="connsiteX0" fmla="*/ 81756 w 1638492"/>
                <a:gd name="connsiteY0" fmla="*/ 0 h 1552394"/>
                <a:gd name="connsiteX1" fmla="*/ 1638492 w 1638492"/>
                <a:gd name="connsiteY1" fmla="*/ 1174842 h 1552394"/>
                <a:gd name="connsiteX2" fmla="*/ 1600333 w 1638492"/>
                <a:gd name="connsiteY2" fmla="*/ 1229269 h 1552394"/>
                <a:gd name="connsiteX3" fmla="*/ 937453 w 1638492"/>
                <a:gd name="connsiteY3" fmla="*/ 1552394 h 1552394"/>
                <a:gd name="connsiteX4" fmla="*/ 0 w 1638492"/>
                <a:gd name="connsiteY4" fmla="*/ 449176 h 1552394"/>
                <a:gd name="connsiteX5" fmla="*/ 73670 w 1638492"/>
                <a:gd name="connsiteY5" fmla="*/ 19754 h 1552394"/>
                <a:gd name="connsiteX0" fmla="*/ 81756 w 1658806"/>
                <a:gd name="connsiteY0" fmla="*/ 0 h 1552394"/>
                <a:gd name="connsiteX1" fmla="*/ 1658806 w 1658806"/>
                <a:gd name="connsiteY1" fmla="*/ 1188303 h 1552394"/>
                <a:gd name="connsiteX2" fmla="*/ 1600333 w 1658806"/>
                <a:gd name="connsiteY2" fmla="*/ 1229269 h 1552394"/>
                <a:gd name="connsiteX3" fmla="*/ 937453 w 1658806"/>
                <a:gd name="connsiteY3" fmla="*/ 1552394 h 1552394"/>
                <a:gd name="connsiteX4" fmla="*/ 0 w 1658806"/>
                <a:gd name="connsiteY4" fmla="*/ 449176 h 1552394"/>
                <a:gd name="connsiteX5" fmla="*/ 73670 w 1658806"/>
                <a:gd name="connsiteY5" fmla="*/ 19754 h 1552394"/>
                <a:gd name="connsiteX6" fmla="*/ 81756 w 1658806"/>
                <a:gd name="connsiteY6" fmla="*/ 0 h 1552394"/>
                <a:gd name="connsiteX0" fmla="*/ 81756 w 1658806"/>
                <a:gd name="connsiteY0" fmla="*/ 0 h 1552394"/>
                <a:gd name="connsiteX1" fmla="*/ 1658806 w 1658806"/>
                <a:gd name="connsiteY1" fmla="*/ 1188303 h 1552394"/>
                <a:gd name="connsiteX2" fmla="*/ 1613875 w 1658806"/>
                <a:gd name="connsiteY2" fmla="*/ 1256192 h 1552394"/>
                <a:gd name="connsiteX3" fmla="*/ 937453 w 1658806"/>
                <a:gd name="connsiteY3" fmla="*/ 1552394 h 1552394"/>
                <a:gd name="connsiteX4" fmla="*/ 0 w 1658806"/>
                <a:gd name="connsiteY4" fmla="*/ 449176 h 1552394"/>
                <a:gd name="connsiteX5" fmla="*/ 73670 w 1658806"/>
                <a:gd name="connsiteY5" fmla="*/ 19754 h 1552394"/>
                <a:gd name="connsiteX6" fmla="*/ 81756 w 1658806"/>
                <a:gd name="connsiteY6" fmla="*/ 0 h 1552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58806" h="1552394">
                  <a:moveTo>
                    <a:pt x="81756" y="0"/>
                  </a:moveTo>
                  <a:lnTo>
                    <a:pt x="1658806" y="1188303"/>
                  </a:lnTo>
                  <a:cubicBezTo>
                    <a:pt x="1646086" y="1206445"/>
                    <a:pt x="1626595" y="1238050"/>
                    <a:pt x="1613875" y="1256192"/>
                  </a:cubicBezTo>
                  <a:cubicBezTo>
                    <a:pt x="1444229" y="1455835"/>
                    <a:pt x="1196324" y="1552394"/>
                    <a:pt x="937453" y="1552394"/>
                  </a:cubicBezTo>
                  <a:cubicBezTo>
                    <a:pt x="419712" y="1552394"/>
                    <a:pt x="0" y="1058466"/>
                    <a:pt x="0" y="449176"/>
                  </a:cubicBezTo>
                  <a:cubicBezTo>
                    <a:pt x="0" y="296854"/>
                    <a:pt x="26232" y="151741"/>
                    <a:pt x="73670" y="19754"/>
                  </a:cubicBezTo>
                  <a:lnTo>
                    <a:pt x="81756" y="0"/>
                  </a:lnTo>
                  <a:close/>
                </a:path>
              </a:pathLst>
            </a:custGeom>
            <a:gradFill flip="none" rotWithShape="1">
              <a:gsLst>
                <a:gs pos="0">
                  <a:srgbClr val="70AC2E">
                    <a:lumMod val="94000"/>
                  </a:srgbClr>
                </a:gs>
                <a:gs pos="100000">
                  <a:srgbClr val="548123"/>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9" name="矩形 18"/>
            <p:cNvSpPr/>
            <p:nvPr/>
          </p:nvSpPr>
          <p:spPr>
            <a:xfrm rot="2248129">
              <a:off x="1703825" y="1676062"/>
              <a:ext cx="2194035" cy="782747"/>
            </a:xfrm>
            <a:custGeom>
              <a:avLst/>
              <a:gdLst>
                <a:gd name="connsiteX0" fmla="*/ 0 w 1844168"/>
                <a:gd name="connsiteY0" fmla="*/ 0 h 522514"/>
                <a:gd name="connsiteX1" fmla="*/ 1844168 w 1844168"/>
                <a:gd name="connsiteY1" fmla="*/ 0 h 522514"/>
                <a:gd name="connsiteX2" fmla="*/ 1844168 w 1844168"/>
                <a:gd name="connsiteY2" fmla="*/ 522514 h 522514"/>
                <a:gd name="connsiteX3" fmla="*/ 0 w 1844168"/>
                <a:gd name="connsiteY3" fmla="*/ 522514 h 522514"/>
                <a:gd name="connsiteX4" fmla="*/ 0 w 1844168"/>
                <a:gd name="connsiteY4" fmla="*/ 0 h 522514"/>
                <a:gd name="connsiteX0" fmla="*/ 0 w 1844168"/>
                <a:gd name="connsiteY0" fmla="*/ 0 h 522514"/>
                <a:gd name="connsiteX1" fmla="*/ 1844168 w 1844168"/>
                <a:gd name="connsiteY1" fmla="*/ 522514 h 522514"/>
                <a:gd name="connsiteX2" fmla="*/ 0 w 1844168"/>
                <a:gd name="connsiteY2" fmla="*/ 522514 h 522514"/>
                <a:gd name="connsiteX3" fmla="*/ 0 w 1844168"/>
                <a:gd name="connsiteY3" fmla="*/ 0 h 522514"/>
                <a:gd name="connsiteX0" fmla="*/ 0 w 1844168"/>
                <a:gd name="connsiteY0" fmla="*/ 0 h 522514"/>
                <a:gd name="connsiteX1" fmla="*/ 1844168 w 1844168"/>
                <a:gd name="connsiteY1" fmla="*/ 522514 h 522514"/>
                <a:gd name="connsiteX2" fmla="*/ 0 w 1844168"/>
                <a:gd name="connsiteY2" fmla="*/ 522514 h 522514"/>
                <a:gd name="connsiteX3" fmla="*/ 0 w 1844168"/>
                <a:gd name="connsiteY3" fmla="*/ 0 h 522514"/>
                <a:gd name="connsiteX0" fmla="*/ 0 w 1844168"/>
                <a:gd name="connsiteY0" fmla="*/ 10047 h 532561"/>
                <a:gd name="connsiteX1" fmla="*/ 1844168 w 1844168"/>
                <a:gd name="connsiteY1" fmla="*/ 532561 h 532561"/>
                <a:gd name="connsiteX2" fmla="*/ 0 w 1844168"/>
                <a:gd name="connsiteY2" fmla="*/ 532561 h 532561"/>
                <a:gd name="connsiteX3" fmla="*/ 0 w 1844168"/>
                <a:gd name="connsiteY3" fmla="*/ 10047 h 532561"/>
                <a:gd name="connsiteX0" fmla="*/ 17888 w 1862056"/>
                <a:gd name="connsiteY0" fmla="*/ 10047 h 532561"/>
                <a:gd name="connsiteX1" fmla="*/ 1862056 w 1862056"/>
                <a:gd name="connsiteY1" fmla="*/ 532561 h 532561"/>
                <a:gd name="connsiteX2" fmla="*/ 17888 w 1862056"/>
                <a:gd name="connsiteY2" fmla="*/ 532561 h 532561"/>
                <a:gd name="connsiteX3" fmla="*/ 17888 w 1862056"/>
                <a:gd name="connsiteY3" fmla="*/ 10047 h 532561"/>
                <a:gd name="connsiteX0" fmla="*/ 17888 w 1862056"/>
                <a:gd name="connsiteY0" fmla="*/ 20336 h 542850"/>
                <a:gd name="connsiteX1" fmla="*/ 1862056 w 1862056"/>
                <a:gd name="connsiteY1" fmla="*/ 542850 h 542850"/>
                <a:gd name="connsiteX2" fmla="*/ 17888 w 1862056"/>
                <a:gd name="connsiteY2" fmla="*/ 542850 h 542850"/>
                <a:gd name="connsiteX3" fmla="*/ 17888 w 1862056"/>
                <a:gd name="connsiteY3" fmla="*/ 20336 h 542850"/>
                <a:gd name="connsiteX0" fmla="*/ 34951 w 1879119"/>
                <a:gd name="connsiteY0" fmla="*/ 20336 h 542850"/>
                <a:gd name="connsiteX1" fmla="*/ 1879119 w 1879119"/>
                <a:gd name="connsiteY1" fmla="*/ 542850 h 542850"/>
                <a:gd name="connsiteX2" fmla="*/ 34951 w 1879119"/>
                <a:gd name="connsiteY2" fmla="*/ 542850 h 542850"/>
                <a:gd name="connsiteX3" fmla="*/ 34951 w 1879119"/>
                <a:gd name="connsiteY3" fmla="*/ 20336 h 542850"/>
                <a:gd name="connsiteX0" fmla="*/ 52399 w 1896567"/>
                <a:gd name="connsiteY0" fmla="*/ 20336 h 542850"/>
                <a:gd name="connsiteX1" fmla="*/ 1896567 w 1896567"/>
                <a:gd name="connsiteY1" fmla="*/ 542850 h 542850"/>
                <a:gd name="connsiteX2" fmla="*/ 52399 w 1896567"/>
                <a:gd name="connsiteY2" fmla="*/ 542850 h 542850"/>
                <a:gd name="connsiteX3" fmla="*/ 52399 w 1896567"/>
                <a:gd name="connsiteY3" fmla="*/ 20336 h 542850"/>
                <a:gd name="connsiteX0" fmla="*/ 52399 w 1896567"/>
                <a:gd name="connsiteY0" fmla="*/ 28557 h 551071"/>
                <a:gd name="connsiteX1" fmla="*/ 1896567 w 1896567"/>
                <a:gd name="connsiteY1" fmla="*/ 551071 h 551071"/>
                <a:gd name="connsiteX2" fmla="*/ 52399 w 1896567"/>
                <a:gd name="connsiteY2" fmla="*/ 551071 h 551071"/>
                <a:gd name="connsiteX3" fmla="*/ 52399 w 1896567"/>
                <a:gd name="connsiteY3" fmla="*/ 28557 h 551071"/>
                <a:gd name="connsiteX0" fmla="*/ 53709 w 1892948"/>
                <a:gd name="connsiteY0" fmla="*/ 27563 h 559762"/>
                <a:gd name="connsiteX1" fmla="*/ 1892948 w 1892948"/>
                <a:gd name="connsiteY1" fmla="*/ 559762 h 559762"/>
                <a:gd name="connsiteX2" fmla="*/ 48780 w 1892948"/>
                <a:gd name="connsiteY2" fmla="*/ 559762 h 559762"/>
                <a:gd name="connsiteX3" fmla="*/ 53709 w 1892948"/>
                <a:gd name="connsiteY3" fmla="*/ 27563 h 559762"/>
                <a:gd name="connsiteX0" fmla="*/ 53709 w 1892948"/>
                <a:gd name="connsiteY0" fmla="*/ 25701 h 557900"/>
                <a:gd name="connsiteX1" fmla="*/ 1892948 w 1892948"/>
                <a:gd name="connsiteY1" fmla="*/ 557900 h 557900"/>
                <a:gd name="connsiteX2" fmla="*/ 48780 w 1892948"/>
                <a:gd name="connsiteY2" fmla="*/ 557900 h 557900"/>
                <a:gd name="connsiteX3" fmla="*/ 53709 w 1892948"/>
                <a:gd name="connsiteY3" fmla="*/ 25701 h 557900"/>
                <a:gd name="connsiteX0" fmla="*/ 52653 w 1891892"/>
                <a:gd name="connsiteY0" fmla="*/ 25701 h 557900"/>
                <a:gd name="connsiteX1" fmla="*/ 1891892 w 1891892"/>
                <a:gd name="connsiteY1" fmla="*/ 557900 h 557900"/>
                <a:gd name="connsiteX2" fmla="*/ 47724 w 1891892"/>
                <a:gd name="connsiteY2" fmla="*/ 557900 h 557900"/>
                <a:gd name="connsiteX3" fmla="*/ 52653 w 1891892"/>
                <a:gd name="connsiteY3" fmla="*/ 25701 h 557900"/>
                <a:gd name="connsiteX0" fmla="*/ 59532 w 1898771"/>
                <a:gd name="connsiteY0" fmla="*/ 25701 h 557900"/>
                <a:gd name="connsiteX1" fmla="*/ 1898771 w 1898771"/>
                <a:gd name="connsiteY1" fmla="*/ 557900 h 557900"/>
                <a:gd name="connsiteX2" fmla="*/ 54603 w 1898771"/>
                <a:gd name="connsiteY2" fmla="*/ 557900 h 557900"/>
                <a:gd name="connsiteX3" fmla="*/ 59532 w 1898771"/>
                <a:gd name="connsiteY3" fmla="*/ 25701 h 557900"/>
                <a:gd name="connsiteX0" fmla="*/ 68692 w 1907931"/>
                <a:gd name="connsiteY0" fmla="*/ 25701 h 557900"/>
                <a:gd name="connsiteX1" fmla="*/ 1907931 w 1907931"/>
                <a:gd name="connsiteY1" fmla="*/ 557900 h 557900"/>
                <a:gd name="connsiteX2" fmla="*/ 39464 w 1907931"/>
                <a:gd name="connsiteY2" fmla="*/ 557727 h 557900"/>
                <a:gd name="connsiteX3" fmla="*/ 68692 w 1907931"/>
                <a:gd name="connsiteY3" fmla="*/ 25701 h 557900"/>
                <a:gd name="connsiteX0" fmla="*/ 69729 w 1908968"/>
                <a:gd name="connsiteY0" fmla="*/ 25701 h 557900"/>
                <a:gd name="connsiteX1" fmla="*/ 1908968 w 1908968"/>
                <a:gd name="connsiteY1" fmla="*/ 557900 h 557900"/>
                <a:gd name="connsiteX2" fmla="*/ 40501 w 1908968"/>
                <a:gd name="connsiteY2" fmla="*/ 557727 h 557900"/>
                <a:gd name="connsiteX3" fmla="*/ 69729 w 1908968"/>
                <a:gd name="connsiteY3" fmla="*/ 25701 h 557900"/>
                <a:gd name="connsiteX0" fmla="*/ 74689 w 1913928"/>
                <a:gd name="connsiteY0" fmla="*/ 25701 h 557900"/>
                <a:gd name="connsiteX1" fmla="*/ 1913928 w 1913928"/>
                <a:gd name="connsiteY1" fmla="*/ 557900 h 557900"/>
                <a:gd name="connsiteX2" fmla="*/ 34687 w 1913928"/>
                <a:gd name="connsiteY2" fmla="*/ 556562 h 557900"/>
                <a:gd name="connsiteX3" fmla="*/ 74689 w 1913928"/>
                <a:gd name="connsiteY3" fmla="*/ 25701 h 557900"/>
              </a:gdLst>
              <a:ahLst/>
              <a:cxnLst>
                <a:cxn ang="0">
                  <a:pos x="connsiteX0" y="connsiteY0"/>
                </a:cxn>
                <a:cxn ang="0">
                  <a:pos x="connsiteX1" y="connsiteY1"/>
                </a:cxn>
                <a:cxn ang="0">
                  <a:pos x="connsiteX2" y="connsiteY2"/>
                </a:cxn>
                <a:cxn ang="0">
                  <a:pos x="connsiteX3" y="connsiteY3"/>
                </a:cxn>
              </a:cxnLst>
              <a:rect l="l" t="t" r="r" b="b"/>
              <a:pathLst>
                <a:path w="1913928" h="557900">
                  <a:moveTo>
                    <a:pt x="74689" y="25701"/>
                  </a:moveTo>
                  <a:cubicBezTo>
                    <a:pt x="151828" y="-61546"/>
                    <a:pt x="1316075" y="63094"/>
                    <a:pt x="1913928" y="557900"/>
                  </a:cubicBezTo>
                  <a:lnTo>
                    <a:pt x="34687" y="556562"/>
                  </a:lnTo>
                  <a:cubicBezTo>
                    <a:pt x="4418" y="537691"/>
                    <a:pt x="-40831" y="43528"/>
                    <a:pt x="74689" y="25701"/>
                  </a:cubicBezTo>
                  <a:close/>
                </a:path>
              </a:pathLst>
            </a:custGeom>
            <a:gradFill>
              <a:gsLst>
                <a:gs pos="0">
                  <a:srgbClr val="70AC2E">
                    <a:lumMod val="97000"/>
                    <a:lumOff val="3000"/>
                  </a:srgbClr>
                </a:gs>
                <a:gs pos="100000">
                  <a:srgbClr val="6CA929">
                    <a:lumMod val="84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28" name="文本框 27"/>
          <p:cNvSpPr txBox="1"/>
          <p:nvPr/>
        </p:nvSpPr>
        <p:spPr>
          <a:xfrm rot="2327791">
            <a:off x="3665093" y="1086455"/>
            <a:ext cx="466794" cy="461665"/>
          </a:xfrm>
          <a:prstGeom prst="rect">
            <a:avLst/>
          </a:prstGeom>
          <a:noFill/>
        </p:spPr>
        <p:txBody>
          <a:bodyPr wrap="none" rtlCol="0">
            <a:spAutoFit/>
          </a:bodyPr>
          <a:lstStyle/>
          <a:p>
            <a:r>
              <a:rPr lang="en-US" altLang="zh-CN" sz="2400" dirty="0" smtClean="0">
                <a:solidFill>
                  <a:schemeClr val="bg1"/>
                </a:solidFill>
                <a:effectLst>
                  <a:innerShdw blurRad="114300">
                    <a:prstClr val="black"/>
                  </a:innerShdw>
                </a:effectLst>
                <a:cs typeface="+mn-ea"/>
                <a:sym typeface="+mn-lt"/>
              </a:rPr>
              <a:t>01</a:t>
            </a:r>
            <a:endParaRPr lang="zh-CN" altLang="en-US" sz="2400" dirty="0">
              <a:solidFill>
                <a:schemeClr val="bg1"/>
              </a:solidFill>
              <a:effectLst>
                <a:innerShdw blurRad="114300">
                  <a:prstClr val="black"/>
                </a:innerShdw>
              </a:effectLst>
              <a:cs typeface="+mn-ea"/>
              <a:sym typeface="+mn-lt"/>
            </a:endParaRPr>
          </a:p>
        </p:txBody>
      </p:sp>
      <p:sp>
        <p:nvSpPr>
          <p:cNvPr id="29" name="文本框 28"/>
          <p:cNvSpPr txBox="1"/>
          <p:nvPr/>
        </p:nvSpPr>
        <p:spPr>
          <a:xfrm rot="2379737">
            <a:off x="3828453" y="1672580"/>
            <a:ext cx="1415772" cy="461665"/>
          </a:xfrm>
          <a:prstGeom prst="rect">
            <a:avLst/>
          </a:prstGeom>
          <a:noFill/>
        </p:spPr>
        <p:txBody>
          <a:bodyPr wrap="none" rtlCol="0">
            <a:spAutoFit/>
          </a:bodyPr>
          <a:lstStyle/>
          <a:p>
            <a:r>
              <a:rPr lang="zh-CN" altLang="en-US" sz="1200" dirty="0" smtClean="0">
                <a:solidFill>
                  <a:schemeClr val="bg1"/>
                </a:solidFill>
                <a:cs typeface="+mn-ea"/>
                <a:sym typeface="+mn-lt"/>
              </a:rPr>
              <a:t>点击添加文本</a:t>
            </a:r>
            <a:endParaRPr lang="en-US" altLang="zh-CN" sz="1200" dirty="0" smtClean="0">
              <a:solidFill>
                <a:schemeClr val="bg1"/>
              </a:solidFill>
              <a:cs typeface="+mn-ea"/>
              <a:sym typeface="+mn-lt"/>
            </a:endParaRPr>
          </a:p>
          <a:p>
            <a:r>
              <a:rPr lang="zh-CN" altLang="en-US" sz="1200" dirty="0" smtClean="0">
                <a:solidFill>
                  <a:schemeClr val="bg1"/>
                </a:solidFill>
                <a:cs typeface="+mn-ea"/>
                <a:sym typeface="+mn-lt"/>
              </a:rPr>
              <a:t>点击此处添加文本</a:t>
            </a:r>
            <a:endParaRPr lang="en-US" altLang="zh-CN" sz="1200" dirty="0">
              <a:solidFill>
                <a:schemeClr val="bg1"/>
              </a:solidFill>
              <a:cs typeface="+mn-ea"/>
              <a:sym typeface="+mn-lt"/>
            </a:endParaRPr>
          </a:p>
        </p:txBody>
      </p:sp>
      <p:sp>
        <p:nvSpPr>
          <p:cNvPr id="31" name="文本框 30"/>
          <p:cNvSpPr txBox="1"/>
          <p:nvPr/>
        </p:nvSpPr>
        <p:spPr>
          <a:xfrm rot="2327791">
            <a:off x="3295249" y="1893298"/>
            <a:ext cx="503664" cy="461665"/>
          </a:xfrm>
          <a:prstGeom prst="rect">
            <a:avLst/>
          </a:prstGeom>
          <a:noFill/>
        </p:spPr>
        <p:txBody>
          <a:bodyPr wrap="none" rtlCol="0">
            <a:spAutoFit/>
          </a:bodyPr>
          <a:lstStyle/>
          <a:p>
            <a:r>
              <a:rPr lang="en-US" altLang="zh-CN" sz="2400" dirty="0" smtClean="0">
                <a:solidFill>
                  <a:schemeClr val="bg1"/>
                </a:solidFill>
                <a:effectLst>
                  <a:innerShdw blurRad="114300">
                    <a:prstClr val="black"/>
                  </a:innerShdw>
                </a:effectLst>
                <a:cs typeface="+mn-ea"/>
                <a:sym typeface="+mn-lt"/>
              </a:rPr>
              <a:t>02</a:t>
            </a:r>
            <a:endParaRPr lang="zh-CN" altLang="en-US" sz="2400" dirty="0">
              <a:solidFill>
                <a:schemeClr val="bg1"/>
              </a:solidFill>
              <a:effectLst>
                <a:innerShdw blurRad="114300">
                  <a:prstClr val="black"/>
                </a:innerShdw>
              </a:effectLst>
              <a:cs typeface="+mn-ea"/>
              <a:sym typeface="+mn-lt"/>
            </a:endParaRPr>
          </a:p>
        </p:txBody>
      </p:sp>
      <p:sp>
        <p:nvSpPr>
          <p:cNvPr id="32" name="文本框 31"/>
          <p:cNvSpPr txBox="1"/>
          <p:nvPr/>
        </p:nvSpPr>
        <p:spPr>
          <a:xfrm rot="2256922">
            <a:off x="3615562" y="2504647"/>
            <a:ext cx="1415772" cy="461665"/>
          </a:xfrm>
          <a:prstGeom prst="rect">
            <a:avLst/>
          </a:prstGeom>
          <a:noFill/>
        </p:spPr>
        <p:txBody>
          <a:bodyPr wrap="none" rtlCol="0">
            <a:spAutoFit/>
          </a:bodyPr>
          <a:lstStyle/>
          <a:p>
            <a:r>
              <a:rPr lang="zh-CN" altLang="en-US" sz="1200" dirty="0" smtClean="0">
                <a:solidFill>
                  <a:schemeClr val="bg1"/>
                </a:solidFill>
                <a:cs typeface="+mn-ea"/>
                <a:sym typeface="+mn-lt"/>
              </a:rPr>
              <a:t>点击此处添加文本</a:t>
            </a:r>
            <a:endParaRPr lang="en-US" altLang="zh-CN" sz="1200" dirty="0" smtClean="0">
              <a:solidFill>
                <a:schemeClr val="bg1"/>
              </a:solidFill>
              <a:cs typeface="+mn-ea"/>
              <a:sym typeface="+mn-lt"/>
            </a:endParaRPr>
          </a:p>
          <a:p>
            <a:r>
              <a:rPr lang="zh-CN" altLang="en-US" sz="1200" dirty="0" smtClean="0">
                <a:solidFill>
                  <a:schemeClr val="bg1"/>
                </a:solidFill>
                <a:cs typeface="+mn-ea"/>
                <a:sym typeface="+mn-lt"/>
              </a:rPr>
              <a:t>点击此处添加文本</a:t>
            </a:r>
            <a:endParaRPr lang="en-US" altLang="zh-CN" sz="1200" dirty="0">
              <a:solidFill>
                <a:schemeClr val="bg1"/>
              </a:solidFill>
              <a:cs typeface="+mn-ea"/>
              <a:sym typeface="+mn-lt"/>
            </a:endParaRPr>
          </a:p>
        </p:txBody>
      </p:sp>
      <p:sp>
        <p:nvSpPr>
          <p:cNvPr id="33" name="文本框 32"/>
          <p:cNvSpPr txBox="1"/>
          <p:nvPr/>
        </p:nvSpPr>
        <p:spPr>
          <a:xfrm rot="2327791">
            <a:off x="3069950" y="2838397"/>
            <a:ext cx="513282" cy="461665"/>
          </a:xfrm>
          <a:prstGeom prst="rect">
            <a:avLst/>
          </a:prstGeom>
          <a:noFill/>
        </p:spPr>
        <p:txBody>
          <a:bodyPr wrap="none" rtlCol="0">
            <a:spAutoFit/>
          </a:bodyPr>
          <a:lstStyle/>
          <a:p>
            <a:r>
              <a:rPr lang="en-US" altLang="zh-CN" sz="2400" dirty="0" smtClean="0">
                <a:solidFill>
                  <a:schemeClr val="bg1"/>
                </a:solidFill>
                <a:effectLst>
                  <a:innerShdw blurRad="114300">
                    <a:prstClr val="black"/>
                  </a:innerShdw>
                </a:effectLst>
                <a:cs typeface="+mn-ea"/>
                <a:sym typeface="+mn-lt"/>
              </a:rPr>
              <a:t>03</a:t>
            </a:r>
            <a:endParaRPr lang="zh-CN" altLang="en-US" sz="2400" dirty="0">
              <a:solidFill>
                <a:schemeClr val="bg1"/>
              </a:solidFill>
              <a:effectLst>
                <a:innerShdw blurRad="114300">
                  <a:prstClr val="black"/>
                </a:innerShdw>
              </a:effectLst>
              <a:cs typeface="+mn-ea"/>
              <a:sym typeface="+mn-lt"/>
            </a:endParaRPr>
          </a:p>
        </p:txBody>
      </p:sp>
      <p:sp>
        <p:nvSpPr>
          <p:cNvPr id="34" name="文本框 33"/>
          <p:cNvSpPr txBox="1"/>
          <p:nvPr/>
        </p:nvSpPr>
        <p:spPr>
          <a:xfrm rot="2208576">
            <a:off x="3334733" y="3365157"/>
            <a:ext cx="1306073" cy="646331"/>
          </a:xfrm>
          <a:prstGeom prst="rect">
            <a:avLst/>
          </a:prstGeom>
          <a:noFill/>
        </p:spPr>
        <p:txBody>
          <a:bodyPr wrap="square" rtlCol="0">
            <a:spAutoFit/>
          </a:bodyPr>
          <a:lstStyle/>
          <a:p>
            <a:r>
              <a:rPr lang="zh-CN" altLang="en-US" sz="1200" dirty="0" smtClean="0">
                <a:solidFill>
                  <a:schemeClr val="bg1"/>
                </a:solidFill>
                <a:cs typeface="+mn-ea"/>
                <a:sym typeface="+mn-lt"/>
              </a:rPr>
              <a:t>点击此处添加文本点击此处添加文本</a:t>
            </a:r>
            <a:endParaRPr lang="en-US" altLang="zh-CN" sz="1200" dirty="0">
              <a:solidFill>
                <a:schemeClr val="bg1"/>
              </a:solidFill>
              <a:cs typeface="+mn-ea"/>
              <a:sym typeface="+mn-lt"/>
            </a:endParaRPr>
          </a:p>
        </p:txBody>
      </p:sp>
      <p:cxnSp>
        <p:nvCxnSpPr>
          <p:cNvPr id="36" name="直接连接符 35"/>
          <p:cNvCxnSpPr/>
          <p:nvPr/>
        </p:nvCxnSpPr>
        <p:spPr>
          <a:xfrm>
            <a:off x="4981071" y="1845981"/>
            <a:ext cx="1131190" cy="0"/>
          </a:xfrm>
          <a:prstGeom prst="line">
            <a:avLst/>
          </a:prstGeom>
          <a:ln w="15875">
            <a:solidFill>
              <a:srgbClr val="70AC2E"/>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40" name="矩形 39"/>
          <p:cNvSpPr/>
          <p:nvPr/>
        </p:nvSpPr>
        <p:spPr>
          <a:xfrm>
            <a:off x="6209953" y="1548007"/>
            <a:ext cx="2433229" cy="757130"/>
          </a:xfrm>
          <a:prstGeom prst="rect">
            <a:avLst/>
          </a:prstGeom>
          <a:noFill/>
        </p:spPr>
        <p:txBody>
          <a:bodyPr wrap="square" rtlCol="0">
            <a:spAutoFit/>
          </a:bodyPr>
          <a:lstStyle/>
          <a:p>
            <a:pPr>
              <a:lnSpc>
                <a:spcPct val="120000"/>
              </a:lnSpc>
            </a:pPr>
            <a:r>
              <a:rPr lang="zh-CN" altLang="en-US" sz="1200" dirty="0" smtClean="0">
                <a:cs typeface="+mn-ea"/>
                <a:sym typeface="+mn-lt"/>
              </a:rPr>
              <a:t>点</a:t>
            </a:r>
            <a:r>
              <a:rPr lang="zh-CN" altLang="en-US" sz="1200" dirty="0">
                <a:cs typeface="+mn-ea"/>
                <a:sym typeface="+mn-lt"/>
              </a:rPr>
              <a:t>击此处添加文本点击此处添加文本点击此处添加文本点击此处添加文</a:t>
            </a:r>
            <a:r>
              <a:rPr lang="zh-CN" altLang="en-US" sz="1200" dirty="0" smtClean="0">
                <a:cs typeface="+mn-ea"/>
                <a:sym typeface="+mn-lt"/>
              </a:rPr>
              <a:t>本</a:t>
            </a:r>
            <a:endParaRPr lang="zh-CN" altLang="en-US" sz="1200" dirty="0">
              <a:cs typeface="+mn-ea"/>
              <a:sym typeface="+mn-lt"/>
            </a:endParaRPr>
          </a:p>
        </p:txBody>
      </p:sp>
      <p:cxnSp>
        <p:nvCxnSpPr>
          <p:cNvPr id="41" name="直接连接符 40"/>
          <p:cNvCxnSpPr/>
          <p:nvPr/>
        </p:nvCxnSpPr>
        <p:spPr>
          <a:xfrm>
            <a:off x="5311664" y="3232072"/>
            <a:ext cx="615799" cy="0"/>
          </a:xfrm>
          <a:prstGeom prst="line">
            <a:avLst/>
          </a:prstGeom>
          <a:ln w="15875">
            <a:solidFill>
              <a:srgbClr val="70AC2E"/>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42" name="矩形 41"/>
          <p:cNvSpPr/>
          <p:nvPr/>
        </p:nvSpPr>
        <p:spPr>
          <a:xfrm>
            <a:off x="6112261" y="2903946"/>
            <a:ext cx="2433229" cy="757130"/>
          </a:xfrm>
          <a:prstGeom prst="rect">
            <a:avLst/>
          </a:prstGeom>
          <a:noFill/>
        </p:spPr>
        <p:txBody>
          <a:bodyPr wrap="square" rtlCol="0">
            <a:spAutoFit/>
          </a:bodyPr>
          <a:lstStyle/>
          <a:p>
            <a:pPr>
              <a:lnSpc>
                <a:spcPct val="120000"/>
              </a:lnSpc>
            </a:pPr>
            <a:r>
              <a:rPr lang="zh-CN" altLang="en-US" sz="1200" dirty="0" smtClean="0">
                <a:cs typeface="+mn-ea"/>
                <a:sym typeface="+mn-lt"/>
              </a:rPr>
              <a:t>点</a:t>
            </a:r>
            <a:r>
              <a:rPr lang="zh-CN" altLang="en-US" sz="1200" dirty="0">
                <a:cs typeface="+mn-ea"/>
                <a:sym typeface="+mn-lt"/>
              </a:rPr>
              <a:t>击此处添加文本点击此处添加文本点击此处添加文本点击此处添加文</a:t>
            </a:r>
            <a:r>
              <a:rPr lang="zh-CN" altLang="en-US" sz="1200" dirty="0" smtClean="0">
                <a:cs typeface="+mn-ea"/>
                <a:sym typeface="+mn-lt"/>
              </a:rPr>
              <a:t>本</a:t>
            </a:r>
            <a:endParaRPr lang="zh-CN" altLang="en-US" sz="1200" dirty="0">
              <a:cs typeface="+mn-ea"/>
              <a:sym typeface="+mn-lt"/>
            </a:endParaRPr>
          </a:p>
        </p:txBody>
      </p:sp>
      <p:cxnSp>
        <p:nvCxnSpPr>
          <p:cNvPr id="45" name="直接连接符 44"/>
          <p:cNvCxnSpPr/>
          <p:nvPr/>
        </p:nvCxnSpPr>
        <p:spPr>
          <a:xfrm>
            <a:off x="1936376" y="2868339"/>
            <a:ext cx="880255" cy="0"/>
          </a:xfrm>
          <a:prstGeom prst="line">
            <a:avLst/>
          </a:prstGeom>
          <a:ln w="15875">
            <a:solidFill>
              <a:srgbClr val="70AC2E"/>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23" name="矩形 22"/>
          <p:cNvSpPr/>
          <p:nvPr/>
        </p:nvSpPr>
        <p:spPr>
          <a:xfrm>
            <a:off x="658987" y="2980194"/>
            <a:ext cx="1921035" cy="757130"/>
          </a:xfrm>
          <a:prstGeom prst="rect">
            <a:avLst/>
          </a:prstGeom>
          <a:noFill/>
        </p:spPr>
        <p:txBody>
          <a:bodyPr wrap="square" rtlCol="0">
            <a:spAutoFit/>
          </a:bodyPr>
          <a:lstStyle/>
          <a:p>
            <a:pPr>
              <a:lnSpc>
                <a:spcPct val="120000"/>
              </a:lnSpc>
            </a:pPr>
            <a:r>
              <a:rPr lang="zh-CN" altLang="en-US" sz="1200" dirty="0" smtClean="0">
                <a:cs typeface="+mn-ea"/>
                <a:sym typeface="+mn-lt"/>
              </a:rPr>
              <a:t>点</a:t>
            </a:r>
            <a:r>
              <a:rPr lang="zh-CN" altLang="en-US" sz="1200" dirty="0">
                <a:cs typeface="+mn-ea"/>
                <a:sym typeface="+mn-lt"/>
              </a:rPr>
              <a:t>击此处添加文本点击此处添加文本点击此处添加文本点击此处添加文</a:t>
            </a:r>
            <a:r>
              <a:rPr lang="zh-CN" altLang="en-US" sz="1200" dirty="0" smtClean="0">
                <a:cs typeface="+mn-ea"/>
                <a:sym typeface="+mn-lt"/>
              </a:rPr>
              <a:t>本</a:t>
            </a:r>
            <a:endParaRPr lang="zh-CN" altLang="en-US" sz="1200" dirty="0">
              <a:cs typeface="+mn-ea"/>
              <a:sym typeface="+mn-lt"/>
            </a:endParaRPr>
          </a:p>
        </p:txBody>
      </p:sp>
    </p:spTree>
    <p:extLst>
      <p:ext uri="{BB962C8B-B14F-4D97-AF65-F5344CB8AC3E}">
        <p14:creationId xmlns:p14="http://schemas.microsoft.com/office/powerpoint/2010/main" xmlns="" val="2834031300"/>
      </p:ext>
    </p:extLst>
  </p:cSld>
  <p:clrMapOvr>
    <a:masterClrMapping/>
  </p:clrMapOvr>
  <mc:AlternateContent xmlns:mc="http://schemas.openxmlformats.org/markup-compatibility/2006">
    <mc:Choice xmlns:p14="http://schemas.microsoft.com/office/powerpoint/2010/main" xmlns="" Requires="p14">
      <p:transition spd="slow" p14:dur="1250" advClick="0" advTm="3713">
        <p14:switch dir="r"/>
      </p:transition>
    </mc:Choice>
    <mc:Fallback>
      <p:transition spd="slow" advClick="0" advTm="3713">
        <p:fade/>
      </p:transition>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14:presetBounceEnd="54000">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14:bounceEnd="54000">
                                          <p:cBhvr additive="base">
                                            <p:cTn id="7" dur="750" fill="hold"/>
                                            <p:tgtEl>
                                              <p:spTgt spid="37"/>
                                            </p:tgtEl>
                                            <p:attrNameLst>
                                              <p:attrName>ppt_x</p:attrName>
                                            </p:attrNameLst>
                                          </p:cBhvr>
                                          <p:tavLst>
                                            <p:tav tm="0">
                                              <p:val>
                                                <p:strVal val="#ppt_x"/>
                                              </p:val>
                                            </p:tav>
                                            <p:tav tm="100000">
                                              <p:val>
                                                <p:strVal val="#ppt_x"/>
                                              </p:val>
                                            </p:tav>
                                          </p:tavLst>
                                        </p:anim>
                                        <p:anim calcmode="lin" valueType="num" p14:bounceEnd="54000">
                                          <p:cBhvr additive="base">
                                            <p:cTn id="8" dur="750" fill="hold"/>
                                            <p:tgtEl>
                                              <p:spTgt spid="37"/>
                                            </p:tgtEl>
                                            <p:attrNameLst>
                                              <p:attrName>ppt_y</p:attrName>
                                            </p:attrNameLst>
                                          </p:cBhvr>
                                          <p:tavLst>
                                            <p:tav tm="0">
                                              <p:val>
                                                <p:strVal val="0-#ppt_h/2"/>
                                              </p:val>
                                            </p:tav>
                                            <p:tav tm="100000">
                                              <p:val>
                                                <p:strVal val="#ppt_y"/>
                                              </p:val>
                                            </p:tav>
                                          </p:tavLst>
                                        </p:anim>
                                      </p:childTnLst>
                                    </p:cTn>
                                  </p:par>
                                </p:childTnLst>
                              </p:cTn>
                            </p:par>
                            <p:par>
                              <p:cTn id="9" fill="hold">
                                <p:stCondLst>
                                  <p:cond delay="750"/>
                                </p:stCondLst>
                                <p:childTnLst>
                                  <p:par>
                                    <p:cTn id="10" presetID="53" presetClass="entr" presetSubtype="16" fill="hold" grpId="0" nodeType="afterEffect">
                                      <p:stCondLst>
                                        <p:cond delay="0"/>
                                      </p:stCondLst>
                                      <p:childTnLst>
                                        <p:set>
                                          <p:cBhvr>
                                            <p:cTn id="11" dur="1" fill="hold">
                                              <p:stCondLst>
                                                <p:cond delay="0"/>
                                              </p:stCondLst>
                                            </p:cTn>
                                            <p:tgtEl>
                                              <p:spTgt spid="28"/>
                                            </p:tgtEl>
                                            <p:attrNameLst>
                                              <p:attrName>style.visibility</p:attrName>
                                            </p:attrNameLst>
                                          </p:cBhvr>
                                          <p:to>
                                            <p:strVal val="visible"/>
                                          </p:to>
                                        </p:set>
                                        <p:anim calcmode="lin" valueType="num">
                                          <p:cBhvr>
                                            <p:cTn id="12" dur="500" fill="hold"/>
                                            <p:tgtEl>
                                              <p:spTgt spid="28"/>
                                            </p:tgtEl>
                                            <p:attrNameLst>
                                              <p:attrName>ppt_w</p:attrName>
                                            </p:attrNameLst>
                                          </p:cBhvr>
                                          <p:tavLst>
                                            <p:tav tm="0">
                                              <p:val>
                                                <p:fltVal val="0"/>
                                              </p:val>
                                            </p:tav>
                                            <p:tav tm="100000">
                                              <p:val>
                                                <p:strVal val="#ppt_w"/>
                                              </p:val>
                                            </p:tav>
                                          </p:tavLst>
                                        </p:anim>
                                        <p:anim calcmode="lin" valueType="num">
                                          <p:cBhvr>
                                            <p:cTn id="13" dur="500" fill="hold"/>
                                            <p:tgtEl>
                                              <p:spTgt spid="28"/>
                                            </p:tgtEl>
                                            <p:attrNameLst>
                                              <p:attrName>ppt_h</p:attrName>
                                            </p:attrNameLst>
                                          </p:cBhvr>
                                          <p:tavLst>
                                            <p:tav tm="0">
                                              <p:val>
                                                <p:fltVal val="0"/>
                                              </p:val>
                                            </p:tav>
                                            <p:tav tm="100000">
                                              <p:val>
                                                <p:strVal val="#ppt_h"/>
                                              </p:val>
                                            </p:tav>
                                          </p:tavLst>
                                        </p:anim>
                                        <p:animEffect transition="in" filter="fade">
                                          <p:cBhvr>
                                            <p:cTn id="14" dur="500"/>
                                            <p:tgtEl>
                                              <p:spTgt spid="28"/>
                                            </p:tgtEl>
                                          </p:cBhvr>
                                        </p:animEffect>
                                      </p:childTnLst>
                                    </p:cTn>
                                  </p:par>
                                </p:childTnLst>
                              </p:cTn>
                            </p:par>
                            <p:par>
                              <p:cTn id="15" fill="hold">
                                <p:stCondLst>
                                  <p:cond delay="1250"/>
                                </p:stCondLst>
                                <p:childTnLst>
                                  <p:par>
                                    <p:cTn id="16" presetID="22" presetClass="entr" presetSubtype="8" fill="hold" grpId="0" nodeType="afterEffect">
                                      <p:stCondLst>
                                        <p:cond delay="0"/>
                                      </p:stCondLst>
                                      <p:childTnLst>
                                        <p:set>
                                          <p:cBhvr>
                                            <p:cTn id="17" dur="1" fill="hold">
                                              <p:stCondLst>
                                                <p:cond delay="0"/>
                                              </p:stCondLst>
                                            </p:cTn>
                                            <p:tgtEl>
                                              <p:spTgt spid="29"/>
                                            </p:tgtEl>
                                            <p:attrNameLst>
                                              <p:attrName>style.visibility</p:attrName>
                                            </p:attrNameLst>
                                          </p:cBhvr>
                                          <p:to>
                                            <p:strVal val="visible"/>
                                          </p:to>
                                        </p:set>
                                        <p:animEffect transition="in" filter="wipe(left)">
                                          <p:cBhvr>
                                            <p:cTn id="18" dur="500"/>
                                            <p:tgtEl>
                                              <p:spTgt spid="29"/>
                                            </p:tgtEl>
                                          </p:cBhvr>
                                        </p:animEffect>
                                      </p:childTnLst>
                                    </p:cTn>
                                  </p:par>
                                </p:childTnLst>
                              </p:cTn>
                            </p:par>
                            <p:par>
                              <p:cTn id="19" fill="hold">
                                <p:stCondLst>
                                  <p:cond delay="1750"/>
                                </p:stCondLst>
                                <p:childTnLst>
                                  <p:par>
                                    <p:cTn id="20" presetID="22" presetClass="entr" presetSubtype="8" fill="hold" nodeType="afterEffect">
                                      <p:stCondLst>
                                        <p:cond delay="0"/>
                                      </p:stCondLst>
                                      <p:childTnLst>
                                        <p:set>
                                          <p:cBhvr>
                                            <p:cTn id="21" dur="1" fill="hold">
                                              <p:stCondLst>
                                                <p:cond delay="0"/>
                                              </p:stCondLst>
                                            </p:cTn>
                                            <p:tgtEl>
                                              <p:spTgt spid="36"/>
                                            </p:tgtEl>
                                            <p:attrNameLst>
                                              <p:attrName>style.visibility</p:attrName>
                                            </p:attrNameLst>
                                          </p:cBhvr>
                                          <p:to>
                                            <p:strVal val="visible"/>
                                          </p:to>
                                        </p:set>
                                        <p:animEffect transition="in" filter="wipe(left)">
                                          <p:cBhvr>
                                            <p:cTn id="22" dur="500"/>
                                            <p:tgtEl>
                                              <p:spTgt spid="36"/>
                                            </p:tgtEl>
                                          </p:cBhvr>
                                        </p:animEffect>
                                      </p:childTnLst>
                                    </p:cTn>
                                  </p:par>
                                </p:childTnLst>
                              </p:cTn>
                            </p:par>
                            <p:par>
                              <p:cTn id="23" fill="hold">
                                <p:stCondLst>
                                  <p:cond delay="2250"/>
                                </p:stCondLst>
                                <p:childTnLst>
                                  <p:par>
                                    <p:cTn id="24" presetID="2" presetClass="entr" presetSubtype="2" decel="53333" fill="hold" grpId="0" nodeType="afterEffect">
                                      <p:stCondLst>
                                        <p:cond delay="0"/>
                                      </p:stCondLst>
                                      <p:childTnLst>
                                        <p:set>
                                          <p:cBhvr>
                                            <p:cTn id="25" dur="1" fill="hold">
                                              <p:stCondLst>
                                                <p:cond delay="0"/>
                                              </p:stCondLst>
                                            </p:cTn>
                                            <p:tgtEl>
                                              <p:spTgt spid="40"/>
                                            </p:tgtEl>
                                            <p:attrNameLst>
                                              <p:attrName>style.visibility</p:attrName>
                                            </p:attrNameLst>
                                          </p:cBhvr>
                                          <p:to>
                                            <p:strVal val="visible"/>
                                          </p:to>
                                        </p:set>
                                        <p:anim calcmode="lin" valueType="num">
                                          <p:cBhvr additive="base">
                                            <p:cTn id="26" dur="750" fill="hold"/>
                                            <p:tgtEl>
                                              <p:spTgt spid="40"/>
                                            </p:tgtEl>
                                            <p:attrNameLst>
                                              <p:attrName>ppt_x</p:attrName>
                                            </p:attrNameLst>
                                          </p:cBhvr>
                                          <p:tavLst>
                                            <p:tav tm="0">
                                              <p:val>
                                                <p:strVal val="1+#ppt_w/2"/>
                                              </p:val>
                                            </p:tav>
                                            <p:tav tm="100000">
                                              <p:val>
                                                <p:strVal val="#ppt_x"/>
                                              </p:val>
                                            </p:tav>
                                          </p:tavLst>
                                        </p:anim>
                                        <p:anim calcmode="lin" valueType="num">
                                          <p:cBhvr additive="base">
                                            <p:cTn id="27" dur="750" fill="hold"/>
                                            <p:tgtEl>
                                              <p:spTgt spid="40"/>
                                            </p:tgtEl>
                                            <p:attrNameLst>
                                              <p:attrName>ppt_y</p:attrName>
                                            </p:attrNameLst>
                                          </p:cBhvr>
                                          <p:tavLst>
                                            <p:tav tm="0">
                                              <p:val>
                                                <p:strVal val="#ppt_y"/>
                                              </p:val>
                                            </p:tav>
                                            <p:tav tm="100000">
                                              <p:val>
                                                <p:strVal val="#ppt_y"/>
                                              </p:val>
                                            </p:tav>
                                          </p:tavLst>
                                        </p:anim>
                                      </p:childTnLst>
                                    </p:cTn>
                                  </p:par>
                                </p:childTnLst>
                              </p:cTn>
                            </p:par>
                            <p:par>
                              <p:cTn id="28" fill="hold">
                                <p:stCondLst>
                                  <p:cond delay="3000"/>
                                </p:stCondLst>
                                <p:childTnLst>
                                  <p:par>
                                    <p:cTn id="29" presetID="53" presetClass="entr" presetSubtype="16" fill="hold" grpId="0" nodeType="afterEffect">
                                      <p:stCondLst>
                                        <p:cond delay="0"/>
                                      </p:stCondLst>
                                      <p:childTnLst>
                                        <p:set>
                                          <p:cBhvr>
                                            <p:cTn id="30" dur="1" fill="hold">
                                              <p:stCondLst>
                                                <p:cond delay="0"/>
                                              </p:stCondLst>
                                            </p:cTn>
                                            <p:tgtEl>
                                              <p:spTgt spid="31"/>
                                            </p:tgtEl>
                                            <p:attrNameLst>
                                              <p:attrName>style.visibility</p:attrName>
                                            </p:attrNameLst>
                                          </p:cBhvr>
                                          <p:to>
                                            <p:strVal val="visible"/>
                                          </p:to>
                                        </p:set>
                                        <p:anim calcmode="lin" valueType="num">
                                          <p:cBhvr>
                                            <p:cTn id="31" dur="500" fill="hold"/>
                                            <p:tgtEl>
                                              <p:spTgt spid="31"/>
                                            </p:tgtEl>
                                            <p:attrNameLst>
                                              <p:attrName>ppt_w</p:attrName>
                                            </p:attrNameLst>
                                          </p:cBhvr>
                                          <p:tavLst>
                                            <p:tav tm="0">
                                              <p:val>
                                                <p:fltVal val="0"/>
                                              </p:val>
                                            </p:tav>
                                            <p:tav tm="100000">
                                              <p:val>
                                                <p:strVal val="#ppt_w"/>
                                              </p:val>
                                            </p:tav>
                                          </p:tavLst>
                                        </p:anim>
                                        <p:anim calcmode="lin" valueType="num">
                                          <p:cBhvr>
                                            <p:cTn id="32" dur="500" fill="hold"/>
                                            <p:tgtEl>
                                              <p:spTgt spid="31"/>
                                            </p:tgtEl>
                                            <p:attrNameLst>
                                              <p:attrName>ppt_h</p:attrName>
                                            </p:attrNameLst>
                                          </p:cBhvr>
                                          <p:tavLst>
                                            <p:tav tm="0">
                                              <p:val>
                                                <p:fltVal val="0"/>
                                              </p:val>
                                            </p:tav>
                                            <p:tav tm="100000">
                                              <p:val>
                                                <p:strVal val="#ppt_h"/>
                                              </p:val>
                                            </p:tav>
                                          </p:tavLst>
                                        </p:anim>
                                        <p:animEffect transition="in" filter="fade">
                                          <p:cBhvr>
                                            <p:cTn id="33" dur="500"/>
                                            <p:tgtEl>
                                              <p:spTgt spid="31"/>
                                            </p:tgtEl>
                                          </p:cBhvr>
                                        </p:animEffect>
                                      </p:childTnLst>
                                    </p:cTn>
                                  </p:par>
                                </p:childTnLst>
                              </p:cTn>
                            </p:par>
                            <p:par>
                              <p:cTn id="34" fill="hold">
                                <p:stCondLst>
                                  <p:cond delay="3500"/>
                                </p:stCondLst>
                                <p:childTnLst>
                                  <p:par>
                                    <p:cTn id="35" presetID="22" presetClass="entr" presetSubtype="8" fill="hold" grpId="0" nodeType="afterEffect">
                                      <p:stCondLst>
                                        <p:cond delay="0"/>
                                      </p:stCondLst>
                                      <p:childTnLst>
                                        <p:set>
                                          <p:cBhvr>
                                            <p:cTn id="36" dur="1" fill="hold">
                                              <p:stCondLst>
                                                <p:cond delay="0"/>
                                              </p:stCondLst>
                                            </p:cTn>
                                            <p:tgtEl>
                                              <p:spTgt spid="32"/>
                                            </p:tgtEl>
                                            <p:attrNameLst>
                                              <p:attrName>style.visibility</p:attrName>
                                            </p:attrNameLst>
                                          </p:cBhvr>
                                          <p:to>
                                            <p:strVal val="visible"/>
                                          </p:to>
                                        </p:set>
                                        <p:animEffect transition="in" filter="wipe(left)">
                                          <p:cBhvr>
                                            <p:cTn id="37" dur="500"/>
                                            <p:tgtEl>
                                              <p:spTgt spid="32"/>
                                            </p:tgtEl>
                                          </p:cBhvr>
                                        </p:animEffect>
                                      </p:childTnLst>
                                    </p:cTn>
                                  </p:par>
                                </p:childTnLst>
                              </p:cTn>
                            </p:par>
                            <p:par>
                              <p:cTn id="38" fill="hold">
                                <p:stCondLst>
                                  <p:cond delay="4000"/>
                                </p:stCondLst>
                                <p:childTnLst>
                                  <p:par>
                                    <p:cTn id="39" presetID="22" presetClass="entr" presetSubtype="8" fill="hold" nodeType="afterEffect">
                                      <p:stCondLst>
                                        <p:cond delay="0"/>
                                      </p:stCondLst>
                                      <p:childTnLst>
                                        <p:set>
                                          <p:cBhvr>
                                            <p:cTn id="40" dur="1" fill="hold">
                                              <p:stCondLst>
                                                <p:cond delay="0"/>
                                              </p:stCondLst>
                                            </p:cTn>
                                            <p:tgtEl>
                                              <p:spTgt spid="41"/>
                                            </p:tgtEl>
                                            <p:attrNameLst>
                                              <p:attrName>style.visibility</p:attrName>
                                            </p:attrNameLst>
                                          </p:cBhvr>
                                          <p:to>
                                            <p:strVal val="visible"/>
                                          </p:to>
                                        </p:set>
                                        <p:animEffect transition="in" filter="wipe(left)">
                                          <p:cBhvr>
                                            <p:cTn id="41" dur="500"/>
                                            <p:tgtEl>
                                              <p:spTgt spid="41"/>
                                            </p:tgtEl>
                                          </p:cBhvr>
                                        </p:animEffect>
                                      </p:childTnLst>
                                    </p:cTn>
                                  </p:par>
                                </p:childTnLst>
                              </p:cTn>
                            </p:par>
                            <p:par>
                              <p:cTn id="42" fill="hold">
                                <p:stCondLst>
                                  <p:cond delay="4500"/>
                                </p:stCondLst>
                                <p:childTnLst>
                                  <p:par>
                                    <p:cTn id="43" presetID="2" presetClass="entr" presetSubtype="2" decel="53333" fill="hold" grpId="0" nodeType="afterEffect">
                                      <p:stCondLst>
                                        <p:cond delay="0"/>
                                      </p:stCondLst>
                                      <p:childTnLst>
                                        <p:set>
                                          <p:cBhvr>
                                            <p:cTn id="44" dur="1" fill="hold">
                                              <p:stCondLst>
                                                <p:cond delay="0"/>
                                              </p:stCondLst>
                                            </p:cTn>
                                            <p:tgtEl>
                                              <p:spTgt spid="42"/>
                                            </p:tgtEl>
                                            <p:attrNameLst>
                                              <p:attrName>style.visibility</p:attrName>
                                            </p:attrNameLst>
                                          </p:cBhvr>
                                          <p:to>
                                            <p:strVal val="visible"/>
                                          </p:to>
                                        </p:set>
                                        <p:anim calcmode="lin" valueType="num">
                                          <p:cBhvr additive="base">
                                            <p:cTn id="45" dur="750" fill="hold"/>
                                            <p:tgtEl>
                                              <p:spTgt spid="42"/>
                                            </p:tgtEl>
                                            <p:attrNameLst>
                                              <p:attrName>ppt_x</p:attrName>
                                            </p:attrNameLst>
                                          </p:cBhvr>
                                          <p:tavLst>
                                            <p:tav tm="0">
                                              <p:val>
                                                <p:strVal val="1+#ppt_w/2"/>
                                              </p:val>
                                            </p:tav>
                                            <p:tav tm="100000">
                                              <p:val>
                                                <p:strVal val="#ppt_x"/>
                                              </p:val>
                                            </p:tav>
                                          </p:tavLst>
                                        </p:anim>
                                        <p:anim calcmode="lin" valueType="num">
                                          <p:cBhvr additive="base">
                                            <p:cTn id="46" dur="750" fill="hold"/>
                                            <p:tgtEl>
                                              <p:spTgt spid="42"/>
                                            </p:tgtEl>
                                            <p:attrNameLst>
                                              <p:attrName>ppt_y</p:attrName>
                                            </p:attrNameLst>
                                          </p:cBhvr>
                                          <p:tavLst>
                                            <p:tav tm="0">
                                              <p:val>
                                                <p:strVal val="#ppt_y"/>
                                              </p:val>
                                            </p:tav>
                                            <p:tav tm="100000">
                                              <p:val>
                                                <p:strVal val="#ppt_y"/>
                                              </p:val>
                                            </p:tav>
                                          </p:tavLst>
                                        </p:anim>
                                      </p:childTnLst>
                                    </p:cTn>
                                  </p:par>
                                </p:childTnLst>
                              </p:cTn>
                            </p:par>
                            <p:par>
                              <p:cTn id="47" fill="hold">
                                <p:stCondLst>
                                  <p:cond delay="5250"/>
                                </p:stCondLst>
                                <p:childTnLst>
                                  <p:par>
                                    <p:cTn id="48" presetID="53" presetClass="entr" presetSubtype="16" fill="hold" grpId="0" nodeType="afterEffect">
                                      <p:stCondLst>
                                        <p:cond delay="0"/>
                                      </p:stCondLst>
                                      <p:childTnLst>
                                        <p:set>
                                          <p:cBhvr>
                                            <p:cTn id="49" dur="1" fill="hold">
                                              <p:stCondLst>
                                                <p:cond delay="0"/>
                                              </p:stCondLst>
                                            </p:cTn>
                                            <p:tgtEl>
                                              <p:spTgt spid="33"/>
                                            </p:tgtEl>
                                            <p:attrNameLst>
                                              <p:attrName>style.visibility</p:attrName>
                                            </p:attrNameLst>
                                          </p:cBhvr>
                                          <p:to>
                                            <p:strVal val="visible"/>
                                          </p:to>
                                        </p:set>
                                        <p:anim calcmode="lin" valueType="num">
                                          <p:cBhvr>
                                            <p:cTn id="50" dur="500" fill="hold"/>
                                            <p:tgtEl>
                                              <p:spTgt spid="33"/>
                                            </p:tgtEl>
                                            <p:attrNameLst>
                                              <p:attrName>ppt_w</p:attrName>
                                            </p:attrNameLst>
                                          </p:cBhvr>
                                          <p:tavLst>
                                            <p:tav tm="0">
                                              <p:val>
                                                <p:fltVal val="0"/>
                                              </p:val>
                                            </p:tav>
                                            <p:tav tm="100000">
                                              <p:val>
                                                <p:strVal val="#ppt_w"/>
                                              </p:val>
                                            </p:tav>
                                          </p:tavLst>
                                        </p:anim>
                                        <p:anim calcmode="lin" valueType="num">
                                          <p:cBhvr>
                                            <p:cTn id="51" dur="500" fill="hold"/>
                                            <p:tgtEl>
                                              <p:spTgt spid="33"/>
                                            </p:tgtEl>
                                            <p:attrNameLst>
                                              <p:attrName>ppt_h</p:attrName>
                                            </p:attrNameLst>
                                          </p:cBhvr>
                                          <p:tavLst>
                                            <p:tav tm="0">
                                              <p:val>
                                                <p:fltVal val="0"/>
                                              </p:val>
                                            </p:tav>
                                            <p:tav tm="100000">
                                              <p:val>
                                                <p:strVal val="#ppt_h"/>
                                              </p:val>
                                            </p:tav>
                                          </p:tavLst>
                                        </p:anim>
                                        <p:animEffect transition="in" filter="fade">
                                          <p:cBhvr>
                                            <p:cTn id="52" dur="500"/>
                                            <p:tgtEl>
                                              <p:spTgt spid="33"/>
                                            </p:tgtEl>
                                          </p:cBhvr>
                                        </p:animEffect>
                                      </p:childTnLst>
                                    </p:cTn>
                                  </p:par>
                                </p:childTnLst>
                              </p:cTn>
                            </p:par>
                            <p:par>
                              <p:cTn id="53" fill="hold">
                                <p:stCondLst>
                                  <p:cond delay="5750"/>
                                </p:stCondLst>
                                <p:childTnLst>
                                  <p:par>
                                    <p:cTn id="54" presetID="22" presetClass="entr" presetSubtype="8" fill="hold" grpId="0" nodeType="afterEffect">
                                      <p:stCondLst>
                                        <p:cond delay="0"/>
                                      </p:stCondLst>
                                      <p:childTnLst>
                                        <p:set>
                                          <p:cBhvr>
                                            <p:cTn id="55" dur="1" fill="hold">
                                              <p:stCondLst>
                                                <p:cond delay="0"/>
                                              </p:stCondLst>
                                            </p:cTn>
                                            <p:tgtEl>
                                              <p:spTgt spid="34"/>
                                            </p:tgtEl>
                                            <p:attrNameLst>
                                              <p:attrName>style.visibility</p:attrName>
                                            </p:attrNameLst>
                                          </p:cBhvr>
                                          <p:to>
                                            <p:strVal val="visible"/>
                                          </p:to>
                                        </p:set>
                                        <p:animEffect transition="in" filter="wipe(left)">
                                          <p:cBhvr>
                                            <p:cTn id="56" dur="500"/>
                                            <p:tgtEl>
                                              <p:spTgt spid="34"/>
                                            </p:tgtEl>
                                          </p:cBhvr>
                                        </p:animEffect>
                                      </p:childTnLst>
                                    </p:cTn>
                                  </p:par>
                                </p:childTnLst>
                              </p:cTn>
                            </p:par>
                            <p:par>
                              <p:cTn id="57" fill="hold">
                                <p:stCondLst>
                                  <p:cond delay="6250"/>
                                </p:stCondLst>
                                <p:childTnLst>
                                  <p:par>
                                    <p:cTn id="58" presetID="22" presetClass="entr" presetSubtype="2" fill="hold" nodeType="afterEffect">
                                      <p:stCondLst>
                                        <p:cond delay="0"/>
                                      </p:stCondLst>
                                      <p:childTnLst>
                                        <p:set>
                                          <p:cBhvr>
                                            <p:cTn id="59" dur="1" fill="hold">
                                              <p:stCondLst>
                                                <p:cond delay="0"/>
                                              </p:stCondLst>
                                            </p:cTn>
                                            <p:tgtEl>
                                              <p:spTgt spid="45"/>
                                            </p:tgtEl>
                                            <p:attrNameLst>
                                              <p:attrName>style.visibility</p:attrName>
                                            </p:attrNameLst>
                                          </p:cBhvr>
                                          <p:to>
                                            <p:strVal val="visible"/>
                                          </p:to>
                                        </p:set>
                                        <p:animEffect transition="in" filter="wipe(right)">
                                          <p:cBhvr>
                                            <p:cTn id="60" dur="500"/>
                                            <p:tgtEl>
                                              <p:spTgt spid="45"/>
                                            </p:tgtEl>
                                          </p:cBhvr>
                                        </p:animEffect>
                                      </p:childTnLst>
                                    </p:cTn>
                                  </p:par>
                                </p:childTnLst>
                              </p:cTn>
                            </p:par>
                            <p:par>
                              <p:cTn id="61" fill="hold">
                                <p:stCondLst>
                                  <p:cond delay="6750"/>
                                </p:stCondLst>
                                <p:childTnLst>
                                  <p:par>
                                    <p:cTn id="62" presetID="2" presetClass="entr" presetSubtype="8" decel="53333" fill="hold" grpId="0" nodeType="afterEffect">
                                      <p:stCondLst>
                                        <p:cond delay="0"/>
                                      </p:stCondLst>
                                      <p:childTnLst>
                                        <p:set>
                                          <p:cBhvr>
                                            <p:cTn id="63" dur="1" fill="hold">
                                              <p:stCondLst>
                                                <p:cond delay="0"/>
                                              </p:stCondLst>
                                            </p:cTn>
                                            <p:tgtEl>
                                              <p:spTgt spid="23"/>
                                            </p:tgtEl>
                                            <p:attrNameLst>
                                              <p:attrName>style.visibility</p:attrName>
                                            </p:attrNameLst>
                                          </p:cBhvr>
                                          <p:to>
                                            <p:strVal val="visible"/>
                                          </p:to>
                                        </p:set>
                                        <p:anim calcmode="lin" valueType="num">
                                          <p:cBhvr additive="base">
                                            <p:cTn id="64" dur="750" fill="hold"/>
                                            <p:tgtEl>
                                              <p:spTgt spid="23"/>
                                            </p:tgtEl>
                                            <p:attrNameLst>
                                              <p:attrName>ppt_x</p:attrName>
                                            </p:attrNameLst>
                                          </p:cBhvr>
                                          <p:tavLst>
                                            <p:tav tm="0">
                                              <p:val>
                                                <p:strVal val="0-#ppt_w/2"/>
                                              </p:val>
                                            </p:tav>
                                            <p:tav tm="100000">
                                              <p:val>
                                                <p:strVal val="#ppt_x"/>
                                              </p:val>
                                            </p:tav>
                                          </p:tavLst>
                                        </p:anim>
                                        <p:anim calcmode="lin" valueType="num">
                                          <p:cBhvr additive="base">
                                            <p:cTn id="65" dur="75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1" grpId="0"/>
          <p:bldP spid="32" grpId="0"/>
          <p:bldP spid="33" grpId="0"/>
          <p:bldP spid="34" grpId="0"/>
          <p:bldP spid="40" grpId="0"/>
          <p:bldP spid="42" grpId="0"/>
          <p:bldP spid="23"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additive="base">
                                            <p:cTn id="7" dur="750" fill="hold"/>
                                            <p:tgtEl>
                                              <p:spTgt spid="37"/>
                                            </p:tgtEl>
                                            <p:attrNameLst>
                                              <p:attrName>ppt_x</p:attrName>
                                            </p:attrNameLst>
                                          </p:cBhvr>
                                          <p:tavLst>
                                            <p:tav tm="0">
                                              <p:val>
                                                <p:strVal val="#ppt_x"/>
                                              </p:val>
                                            </p:tav>
                                            <p:tav tm="100000">
                                              <p:val>
                                                <p:strVal val="#ppt_x"/>
                                              </p:val>
                                            </p:tav>
                                          </p:tavLst>
                                        </p:anim>
                                        <p:anim calcmode="lin" valueType="num">
                                          <p:cBhvr additive="base">
                                            <p:cTn id="8" dur="750" fill="hold"/>
                                            <p:tgtEl>
                                              <p:spTgt spid="37"/>
                                            </p:tgtEl>
                                            <p:attrNameLst>
                                              <p:attrName>ppt_y</p:attrName>
                                            </p:attrNameLst>
                                          </p:cBhvr>
                                          <p:tavLst>
                                            <p:tav tm="0">
                                              <p:val>
                                                <p:strVal val="0-#ppt_h/2"/>
                                              </p:val>
                                            </p:tav>
                                            <p:tav tm="100000">
                                              <p:val>
                                                <p:strVal val="#ppt_y"/>
                                              </p:val>
                                            </p:tav>
                                          </p:tavLst>
                                        </p:anim>
                                      </p:childTnLst>
                                    </p:cTn>
                                  </p:par>
                                </p:childTnLst>
                              </p:cTn>
                            </p:par>
                            <p:par>
                              <p:cTn id="9" fill="hold">
                                <p:stCondLst>
                                  <p:cond delay="750"/>
                                </p:stCondLst>
                                <p:childTnLst>
                                  <p:par>
                                    <p:cTn id="10" presetID="53" presetClass="entr" presetSubtype="16" fill="hold" grpId="0" nodeType="afterEffect">
                                      <p:stCondLst>
                                        <p:cond delay="0"/>
                                      </p:stCondLst>
                                      <p:childTnLst>
                                        <p:set>
                                          <p:cBhvr>
                                            <p:cTn id="11" dur="1" fill="hold">
                                              <p:stCondLst>
                                                <p:cond delay="0"/>
                                              </p:stCondLst>
                                            </p:cTn>
                                            <p:tgtEl>
                                              <p:spTgt spid="28"/>
                                            </p:tgtEl>
                                            <p:attrNameLst>
                                              <p:attrName>style.visibility</p:attrName>
                                            </p:attrNameLst>
                                          </p:cBhvr>
                                          <p:to>
                                            <p:strVal val="visible"/>
                                          </p:to>
                                        </p:set>
                                        <p:anim calcmode="lin" valueType="num">
                                          <p:cBhvr>
                                            <p:cTn id="12" dur="500" fill="hold"/>
                                            <p:tgtEl>
                                              <p:spTgt spid="28"/>
                                            </p:tgtEl>
                                            <p:attrNameLst>
                                              <p:attrName>ppt_w</p:attrName>
                                            </p:attrNameLst>
                                          </p:cBhvr>
                                          <p:tavLst>
                                            <p:tav tm="0">
                                              <p:val>
                                                <p:fltVal val="0"/>
                                              </p:val>
                                            </p:tav>
                                            <p:tav tm="100000">
                                              <p:val>
                                                <p:strVal val="#ppt_w"/>
                                              </p:val>
                                            </p:tav>
                                          </p:tavLst>
                                        </p:anim>
                                        <p:anim calcmode="lin" valueType="num">
                                          <p:cBhvr>
                                            <p:cTn id="13" dur="500" fill="hold"/>
                                            <p:tgtEl>
                                              <p:spTgt spid="28"/>
                                            </p:tgtEl>
                                            <p:attrNameLst>
                                              <p:attrName>ppt_h</p:attrName>
                                            </p:attrNameLst>
                                          </p:cBhvr>
                                          <p:tavLst>
                                            <p:tav tm="0">
                                              <p:val>
                                                <p:fltVal val="0"/>
                                              </p:val>
                                            </p:tav>
                                            <p:tav tm="100000">
                                              <p:val>
                                                <p:strVal val="#ppt_h"/>
                                              </p:val>
                                            </p:tav>
                                          </p:tavLst>
                                        </p:anim>
                                        <p:animEffect transition="in" filter="fade">
                                          <p:cBhvr>
                                            <p:cTn id="14" dur="500"/>
                                            <p:tgtEl>
                                              <p:spTgt spid="28"/>
                                            </p:tgtEl>
                                          </p:cBhvr>
                                        </p:animEffect>
                                      </p:childTnLst>
                                    </p:cTn>
                                  </p:par>
                                </p:childTnLst>
                              </p:cTn>
                            </p:par>
                            <p:par>
                              <p:cTn id="15" fill="hold">
                                <p:stCondLst>
                                  <p:cond delay="1250"/>
                                </p:stCondLst>
                                <p:childTnLst>
                                  <p:par>
                                    <p:cTn id="16" presetID="22" presetClass="entr" presetSubtype="8" fill="hold" grpId="0" nodeType="afterEffect">
                                      <p:stCondLst>
                                        <p:cond delay="0"/>
                                      </p:stCondLst>
                                      <p:childTnLst>
                                        <p:set>
                                          <p:cBhvr>
                                            <p:cTn id="17" dur="1" fill="hold">
                                              <p:stCondLst>
                                                <p:cond delay="0"/>
                                              </p:stCondLst>
                                            </p:cTn>
                                            <p:tgtEl>
                                              <p:spTgt spid="29"/>
                                            </p:tgtEl>
                                            <p:attrNameLst>
                                              <p:attrName>style.visibility</p:attrName>
                                            </p:attrNameLst>
                                          </p:cBhvr>
                                          <p:to>
                                            <p:strVal val="visible"/>
                                          </p:to>
                                        </p:set>
                                        <p:animEffect transition="in" filter="wipe(left)">
                                          <p:cBhvr>
                                            <p:cTn id="18" dur="500"/>
                                            <p:tgtEl>
                                              <p:spTgt spid="29"/>
                                            </p:tgtEl>
                                          </p:cBhvr>
                                        </p:animEffect>
                                      </p:childTnLst>
                                    </p:cTn>
                                  </p:par>
                                </p:childTnLst>
                              </p:cTn>
                            </p:par>
                            <p:par>
                              <p:cTn id="19" fill="hold">
                                <p:stCondLst>
                                  <p:cond delay="1750"/>
                                </p:stCondLst>
                                <p:childTnLst>
                                  <p:par>
                                    <p:cTn id="20" presetID="22" presetClass="entr" presetSubtype="8" fill="hold" nodeType="afterEffect">
                                      <p:stCondLst>
                                        <p:cond delay="0"/>
                                      </p:stCondLst>
                                      <p:childTnLst>
                                        <p:set>
                                          <p:cBhvr>
                                            <p:cTn id="21" dur="1" fill="hold">
                                              <p:stCondLst>
                                                <p:cond delay="0"/>
                                              </p:stCondLst>
                                            </p:cTn>
                                            <p:tgtEl>
                                              <p:spTgt spid="36"/>
                                            </p:tgtEl>
                                            <p:attrNameLst>
                                              <p:attrName>style.visibility</p:attrName>
                                            </p:attrNameLst>
                                          </p:cBhvr>
                                          <p:to>
                                            <p:strVal val="visible"/>
                                          </p:to>
                                        </p:set>
                                        <p:animEffect transition="in" filter="wipe(left)">
                                          <p:cBhvr>
                                            <p:cTn id="22" dur="500"/>
                                            <p:tgtEl>
                                              <p:spTgt spid="36"/>
                                            </p:tgtEl>
                                          </p:cBhvr>
                                        </p:animEffect>
                                      </p:childTnLst>
                                    </p:cTn>
                                  </p:par>
                                </p:childTnLst>
                              </p:cTn>
                            </p:par>
                            <p:par>
                              <p:cTn id="23" fill="hold">
                                <p:stCondLst>
                                  <p:cond delay="2250"/>
                                </p:stCondLst>
                                <p:childTnLst>
                                  <p:par>
                                    <p:cTn id="24" presetID="2" presetClass="entr" presetSubtype="2" decel="53333" fill="hold" grpId="0" nodeType="afterEffect">
                                      <p:stCondLst>
                                        <p:cond delay="0"/>
                                      </p:stCondLst>
                                      <p:childTnLst>
                                        <p:set>
                                          <p:cBhvr>
                                            <p:cTn id="25" dur="1" fill="hold">
                                              <p:stCondLst>
                                                <p:cond delay="0"/>
                                              </p:stCondLst>
                                            </p:cTn>
                                            <p:tgtEl>
                                              <p:spTgt spid="40"/>
                                            </p:tgtEl>
                                            <p:attrNameLst>
                                              <p:attrName>style.visibility</p:attrName>
                                            </p:attrNameLst>
                                          </p:cBhvr>
                                          <p:to>
                                            <p:strVal val="visible"/>
                                          </p:to>
                                        </p:set>
                                        <p:anim calcmode="lin" valueType="num">
                                          <p:cBhvr additive="base">
                                            <p:cTn id="26" dur="750" fill="hold"/>
                                            <p:tgtEl>
                                              <p:spTgt spid="40"/>
                                            </p:tgtEl>
                                            <p:attrNameLst>
                                              <p:attrName>ppt_x</p:attrName>
                                            </p:attrNameLst>
                                          </p:cBhvr>
                                          <p:tavLst>
                                            <p:tav tm="0">
                                              <p:val>
                                                <p:strVal val="1+#ppt_w/2"/>
                                              </p:val>
                                            </p:tav>
                                            <p:tav tm="100000">
                                              <p:val>
                                                <p:strVal val="#ppt_x"/>
                                              </p:val>
                                            </p:tav>
                                          </p:tavLst>
                                        </p:anim>
                                        <p:anim calcmode="lin" valueType="num">
                                          <p:cBhvr additive="base">
                                            <p:cTn id="27" dur="750" fill="hold"/>
                                            <p:tgtEl>
                                              <p:spTgt spid="40"/>
                                            </p:tgtEl>
                                            <p:attrNameLst>
                                              <p:attrName>ppt_y</p:attrName>
                                            </p:attrNameLst>
                                          </p:cBhvr>
                                          <p:tavLst>
                                            <p:tav tm="0">
                                              <p:val>
                                                <p:strVal val="#ppt_y"/>
                                              </p:val>
                                            </p:tav>
                                            <p:tav tm="100000">
                                              <p:val>
                                                <p:strVal val="#ppt_y"/>
                                              </p:val>
                                            </p:tav>
                                          </p:tavLst>
                                        </p:anim>
                                      </p:childTnLst>
                                    </p:cTn>
                                  </p:par>
                                </p:childTnLst>
                              </p:cTn>
                            </p:par>
                            <p:par>
                              <p:cTn id="28" fill="hold">
                                <p:stCondLst>
                                  <p:cond delay="3000"/>
                                </p:stCondLst>
                                <p:childTnLst>
                                  <p:par>
                                    <p:cTn id="29" presetID="53" presetClass="entr" presetSubtype="16" fill="hold" grpId="0" nodeType="afterEffect">
                                      <p:stCondLst>
                                        <p:cond delay="0"/>
                                      </p:stCondLst>
                                      <p:childTnLst>
                                        <p:set>
                                          <p:cBhvr>
                                            <p:cTn id="30" dur="1" fill="hold">
                                              <p:stCondLst>
                                                <p:cond delay="0"/>
                                              </p:stCondLst>
                                            </p:cTn>
                                            <p:tgtEl>
                                              <p:spTgt spid="31"/>
                                            </p:tgtEl>
                                            <p:attrNameLst>
                                              <p:attrName>style.visibility</p:attrName>
                                            </p:attrNameLst>
                                          </p:cBhvr>
                                          <p:to>
                                            <p:strVal val="visible"/>
                                          </p:to>
                                        </p:set>
                                        <p:anim calcmode="lin" valueType="num">
                                          <p:cBhvr>
                                            <p:cTn id="31" dur="500" fill="hold"/>
                                            <p:tgtEl>
                                              <p:spTgt spid="31"/>
                                            </p:tgtEl>
                                            <p:attrNameLst>
                                              <p:attrName>ppt_w</p:attrName>
                                            </p:attrNameLst>
                                          </p:cBhvr>
                                          <p:tavLst>
                                            <p:tav tm="0">
                                              <p:val>
                                                <p:fltVal val="0"/>
                                              </p:val>
                                            </p:tav>
                                            <p:tav tm="100000">
                                              <p:val>
                                                <p:strVal val="#ppt_w"/>
                                              </p:val>
                                            </p:tav>
                                          </p:tavLst>
                                        </p:anim>
                                        <p:anim calcmode="lin" valueType="num">
                                          <p:cBhvr>
                                            <p:cTn id="32" dur="500" fill="hold"/>
                                            <p:tgtEl>
                                              <p:spTgt spid="31"/>
                                            </p:tgtEl>
                                            <p:attrNameLst>
                                              <p:attrName>ppt_h</p:attrName>
                                            </p:attrNameLst>
                                          </p:cBhvr>
                                          <p:tavLst>
                                            <p:tav tm="0">
                                              <p:val>
                                                <p:fltVal val="0"/>
                                              </p:val>
                                            </p:tav>
                                            <p:tav tm="100000">
                                              <p:val>
                                                <p:strVal val="#ppt_h"/>
                                              </p:val>
                                            </p:tav>
                                          </p:tavLst>
                                        </p:anim>
                                        <p:animEffect transition="in" filter="fade">
                                          <p:cBhvr>
                                            <p:cTn id="33" dur="500"/>
                                            <p:tgtEl>
                                              <p:spTgt spid="31"/>
                                            </p:tgtEl>
                                          </p:cBhvr>
                                        </p:animEffect>
                                      </p:childTnLst>
                                    </p:cTn>
                                  </p:par>
                                </p:childTnLst>
                              </p:cTn>
                            </p:par>
                            <p:par>
                              <p:cTn id="34" fill="hold">
                                <p:stCondLst>
                                  <p:cond delay="3500"/>
                                </p:stCondLst>
                                <p:childTnLst>
                                  <p:par>
                                    <p:cTn id="35" presetID="22" presetClass="entr" presetSubtype="8" fill="hold" grpId="0" nodeType="afterEffect">
                                      <p:stCondLst>
                                        <p:cond delay="0"/>
                                      </p:stCondLst>
                                      <p:childTnLst>
                                        <p:set>
                                          <p:cBhvr>
                                            <p:cTn id="36" dur="1" fill="hold">
                                              <p:stCondLst>
                                                <p:cond delay="0"/>
                                              </p:stCondLst>
                                            </p:cTn>
                                            <p:tgtEl>
                                              <p:spTgt spid="32"/>
                                            </p:tgtEl>
                                            <p:attrNameLst>
                                              <p:attrName>style.visibility</p:attrName>
                                            </p:attrNameLst>
                                          </p:cBhvr>
                                          <p:to>
                                            <p:strVal val="visible"/>
                                          </p:to>
                                        </p:set>
                                        <p:animEffect transition="in" filter="wipe(left)">
                                          <p:cBhvr>
                                            <p:cTn id="37" dur="500"/>
                                            <p:tgtEl>
                                              <p:spTgt spid="32"/>
                                            </p:tgtEl>
                                          </p:cBhvr>
                                        </p:animEffect>
                                      </p:childTnLst>
                                    </p:cTn>
                                  </p:par>
                                </p:childTnLst>
                              </p:cTn>
                            </p:par>
                            <p:par>
                              <p:cTn id="38" fill="hold">
                                <p:stCondLst>
                                  <p:cond delay="4000"/>
                                </p:stCondLst>
                                <p:childTnLst>
                                  <p:par>
                                    <p:cTn id="39" presetID="22" presetClass="entr" presetSubtype="8" fill="hold" nodeType="afterEffect">
                                      <p:stCondLst>
                                        <p:cond delay="0"/>
                                      </p:stCondLst>
                                      <p:childTnLst>
                                        <p:set>
                                          <p:cBhvr>
                                            <p:cTn id="40" dur="1" fill="hold">
                                              <p:stCondLst>
                                                <p:cond delay="0"/>
                                              </p:stCondLst>
                                            </p:cTn>
                                            <p:tgtEl>
                                              <p:spTgt spid="41"/>
                                            </p:tgtEl>
                                            <p:attrNameLst>
                                              <p:attrName>style.visibility</p:attrName>
                                            </p:attrNameLst>
                                          </p:cBhvr>
                                          <p:to>
                                            <p:strVal val="visible"/>
                                          </p:to>
                                        </p:set>
                                        <p:animEffect transition="in" filter="wipe(left)">
                                          <p:cBhvr>
                                            <p:cTn id="41" dur="500"/>
                                            <p:tgtEl>
                                              <p:spTgt spid="41"/>
                                            </p:tgtEl>
                                          </p:cBhvr>
                                        </p:animEffect>
                                      </p:childTnLst>
                                    </p:cTn>
                                  </p:par>
                                </p:childTnLst>
                              </p:cTn>
                            </p:par>
                            <p:par>
                              <p:cTn id="42" fill="hold">
                                <p:stCondLst>
                                  <p:cond delay="4500"/>
                                </p:stCondLst>
                                <p:childTnLst>
                                  <p:par>
                                    <p:cTn id="43" presetID="2" presetClass="entr" presetSubtype="2" decel="53333" fill="hold" grpId="0" nodeType="afterEffect">
                                      <p:stCondLst>
                                        <p:cond delay="0"/>
                                      </p:stCondLst>
                                      <p:childTnLst>
                                        <p:set>
                                          <p:cBhvr>
                                            <p:cTn id="44" dur="1" fill="hold">
                                              <p:stCondLst>
                                                <p:cond delay="0"/>
                                              </p:stCondLst>
                                            </p:cTn>
                                            <p:tgtEl>
                                              <p:spTgt spid="42"/>
                                            </p:tgtEl>
                                            <p:attrNameLst>
                                              <p:attrName>style.visibility</p:attrName>
                                            </p:attrNameLst>
                                          </p:cBhvr>
                                          <p:to>
                                            <p:strVal val="visible"/>
                                          </p:to>
                                        </p:set>
                                        <p:anim calcmode="lin" valueType="num">
                                          <p:cBhvr additive="base">
                                            <p:cTn id="45" dur="750" fill="hold"/>
                                            <p:tgtEl>
                                              <p:spTgt spid="42"/>
                                            </p:tgtEl>
                                            <p:attrNameLst>
                                              <p:attrName>ppt_x</p:attrName>
                                            </p:attrNameLst>
                                          </p:cBhvr>
                                          <p:tavLst>
                                            <p:tav tm="0">
                                              <p:val>
                                                <p:strVal val="1+#ppt_w/2"/>
                                              </p:val>
                                            </p:tav>
                                            <p:tav tm="100000">
                                              <p:val>
                                                <p:strVal val="#ppt_x"/>
                                              </p:val>
                                            </p:tav>
                                          </p:tavLst>
                                        </p:anim>
                                        <p:anim calcmode="lin" valueType="num">
                                          <p:cBhvr additive="base">
                                            <p:cTn id="46" dur="750" fill="hold"/>
                                            <p:tgtEl>
                                              <p:spTgt spid="42"/>
                                            </p:tgtEl>
                                            <p:attrNameLst>
                                              <p:attrName>ppt_y</p:attrName>
                                            </p:attrNameLst>
                                          </p:cBhvr>
                                          <p:tavLst>
                                            <p:tav tm="0">
                                              <p:val>
                                                <p:strVal val="#ppt_y"/>
                                              </p:val>
                                            </p:tav>
                                            <p:tav tm="100000">
                                              <p:val>
                                                <p:strVal val="#ppt_y"/>
                                              </p:val>
                                            </p:tav>
                                          </p:tavLst>
                                        </p:anim>
                                      </p:childTnLst>
                                    </p:cTn>
                                  </p:par>
                                </p:childTnLst>
                              </p:cTn>
                            </p:par>
                            <p:par>
                              <p:cTn id="47" fill="hold">
                                <p:stCondLst>
                                  <p:cond delay="5250"/>
                                </p:stCondLst>
                                <p:childTnLst>
                                  <p:par>
                                    <p:cTn id="48" presetID="53" presetClass="entr" presetSubtype="16" fill="hold" grpId="0" nodeType="afterEffect">
                                      <p:stCondLst>
                                        <p:cond delay="0"/>
                                      </p:stCondLst>
                                      <p:childTnLst>
                                        <p:set>
                                          <p:cBhvr>
                                            <p:cTn id="49" dur="1" fill="hold">
                                              <p:stCondLst>
                                                <p:cond delay="0"/>
                                              </p:stCondLst>
                                            </p:cTn>
                                            <p:tgtEl>
                                              <p:spTgt spid="33"/>
                                            </p:tgtEl>
                                            <p:attrNameLst>
                                              <p:attrName>style.visibility</p:attrName>
                                            </p:attrNameLst>
                                          </p:cBhvr>
                                          <p:to>
                                            <p:strVal val="visible"/>
                                          </p:to>
                                        </p:set>
                                        <p:anim calcmode="lin" valueType="num">
                                          <p:cBhvr>
                                            <p:cTn id="50" dur="500" fill="hold"/>
                                            <p:tgtEl>
                                              <p:spTgt spid="33"/>
                                            </p:tgtEl>
                                            <p:attrNameLst>
                                              <p:attrName>ppt_w</p:attrName>
                                            </p:attrNameLst>
                                          </p:cBhvr>
                                          <p:tavLst>
                                            <p:tav tm="0">
                                              <p:val>
                                                <p:fltVal val="0"/>
                                              </p:val>
                                            </p:tav>
                                            <p:tav tm="100000">
                                              <p:val>
                                                <p:strVal val="#ppt_w"/>
                                              </p:val>
                                            </p:tav>
                                          </p:tavLst>
                                        </p:anim>
                                        <p:anim calcmode="lin" valueType="num">
                                          <p:cBhvr>
                                            <p:cTn id="51" dur="500" fill="hold"/>
                                            <p:tgtEl>
                                              <p:spTgt spid="33"/>
                                            </p:tgtEl>
                                            <p:attrNameLst>
                                              <p:attrName>ppt_h</p:attrName>
                                            </p:attrNameLst>
                                          </p:cBhvr>
                                          <p:tavLst>
                                            <p:tav tm="0">
                                              <p:val>
                                                <p:fltVal val="0"/>
                                              </p:val>
                                            </p:tav>
                                            <p:tav tm="100000">
                                              <p:val>
                                                <p:strVal val="#ppt_h"/>
                                              </p:val>
                                            </p:tav>
                                          </p:tavLst>
                                        </p:anim>
                                        <p:animEffect transition="in" filter="fade">
                                          <p:cBhvr>
                                            <p:cTn id="52" dur="500"/>
                                            <p:tgtEl>
                                              <p:spTgt spid="33"/>
                                            </p:tgtEl>
                                          </p:cBhvr>
                                        </p:animEffect>
                                      </p:childTnLst>
                                    </p:cTn>
                                  </p:par>
                                </p:childTnLst>
                              </p:cTn>
                            </p:par>
                            <p:par>
                              <p:cTn id="53" fill="hold">
                                <p:stCondLst>
                                  <p:cond delay="5750"/>
                                </p:stCondLst>
                                <p:childTnLst>
                                  <p:par>
                                    <p:cTn id="54" presetID="22" presetClass="entr" presetSubtype="8" fill="hold" grpId="0" nodeType="afterEffect">
                                      <p:stCondLst>
                                        <p:cond delay="0"/>
                                      </p:stCondLst>
                                      <p:childTnLst>
                                        <p:set>
                                          <p:cBhvr>
                                            <p:cTn id="55" dur="1" fill="hold">
                                              <p:stCondLst>
                                                <p:cond delay="0"/>
                                              </p:stCondLst>
                                            </p:cTn>
                                            <p:tgtEl>
                                              <p:spTgt spid="34"/>
                                            </p:tgtEl>
                                            <p:attrNameLst>
                                              <p:attrName>style.visibility</p:attrName>
                                            </p:attrNameLst>
                                          </p:cBhvr>
                                          <p:to>
                                            <p:strVal val="visible"/>
                                          </p:to>
                                        </p:set>
                                        <p:animEffect transition="in" filter="wipe(left)">
                                          <p:cBhvr>
                                            <p:cTn id="56" dur="500"/>
                                            <p:tgtEl>
                                              <p:spTgt spid="34"/>
                                            </p:tgtEl>
                                          </p:cBhvr>
                                        </p:animEffect>
                                      </p:childTnLst>
                                    </p:cTn>
                                  </p:par>
                                </p:childTnLst>
                              </p:cTn>
                            </p:par>
                            <p:par>
                              <p:cTn id="57" fill="hold">
                                <p:stCondLst>
                                  <p:cond delay="6250"/>
                                </p:stCondLst>
                                <p:childTnLst>
                                  <p:par>
                                    <p:cTn id="58" presetID="22" presetClass="entr" presetSubtype="2" fill="hold" nodeType="afterEffect">
                                      <p:stCondLst>
                                        <p:cond delay="0"/>
                                      </p:stCondLst>
                                      <p:childTnLst>
                                        <p:set>
                                          <p:cBhvr>
                                            <p:cTn id="59" dur="1" fill="hold">
                                              <p:stCondLst>
                                                <p:cond delay="0"/>
                                              </p:stCondLst>
                                            </p:cTn>
                                            <p:tgtEl>
                                              <p:spTgt spid="45"/>
                                            </p:tgtEl>
                                            <p:attrNameLst>
                                              <p:attrName>style.visibility</p:attrName>
                                            </p:attrNameLst>
                                          </p:cBhvr>
                                          <p:to>
                                            <p:strVal val="visible"/>
                                          </p:to>
                                        </p:set>
                                        <p:animEffect transition="in" filter="wipe(right)">
                                          <p:cBhvr>
                                            <p:cTn id="60" dur="500"/>
                                            <p:tgtEl>
                                              <p:spTgt spid="45"/>
                                            </p:tgtEl>
                                          </p:cBhvr>
                                        </p:animEffect>
                                      </p:childTnLst>
                                    </p:cTn>
                                  </p:par>
                                </p:childTnLst>
                              </p:cTn>
                            </p:par>
                            <p:par>
                              <p:cTn id="61" fill="hold">
                                <p:stCondLst>
                                  <p:cond delay="6750"/>
                                </p:stCondLst>
                                <p:childTnLst>
                                  <p:par>
                                    <p:cTn id="62" presetID="2" presetClass="entr" presetSubtype="8" decel="53333" fill="hold" grpId="0" nodeType="afterEffect">
                                      <p:stCondLst>
                                        <p:cond delay="0"/>
                                      </p:stCondLst>
                                      <p:childTnLst>
                                        <p:set>
                                          <p:cBhvr>
                                            <p:cTn id="63" dur="1" fill="hold">
                                              <p:stCondLst>
                                                <p:cond delay="0"/>
                                              </p:stCondLst>
                                            </p:cTn>
                                            <p:tgtEl>
                                              <p:spTgt spid="23"/>
                                            </p:tgtEl>
                                            <p:attrNameLst>
                                              <p:attrName>style.visibility</p:attrName>
                                            </p:attrNameLst>
                                          </p:cBhvr>
                                          <p:to>
                                            <p:strVal val="visible"/>
                                          </p:to>
                                        </p:set>
                                        <p:anim calcmode="lin" valueType="num">
                                          <p:cBhvr additive="base">
                                            <p:cTn id="64" dur="750" fill="hold"/>
                                            <p:tgtEl>
                                              <p:spTgt spid="23"/>
                                            </p:tgtEl>
                                            <p:attrNameLst>
                                              <p:attrName>ppt_x</p:attrName>
                                            </p:attrNameLst>
                                          </p:cBhvr>
                                          <p:tavLst>
                                            <p:tav tm="0">
                                              <p:val>
                                                <p:strVal val="0-#ppt_w/2"/>
                                              </p:val>
                                            </p:tav>
                                            <p:tav tm="100000">
                                              <p:val>
                                                <p:strVal val="#ppt_x"/>
                                              </p:val>
                                            </p:tav>
                                          </p:tavLst>
                                        </p:anim>
                                        <p:anim calcmode="lin" valueType="num">
                                          <p:cBhvr additive="base">
                                            <p:cTn id="65" dur="75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1" grpId="0"/>
          <p:bldP spid="32" grpId="0"/>
          <p:bldP spid="33" grpId="0"/>
          <p:bldP spid="34" grpId="0"/>
          <p:bldP spid="40" grpId="0"/>
          <p:bldP spid="42" grpId="0"/>
          <p:bldP spid="23" grpId="0"/>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a:spLocks noChangeArrowheads="1"/>
          </p:cNvSpPr>
          <p:nvPr/>
        </p:nvSpPr>
        <p:spPr bwMode="auto">
          <a:xfrm>
            <a:off x="611188" y="3926532"/>
            <a:ext cx="7921625" cy="9233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181818"/>
                </a:solidFill>
                <a:effectLst/>
                <a:uLnTx/>
                <a:uFillTx/>
                <a:latin typeface="微软雅黑" pitchFamily="34" charset="-122"/>
                <a:ea typeface="微软雅黑" pitchFamily="34" charset="-122"/>
                <a:cs typeface="+mn-cs"/>
                <a:sym typeface="微软雅黑" pitchFamily="34" charset="-122"/>
              </a:rPr>
              <a:t>单击添加文本单击添加文本单击添加文本单击添加文本单击添加文本单击添加文本单击添加文本单击添加文本单击添加文本单击添加文本单击添加文本单击添加文本单击添加文本单击添加</a:t>
            </a:r>
            <a:r>
              <a:rPr kumimoji="0" lang="zh-CN" altLang="en-US" sz="1200" b="0" i="0" u="none" strike="noStrike" kern="1200" cap="none" spc="0" normalizeH="0" baseline="0" noProof="0" dirty="0" smtClean="0">
                <a:ln>
                  <a:noFill/>
                </a:ln>
                <a:solidFill>
                  <a:srgbClr val="181818"/>
                </a:solidFill>
                <a:effectLst/>
                <a:uLnTx/>
                <a:uFillTx/>
                <a:latin typeface="微软雅黑" pitchFamily="34" charset="-122"/>
                <a:ea typeface="微软雅黑" pitchFamily="34" charset="-122"/>
                <a:cs typeface="+mn-cs"/>
                <a:sym typeface="微软雅黑" pitchFamily="34" charset="-122"/>
              </a:rPr>
              <a:t>文本单击</a:t>
            </a:r>
            <a:r>
              <a:rPr kumimoji="0" lang="zh-CN" altLang="en-US" sz="1200" b="0" i="0" u="none" strike="noStrike" kern="1200" cap="none" spc="0" normalizeH="0" baseline="0" noProof="0" dirty="0">
                <a:ln>
                  <a:noFill/>
                </a:ln>
                <a:solidFill>
                  <a:srgbClr val="181818"/>
                </a:solidFill>
                <a:effectLst/>
                <a:uLnTx/>
                <a:uFillTx/>
                <a:latin typeface="微软雅黑" pitchFamily="34" charset="-122"/>
                <a:ea typeface="微软雅黑" pitchFamily="34" charset="-122"/>
                <a:cs typeface="+mn-cs"/>
                <a:sym typeface="微软雅黑" pitchFamily="34" charset="-122"/>
              </a:rPr>
              <a:t>添加文本单击添加</a:t>
            </a:r>
            <a:r>
              <a:rPr kumimoji="0" lang="zh-CN" altLang="en-US" sz="1200" b="0" i="0" u="none" strike="noStrike" kern="1200" cap="none" spc="0" normalizeH="0" baseline="0" noProof="0" dirty="0" smtClean="0">
                <a:ln>
                  <a:noFill/>
                </a:ln>
                <a:solidFill>
                  <a:srgbClr val="181818"/>
                </a:solidFill>
                <a:effectLst/>
                <a:uLnTx/>
                <a:uFillTx/>
                <a:latin typeface="微软雅黑" pitchFamily="34" charset="-122"/>
                <a:ea typeface="微软雅黑" pitchFamily="34" charset="-122"/>
                <a:cs typeface="+mn-cs"/>
                <a:sym typeface="微软雅黑" pitchFamily="34" charset="-122"/>
              </a:rPr>
              <a:t>文本</a:t>
            </a:r>
            <a:endParaRPr kumimoji="0" lang="en-US" altLang="zh-CN" sz="1200" b="0" i="0" u="none" strike="noStrike" kern="1200" cap="none" spc="0" normalizeH="0" baseline="0" noProof="0" dirty="0">
              <a:ln>
                <a:noFill/>
              </a:ln>
              <a:solidFill>
                <a:srgbClr val="181818"/>
              </a:solidFill>
              <a:effectLst/>
              <a:uLnTx/>
              <a:uFillTx/>
              <a:latin typeface="微软雅黑" pitchFamily="34" charset="-122"/>
              <a:ea typeface="微软雅黑" pitchFamily="34" charset="-122"/>
              <a:cs typeface="+mn-cs"/>
              <a:sym typeface="微软雅黑" pitchFamily="34" charset="-122"/>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zh-CN" altLang="en-US" sz="1200" b="0" i="0" u="none" strike="noStrike" kern="1200" cap="none" spc="0" normalizeH="0" baseline="0" noProof="0" dirty="0">
              <a:ln>
                <a:noFill/>
              </a:ln>
              <a:solidFill>
                <a:srgbClr val="181818"/>
              </a:solidFill>
              <a:effectLst/>
              <a:uLnTx/>
              <a:uFillTx/>
              <a:latin typeface="微软雅黑" pitchFamily="34" charset="-122"/>
              <a:ea typeface="微软雅黑" pitchFamily="34" charset="-122"/>
              <a:cs typeface="+mn-cs"/>
              <a:sym typeface="微软雅黑" pitchFamily="34" charset="-122"/>
            </a:endParaRPr>
          </a:p>
        </p:txBody>
      </p:sp>
      <p:grpSp>
        <p:nvGrpSpPr>
          <p:cNvPr id="3" name="组合 2"/>
          <p:cNvGrpSpPr/>
          <p:nvPr/>
        </p:nvGrpSpPr>
        <p:grpSpPr>
          <a:xfrm>
            <a:off x="2195736" y="894325"/>
            <a:ext cx="4752752" cy="3330013"/>
            <a:chOff x="2195736" y="894325"/>
            <a:chExt cx="4752752" cy="3330013"/>
          </a:xfrm>
        </p:grpSpPr>
        <p:sp>
          <p:nvSpPr>
            <p:cNvPr id="4" name="AutoShape 3"/>
            <p:cNvSpPr>
              <a:spLocks noChangeAspect="1" noChangeArrowheads="1" noTextEdit="1"/>
            </p:cNvSpPr>
            <p:nvPr/>
          </p:nvSpPr>
          <p:spPr bwMode="auto">
            <a:xfrm>
              <a:off x="2197100" y="915988"/>
              <a:ext cx="4748213" cy="3308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8F8F8"/>
                </a:solidFill>
                <a:effectLst/>
                <a:uLnTx/>
                <a:uFillTx/>
                <a:latin typeface="Book Antiqua"/>
                <a:ea typeface="宋体" panose="02010600030101010101" pitchFamily="2" charset="-122"/>
                <a:cs typeface="+mn-cs"/>
              </a:endParaRPr>
            </a:p>
          </p:txBody>
        </p:sp>
        <p:sp>
          <p:nvSpPr>
            <p:cNvPr id="5" name="Freeform 150"/>
            <p:cNvSpPr>
              <a:spLocks/>
            </p:cNvSpPr>
            <p:nvPr/>
          </p:nvSpPr>
          <p:spPr bwMode="auto">
            <a:xfrm>
              <a:off x="3048000" y="1771651"/>
              <a:ext cx="3049588" cy="1522413"/>
            </a:xfrm>
            <a:custGeom>
              <a:avLst/>
              <a:gdLst>
                <a:gd name="T0" fmla="*/ 813 w 813"/>
                <a:gd name="T1" fmla="*/ 406 h 406"/>
                <a:gd name="T2" fmla="*/ 724 w 813"/>
                <a:gd name="T3" fmla="*/ 406 h 406"/>
                <a:gd name="T4" fmla="*/ 406 w 813"/>
                <a:gd name="T5" fmla="*/ 89 h 406"/>
                <a:gd name="T6" fmla="*/ 89 w 813"/>
                <a:gd name="T7" fmla="*/ 406 h 406"/>
                <a:gd name="T8" fmla="*/ 0 w 813"/>
                <a:gd name="T9" fmla="*/ 406 h 406"/>
                <a:gd name="T10" fmla="*/ 406 w 813"/>
                <a:gd name="T11" fmla="*/ 0 h 406"/>
                <a:gd name="T12" fmla="*/ 813 w 813"/>
                <a:gd name="T13" fmla="*/ 406 h 406"/>
              </a:gdLst>
              <a:ahLst/>
              <a:cxnLst>
                <a:cxn ang="0">
                  <a:pos x="T0" y="T1"/>
                </a:cxn>
                <a:cxn ang="0">
                  <a:pos x="T2" y="T3"/>
                </a:cxn>
                <a:cxn ang="0">
                  <a:pos x="T4" y="T5"/>
                </a:cxn>
                <a:cxn ang="0">
                  <a:pos x="T6" y="T7"/>
                </a:cxn>
                <a:cxn ang="0">
                  <a:pos x="T8" y="T9"/>
                </a:cxn>
                <a:cxn ang="0">
                  <a:pos x="T10" y="T11"/>
                </a:cxn>
                <a:cxn ang="0">
                  <a:pos x="T12" y="T13"/>
                </a:cxn>
              </a:cxnLst>
              <a:rect l="0" t="0" r="r" b="b"/>
              <a:pathLst>
                <a:path w="813" h="406">
                  <a:moveTo>
                    <a:pt x="813" y="406"/>
                  </a:moveTo>
                  <a:cubicBezTo>
                    <a:pt x="724" y="406"/>
                    <a:pt x="724" y="406"/>
                    <a:pt x="724" y="406"/>
                  </a:cubicBezTo>
                  <a:cubicBezTo>
                    <a:pt x="724" y="231"/>
                    <a:pt x="581" y="89"/>
                    <a:pt x="406" y="89"/>
                  </a:cubicBezTo>
                  <a:cubicBezTo>
                    <a:pt x="231" y="89"/>
                    <a:pt x="89" y="231"/>
                    <a:pt x="89" y="406"/>
                  </a:cubicBezTo>
                  <a:cubicBezTo>
                    <a:pt x="0" y="406"/>
                    <a:pt x="0" y="406"/>
                    <a:pt x="0" y="406"/>
                  </a:cubicBezTo>
                  <a:cubicBezTo>
                    <a:pt x="0" y="182"/>
                    <a:pt x="182" y="0"/>
                    <a:pt x="406" y="0"/>
                  </a:cubicBezTo>
                  <a:cubicBezTo>
                    <a:pt x="631" y="0"/>
                    <a:pt x="813" y="182"/>
                    <a:pt x="813" y="406"/>
                  </a:cubicBezTo>
                  <a:close/>
                </a:path>
              </a:pathLst>
            </a:custGeom>
            <a:solidFill>
              <a:schemeClr val="tx1"/>
            </a:solidFill>
            <a:ln>
              <a:noFill/>
            </a:ln>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srgbClr val="F8F8F8"/>
                </a:solidFill>
                <a:effectLst/>
                <a:uLnTx/>
                <a:uFillTx/>
                <a:latin typeface="Book Antiqua"/>
                <a:ea typeface="宋体" panose="02010600030101010101" pitchFamily="2" charset="-122"/>
                <a:cs typeface="+mn-cs"/>
              </a:endParaRPr>
            </a:p>
          </p:txBody>
        </p:sp>
        <p:sp>
          <p:nvSpPr>
            <p:cNvPr id="6" name="Freeform 151"/>
            <p:cNvSpPr>
              <a:spLocks/>
            </p:cNvSpPr>
            <p:nvPr/>
          </p:nvSpPr>
          <p:spPr bwMode="auto">
            <a:xfrm>
              <a:off x="2632075" y="1354138"/>
              <a:ext cx="3881438" cy="1939925"/>
            </a:xfrm>
            <a:custGeom>
              <a:avLst/>
              <a:gdLst>
                <a:gd name="T0" fmla="*/ 1035 w 1035"/>
                <a:gd name="T1" fmla="*/ 517 h 517"/>
                <a:gd name="T2" fmla="*/ 945 w 1035"/>
                <a:gd name="T3" fmla="*/ 517 h 517"/>
                <a:gd name="T4" fmla="*/ 517 w 1035"/>
                <a:gd name="T5" fmla="*/ 90 h 517"/>
                <a:gd name="T6" fmla="*/ 89 w 1035"/>
                <a:gd name="T7" fmla="*/ 517 h 517"/>
                <a:gd name="T8" fmla="*/ 0 w 1035"/>
                <a:gd name="T9" fmla="*/ 517 h 517"/>
                <a:gd name="T10" fmla="*/ 517 w 1035"/>
                <a:gd name="T11" fmla="*/ 0 h 517"/>
                <a:gd name="T12" fmla="*/ 1035 w 1035"/>
                <a:gd name="T13" fmla="*/ 517 h 517"/>
              </a:gdLst>
              <a:ahLst/>
              <a:cxnLst>
                <a:cxn ang="0">
                  <a:pos x="T0" y="T1"/>
                </a:cxn>
                <a:cxn ang="0">
                  <a:pos x="T2" y="T3"/>
                </a:cxn>
                <a:cxn ang="0">
                  <a:pos x="T4" y="T5"/>
                </a:cxn>
                <a:cxn ang="0">
                  <a:pos x="T6" y="T7"/>
                </a:cxn>
                <a:cxn ang="0">
                  <a:pos x="T8" y="T9"/>
                </a:cxn>
                <a:cxn ang="0">
                  <a:pos x="T10" y="T11"/>
                </a:cxn>
                <a:cxn ang="0">
                  <a:pos x="T12" y="T13"/>
                </a:cxn>
              </a:cxnLst>
              <a:rect l="0" t="0" r="r" b="b"/>
              <a:pathLst>
                <a:path w="1035" h="517">
                  <a:moveTo>
                    <a:pt x="1035" y="517"/>
                  </a:moveTo>
                  <a:cubicBezTo>
                    <a:pt x="945" y="517"/>
                    <a:pt x="945" y="517"/>
                    <a:pt x="945" y="517"/>
                  </a:cubicBezTo>
                  <a:cubicBezTo>
                    <a:pt x="945" y="282"/>
                    <a:pt x="753" y="90"/>
                    <a:pt x="517" y="90"/>
                  </a:cubicBezTo>
                  <a:cubicBezTo>
                    <a:pt x="281" y="90"/>
                    <a:pt x="89" y="282"/>
                    <a:pt x="89" y="517"/>
                  </a:cubicBezTo>
                  <a:cubicBezTo>
                    <a:pt x="0" y="517"/>
                    <a:pt x="0" y="517"/>
                    <a:pt x="0" y="517"/>
                  </a:cubicBezTo>
                  <a:cubicBezTo>
                    <a:pt x="0" y="232"/>
                    <a:pt x="232" y="0"/>
                    <a:pt x="517" y="0"/>
                  </a:cubicBezTo>
                  <a:cubicBezTo>
                    <a:pt x="803" y="0"/>
                    <a:pt x="1035" y="232"/>
                    <a:pt x="1035" y="517"/>
                  </a:cubicBezTo>
                  <a:close/>
                </a:path>
              </a:pathLst>
            </a:custGeom>
            <a:solidFill>
              <a:schemeClr val="bg2"/>
            </a:solidFill>
            <a:ln>
              <a:noFill/>
            </a:ln>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srgbClr val="F8F8F8"/>
                </a:solidFill>
                <a:effectLst/>
                <a:uLnTx/>
                <a:uFillTx/>
                <a:latin typeface="Book Antiqua"/>
                <a:ea typeface="宋体" panose="02010600030101010101" pitchFamily="2" charset="-122"/>
                <a:cs typeface="+mn-cs"/>
              </a:endParaRPr>
            </a:p>
          </p:txBody>
        </p:sp>
        <p:sp>
          <p:nvSpPr>
            <p:cNvPr id="7" name="Freeform 152"/>
            <p:cNvSpPr>
              <a:spLocks/>
            </p:cNvSpPr>
            <p:nvPr/>
          </p:nvSpPr>
          <p:spPr bwMode="auto">
            <a:xfrm>
              <a:off x="2197100" y="919163"/>
              <a:ext cx="4751388" cy="2374900"/>
            </a:xfrm>
            <a:custGeom>
              <a:avLst/>
              <a:gdLst>
                <a:gd name="T0" fmla="*/ 1267 w 1267"/>
                <a:gd name="T1" fmla="*/ 633 h 633"/>
                <a:gd name="T2" fmla="*/ 1178 w 1267"/>
                <a:gd name="T3" fmla="*/ 633 h 633"/>
                <a:gd name="T4" fmla="*/ 633 w 1267"/>
                <a:gd name="T5" fmla="*/ 89 h 633"/>
                <a:gd name="T6" fmla="*/ 89 w 1267"/>
                <a:gd name="T7" fmla="*/ 633 h 633"/>
                <a:gd name="T8" fmla="*/ 0 w 1267"/>
                <a:gd name="T9" fmla="*/ 633 h 633"/>
                <a:gd name="T10" fmla="*/ 633 w 1267"/>
                <a:gd name="T11" fmla="*/ 0 h 633"/>
                <a:gd name="T12" fmla="*/ 1267 w 1267"/>
                <a:gd name="T13" fmla="*/ 633 h 633"/>
              </a:gdLst>
              <a:ahLst/>
              <a:cxnLst>
                <a:cxn ang="0">
                  <a:pos x="T0" y="T1"/>
                </a:cxn>
                <a:cxn ang="0">
                  <a:pos x="T2" y="T3"/>
                </a:cxn>
                <a:cxn ang="0">
                  <a:pos x="T4" y="T5"/>
                </a:cxn>
                <a:cxn ang="0">
                  <a:pos x="T6" y="T7"/>
                </a:cxn>
                <a:cxn ang="0">
                  <a:pos x="T8" y="T9"/>
                </a:cxn>
                <a:cxn ang="0">
                  <a:pos x="T10" y="T11"/>
                </a:cxn>
                <a:cxn ang="0">
                  <a:pos x="T12" y="T13"/>
                </a:cxn>
              </a:cxnLst>
              <a:rect l="0" t="0" r="r" b="b"/>
              <a:pathLst>
                <a:path w="1267" h="633">
                  <a:moveTo>
                    <a:pt x="1267" y="633"/>
                  </a:moveTo>
                  <a:cubicBezTo>
                    <a:pt x="1178" y="633"/>
                    <a:pt x="1178" y="633"/>
                    <a:pt x="1178" y="633"/>
                  </a:cubicBezTo>
                  <a:cubicBezTo>
                    <a:pt x="1178" y="333"/>
                    <a:pt x="934" y="89"/>
                    <a:pt x="633" y="89"/>
                  </a:cubicBezTo>
                  <a:cubicBezTo>
                    <a:pt x="333" y="89"/>
                    <a:pt x="89" y="333"/>
                    <a:pt x="89" y="633"/>
                  </a:cubicBezTo>
                  <a:cubicBezTo>
                    <a:pt x="0" y="633"/>
                    <a:pt x="0" y="633"/>
                    <a:pt x="0" y="633"/>
                  </a:cubicBezTo>
                  <a:cubicBezTo>
                    <a:pt x="0" y="284"/>
                    <a:pt x="284" y="0"/>
                    <a:pt x="633" y="0"/>
                  </a:cubicBezTo>
                  <a:cubicBezTo>
                    <a:pt x="983" y="0"/>
                    <a:pt x="1267" y="284"/>
                    <a:pt x="1267" y="633"/>
                  </a:cubicBezTo>
                  <a:close/>
                </a:path>
              </a:pathLst>
            </a:custGeom>
            <a:solidFill>
              <a:schemeClr val="tx2"/>
            </a:solidFill>
            <a:ln>
              <a:noFill/>
            </a:ln>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srgbClr val="F8F8F8"/>
                </a:solidFill>
                <a:effectLst/>
                <a:uLnTx/>
                <a:uFillTx/>
                <a:latin typeface="Book Antiqua"/>
                <a:ea typeface="宋体" panose="02010600030101010101" pitchFamily="2" charset="-122"/>
                <a:cs typeface="+mn-cs"/>
              </a:endParaRPr>
            </a:p>
          </p:txBody>
        </p:sp>
        <p:sp>
          <p:nvSpPr>
            <p:cNvPr id="8" name="Freeform 153"/>
            <p:cNvSpPr>
              <a:spLocks/>
            </p:cNvSpPr>
            <p:nvPr/>
          </p:nvSpPr>
          <p:spPr bwMode="auto">
            <a:xfrm>
              <a:off x="3468688" y="2190751"/>
              <a:ext cx="2208213" cy="1103313"/>
            </a:xfrm>
            <a:custGeom>
              <a:avLst/>
              <a:gdLst>
                <a:gd name="T0" fmla="*/ 589 w 589"/>
                <a:gd name="T1" fmla="*/ 294 h 294"/>
                <a:gd name="T2" fmla="*/ 500 w 589"/>
                <a:gd name="T3" fmla="*/ 294 h 294"/>
                <a:gd name="T4" fmla="*/ 294 w 589"/>
                <a:gd name="T5" fmla="*/ 89 h 294"/>
                <a:gd name="T6" fmla="*/ 89 w 589"/>
                <a:gd name="T7" fmla="*/ 294 h 294"/>
                <a:gd name="T8" fmla="*/ 0 w 589"/>
                <a:gd name="T9" fmla="*/ 294 h 294"/>
                <a:gd name="T10" fmla="*/ 294 w 589"/>
                <a:gd name="T11" fmla="*/ 0 h 294"/>
                <a:gd name="T12" fmla="*/ 589 w 589"/>
                <a:gd name="T13" fmla="*/ 294 h 294"/>
              </a:gdLst>
              <a:ahLst/>
              <a:cxnLst>
                <a:cxn ang="0">
                  <a:pos x="T0" y="T1"/>
                </a:cxn>
                <a:cxn ang="0">
                  <a:pos x="T2" y="T3"/>
                </a:cxn>
                <a:cxn ang="0">
                  <a:pos x="T4" y="T5"/>
                </a:cxn>
                <a:cxn ang="0">
                  <a:pos x="T6" y="T7"/>
                </a:cxn>
                <a:cxn ang="0">
                  <a:pos x="T8" y="T9"/>
                </a:cxn>
                <a:cxn ang="0">
                  <a:pos x="T10" y="T11"/>
                </a:cxn>
                <a:cxn ang="0">
                  <a:pos x="T12" y="T13"/>
                </a:cxn>
              </a:cxnLst>
              <a:rect l="0" t="0" r="r" b="b"/>
              <a:pathLst>
                <a:path w="589" h="294">
                  <a:moveTo>
                    <a:pt x="589" y="294"/>
                  </a:moveTo>
                  <a:cubicBezTo>
                    <a:pt x="500" y="294"/>
                    <a:pt x="500" y="294"/>
                    <a:pt x="500" y="294"/>
                  </a:cubicBezTo>
                  <a:cubicBezTo>
                    <a:pt x="500" y="181"/>
                    <a:pt x="408" y="89"/>
                    <a:pt x="294" y="89"/>
                  </a:cubicBezTo>
                  <a:cubicBezTo>
                    <a:pt x="181" y="89"/>
                    <a:pt x="89" y="181"/>
                    <a:pt x="89" y="294"/>
                  </a:cubicBezTo>
                  <a:cubicBezTo>
                    <a:pt x="0" y="294"/>
                    <a:pt x="0" y="294"/>
                    <a:pt x="0" y="294"/>
                  </a:cubicBezTo>
                  <a:cubicBezTo>
                    <a:pt x="0" y="132"/>
                    <a:pt x="132" y="0"/>
                    <a:pt x="294" y="0"/>
                  </a:cubicBezTo>
                  <a:cubicBezTo>
                    <a:pt x="457" y="0"/>
                    <a:pt x="589" y="132"/>
                    <a:pt x="589" y="294"/>
                  </a:cubicBezTo>
                  <a:close/>
                </a:path>
              </a:pathLst>
            </a:custGeom>
            <a:solidFill>
              <a:schemeClr val="bg1"/>
            </a:solidFill>
            <a:ln>
              <a:noFill/>
            </a:ln>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srgbClr val="F8F8F8"/>
                </a:solidFill>
                <a:effectLst/>
                <a:uLnTx/>
                <a:uFillTx/>
                <a:latin typeface="Book Antiqua"/>
                <a:ea typeface="宋体" panose="02010600030101010101" pitchFamily="2" charset="-122"/>
                <a:cs typeface="+mn-cs"/>
              </a:endParaRPr>
            </a:p>
          </p:txBody>
        </p:sp>
        <p:sp>
          <p:nvSpPr>
            <p:cNvPr id="9" name="TextBox 8"/>
            <p:cNvSpPr txBox="1"/>
            <p:nvPr/>
          </p:nvSpPr>
          <p:spPr bwMode="auto">
            <a:xfrm>
              <a:off x="2195736" y="3338102"/>
              <a:ext cx="1620957" cy="477054"/>
            </a:xfrm>
            <a:prstGeom prst="rect">
              <a:avLst/>
            </a:prstGeom>
            <a:noFill/>
          </p:spPr>
          <p:txBody>
            <a:bodyPr wrap="none">
              <a:spAutoFit/>
            </a:bodyPr>
            <a:lstStyle>
              <a:defPPr>
                <a:defRPr lang="zh-CN"/>
              </a:defPPr>
              <a:lvl1pPr fontAlgn="auto">
                <a:spcBef>
                  <a:spcPts val="0"/>
                </a:spcBef>
                <a:spcAft>
                  <a:spcPts val="0"/>
                </a:spcAft>
                <a:defRPr sz="1600" spc="300">
                  <a:latin typeface="微软雅黑" pitchFamily="34" charset="-122"/>
                  <a:ea typeface="微软雅黑" pitchFamily="34" charset="-122"/>
                  <a:cs typeface="Arial"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500" b="0" i="0" u="none" strike="noStrike" kern="1200" cap="none" spc="300" normalizeH="0" baseline="0" noProof="0" dirty="0">
                  <a:ln>
                    <a:noFill/>
                  </a:ln>
                  <a:solidFill>
                    <a:srgbClr val="5DB620"/>
                  </a:solidFill>
                  <a:effectLst/>
                  <a:uLnTx/>
                  <a:uFillTx/>
                  <a:latin typeface="微软雅黑" pitchFamily="34" charset="-122"/>
                  <a:ea typeface="微软雅黑" pitchFamily="34" charset="-122"/>
                  <a:cs typeface="Arial" pitchFamily="34" charset="0"/>
                </a:rPr>
                <a:t>添加标题</a:t>
              </a:r>
            </a:p>
          </p:txBody>
        </p:sp>
        <p:sp>
          <p:nvSpPr>
            <p:cNvPr id="10" name="TextBox 9"/>
            <p:cNvSpPr txBox="1"/>
            <p:nvPr/>
          </p:nvSpPr>
          <p:spPr bwMode="auto">
            <a:xfrm>
              <a:off x="5771734" y="3303081"/>
              <a:ext cx="324266" cy="584775"/>
            </a:xfrm>
            <a:prstGeom prst="rect">
              <a:avLst/>
            </a:prstGeom>
            <a:noFill/>
          </p:spPr>
          <p:txBody>
            <a:bodyPr wrap="square">
              <a:spAutoFit/>
            </a:bodyPr>
            <a:lstStyle>
              <a:defPPr>
                <a:defRPr lang="zh-CN"/>
              </a:defPPr>
              <a:lvl1pPr algn="ctr" fontAlgn="auto">
                <a:spcBef>
                  <a:spcPts val="0"/>
                </a:spcBef>
                <a:spcAft>
                  <a:spcPts val="0"/>
                </a:spcAft>
                <a:defRPr sz="1600" spc="300">
                  <a:solidFill>
                    <a:srgbClr val="8BC925"/>
                  </a:solidFill>
                  <a:latin typeface="微软雅黑" pitchFamily="34" charset="-122"/>
                  <a:ea typeface="微软雅黑" pitchFamily="34" charset="-122"/>
                  <a:cs typeface="Arial"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300" normalizeH="0" baseline="0" noProof="0" dirty="0" smtClean="0">
                  <a:ln>
                    <a:noFill/>
                  </a:ln>
                  <a:solidFill>
                    <a:srgbClr val="5DB620"/>
                  </a:solidFill>
                  <a:effectLst/>
                  <a:uLnTx/>
                  <a:uFillTx/>
                  <a:latin typeface="微软雅黑" pitchFamily="34" charset="-122"/>
                  <a:ea typeface="微软雅黑" pitchFamily="34" charset="-122"/>
                  <a:cs typeface="Arial" pitchFamily="34" charset="0"/>
                </a:rPr>
                <a:t>标题</a:t>
              </a:r>
              <a:endParaRPr kumimoji="0" lang="zh-CN" altLang="en-US" sz="1600" b="0" i="0" u="none" strike="noStrike" kern="1200" cap="none" spc="300" normalizeH="0" baseline="0" noProof="0" dirty="0">
                <a:ln>
                  <a:noFill/>
                </a:ln>
                <a:solidFill>
                  <a:srgbClr val="5DB620"/>
                </a:solidFill>
                <a:effectLst/>
                <a:uLnTx/>
                <a:uFillTx/>
                <a:latin typeface="微软雅黑" pitchFamily="34" charset="-122"/>
                <a:ea typeface="微软雅黑" pitchFamily="34" charset="-122"/>
                <a:cs typeface="Arial" pitchFamily="34" charset="0"/>
              </a:endParaRPr>
            </a:p>
          </p:txBody>
        </p:sp>
        <p:sp>
          <p:nvSpPr>
            <p:cNvPr id="11" name="TextBox 10"/>
            <p:cNvSpPr txBox="1"/>
            <p:nvPr/>
          </p:nvSpPr>
          <p:spPr bwMode="auto">
            <a:xfrm>
              <a:off x="6667172" y="3303081"/>
              <a:ext cx="281316" cy="584775"/>
            </a:xfrm>
            <a:prstGeom prst="rect">
              <a:avLst/>
            </a:prstGeom>
            <a:noFill/>
          </p:spPr>
          <p:txBody>
            <a:bodyPr wrap="square">
              <a:spAutoFit/>
            </a:bodyPr>
            <a:lstStyle>
              <a:defPPr>
                <a:defRPr lang="zh-CN"/>
              </a:defPPr>
              <a:lvl1pPr algn="ctr" fontAlgn="auto">
                <a:spcBef>
                  <a:spcPts val="0"/>
                </a:spcBef>
                <a:spcAft>
                  <a:spcPts val="0"/>
                </a:spcAft>
                <a:defRPr sz="1600" spc="300">
                  <a:solidFill>
                    <a:srgbClr val="F83003"/>
                  </a:solidFill>
                  <a:latin typeface="微软雅黑" pitchFamily="34" charset="-122"/>
                  <a:ea typeface="微软雅黑" pitchFamily="34" charset="-122"/>
                  <a:cs typeface="Arial"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300" normalizeH="0" baseline="0" noProof="0" dirty="0" smtClean="0">
                  <a:ln>
                    <a:noFill/>
                  </a:ln>
                  <a:solidFill>
                    <a:srgbClr val="5DB620"/>
                  </a:solidFill>
                  <a:effectLst/>
                  <a:uLnTx/>
                  <a:uFillTx/>
                  <a:latin typeface="微软雅黑" pitchFamily="34" charset="-122"/>
                  <a:ea typeface="微软雅黑" pitchFamily="34" charset="-122"/>
                  <a:cs typeface="Arial" pitchFamily="34" charset="0"/>
                </a:rPr>
                <a:t>标题</a:t>
              </a:r>
              <a:endParaRPr kumimoji="0" lang="zh-CN" altLang="en-US" sz="1600" b="0" i="0" u="none" strike="noStrike" kern="1200" cap="none" spc="300" normalizeH="0" baseline="0" noProof="0" dirty="0">
                <a:ln>
                  <a:noFill/>
                </a:ln>
                <a:solidFill>
                  <a:srgbClr val="5DB620"/>
                </a:solidFill>
                <a:effectLst/>
                <a:uLnTx/>
                <a:uFillTx/>
                <a:latin typeface="微软雅黑" pitchFamily="34" charset="-122"/>
                <a:ea typeface="微软雅黑" pitchFamily="34" charset="-122"/>
                <a:cs typeface="Arial" pitchFamily="34" charset="0"/>
              </a:endParaRPr>
            </a:p>
          </p:txBody>
        </p:sp>
        <p:sp>
          <p:nvSpPr>
            <p:cNvPr id="12" name="TextBox 11"/>
            <p:cNvSpPr txBox="1"/>
            <p:nvPr/>
          </p:nvSpPr>
          <p:spPr bwMode="auto">
            <a:xfrm>
              <a:off x="6224170" y="3303081"/>
              <a:ext cx="289344" cy="584775"/>
            </a:xfrm>
            <a:prstGeom prst="rect">
              <a:avLst/>
            </a:prstGeom>
            <a:noFill/>
          </p:spPr>
          <p:txBody>
            <a:bodyPr wrap="square">
              <a:spAutoFit/>
            </a:bodyPr>
            <a:lstStyle>
              <a:defPPr>
                <a:defRPr lang="zh-CN"/>
              </a:defPPr>
              <a:lvl1pPr algn="ctr" fontAlgn="auto">
                <a:spcBef>
                  <a:spcPts val="0"/>
                </a:spcBef>
                <a:spcAft>
                  <a:spcPts val="0"/>
                </a:spcAft>
                <a:defRPr sz="1600" spc="300">
                  <a:solidFill>
                    <a:srgbClr val="EBAC07"/>
                  </a:solidFill>
                  <a:latin typeface="微软雅黑" pitchFamily="34" charset="-122"/>
                  <a:ea typeface="微软雅黑" pitchFamily="34" charset="-122"/>
                  <a:cs typeface="Arial"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300" normalizeH="0" baseline="0" noProof="0" dirty="0" smtClean="0">
                  <a:ln>
                    <a:noFill/>
                  </a:ln>
                  <a:solidFill>
                    <a:srgbClr val="52A21D"/>
                  </a:solidFill>
                  <a:effectLst/>
                  <a:uLnTx/>
                  <a:uFillTx/>
                  <a:latin typeface="微软雅黑" pitchFamily="34" charset="-122"/>
                  <a:ea typeface="微软雅黑" pitchFamily="34" charset="-122"/>
                  <a:cs typeface="Arial" pitchFamily="34" charset="0"/>
                </a:rPr>
                <a:t>标题</a:t>
              </a:r>
              <a:endParaRPr kumimoji="0" lang="zh-CN" altLang="en-US" sz="1600" b="0" i="0" u="none" strike="noStrike" kern="1200" cap="none" spc="300" normalizeH="0" baseline="0" noProof="0" dirty="0">
                <a:ln>
                  <a:noFill/>
                </a:ln>
                <a:solidFill>
                  <a:srgbClr val="52A21D"/>
                </a:solidFill>
                <a:effectLst/>
                <a:uLnTx/>
                <a:uFillTx/>
                <a:latin typeface="微软雅黑" pitchFamily="34" charset="-122"/>
                <a:ea typeface="微软雅黑" pitchFamily="34" charset="-122"/>
                <a:cs typeface="Arial" pitchFamily="34" charset="0"/>
              </a:endParaRPr>
            </a:p>
          </p:txBody>
        </p:sp>
        <p:sp>
          <p:nvSpPr>
            <p:cNvPr id="13" name="TextBox 12"/>
            <p:cNvSpPr txBox="1"/>
            <p:nvPr/>
          </p:nvSpPr>
          <p:spPr bwMode="auto">
            <a:xfrm>
              <a:off x="5338514" y="3303081"/>
              <a:ext cx="288814" cy="584775"/>
            </a:xfrm>
            <a:prstGeom prst="rect">
              <a:avLst/>
            </a:prstGeom>
            <a:noFill/>
          </p:spPr>
          <p:txBody>
            <a:bodyPr wrap="square">
              <a:spAutoFit/>
            </a:bodyPr>
            <a:lstStyle>
              <a:defPPr>
                <a:defRPr lang="zh-CN"/>
              </a:defPPr>
              <a:lvl1pPr algn="ctr" fontAlgn="auto">
                <a:spcBef>
                  <a:spcPts val="0"/>
                </a:spcBef>
                <a:spcAft>
                  <a:spcPts val="0"/>
                </a:spcAft>
                <a:defRPr sz="1600" spc="300">
                  <a:solidFill>
                    <a:srgbClr val="284848"/>
                  </a:solidFill>
                  <a:latin typeface="微软雅黑" pitchFamily="34" charset="-122"/>
                  <a:ea typeface="微软雅黑" pitchFamily="34" charset="-122"/>
                  <a:cs typeface="Arial"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300" normalizeH="0" baseline="0" noProof="0" dirty="0" smtClean="0">
                  <a:ln>
                    <a:noFill/>
                  </a:ln>
                  <a:solidFill>
                    <a:srgbClr val="52A21D"/>
                  </a:solidFill>
                  <a:effectLst/>
                  <a:uLnTx/>
                  <a:uFillTx/>
                  <a:latin typeface="微软雅黑" pitchFamily="34" charset="-122"/>
                  <a:ea typeface="微软雅黑" pitchFamily="34" charset="-122"/>
                  <a:cs typeface="Arial" pitchFamily="34" charset="0"/>
                </a:rPr>
                <a:t>标题</a:t>
              </a:r>
              <a:endParaRPr kumimoji="0" lang="zh-CN" altLang="en-US" sz="1600" b="0" i="0" u="none" strike="noStrike" kern="1200" cap="none" spc="300" normalizeH="0" baseline="0" noProof="0" dirty="0">
                <a:ln>
                  <a:noFill/>
                </a:ln>
                <a:solidFill>
                  <a:srgbClr val="52A21D"/>
                </a:solidFill>
                <a:effectLst/>
                <a:uLnTx/>
                <a:uFillTx/>
                <a:latin typeface="微软雅黑" pitchFamily="34" charset="-122"/>
                <a:ea typeface="微软雅黑" pitchFamily="34" charset="-122"/>
                <a:cs typeface="Arial" pitchFamily="34" charset="0"/>
              </a:endParaRPr>
            </a:p>
          </p:txBody>
        </p:sp>
        <p:sp>
          <p:nvSpPr>
            <p:cNvPr id="14" name="TextBox 682"/>
            <p:cNvSpPr txBox="1"/>
            <p:nvPr/>
          </p:nvSpPr>
          <p:spPr>
            <a:xfrm>
              <a:off x="4271135" y="2146862"/>
              <a:ext cx="606256" cy="400110"/>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000" b="0" i="0" u="none" strike="noStrike" kern="1200" cap="none" spc="0" normalizeH="0" baseline="0" noProof="0" dirty="0" smtClean="0">
                  <a:ln>
                    <a:noFill/>
                  </a:ln>
                  <a:solidFill>
                    <a:srgbClr val="F8F8F8"/>
                  </a:solidFill>
                  <a:effectLst/>
                  <a:uLnTx/>
                  <a:uFillTx/>
                  <a:latin typeface="方正中等线简体" pitchFamily="65" charset="-122"/>
                  <a:ea typeface="方正中等线简体" pitchFamily="65" charset="-122"/>
                  <a:cs typeface="+mn-cs"/>
                </a:rPr>
                <a:t>20</a:t>
              </a:r>
              <a:r>
                <a:rPr kumimoji="0" lang="en-US" altLang="zh-CN" sz="1200" b="0" i="0" u="none" strike="noStrike" kern="1200" cap="none" spc="0" normalizeH="0" baseline="0" noProof="0" dirty="0" smtClean="0">
                  <a:ln>
                    <a:noFill/>
                  </a:ln>
                  <a:solidFill>
                    <a:srgbClr val="F8F8F8"/>
                  </a:solidFill>
                  <a:effectLst/>
                  <a:uLnTx/>
                  <a:uFillTx/>
                  <a:latin typeface="方正中等线简体" pitchFamily="65" charset="-122"/>
                  <a:ea typeface="方正中等线简体" pitchFamily="65" charset="-122"/>
                  <a:cs typeface="+mn-cs"/>
                </a:rPr>
                <a:t>%</a:t>
              </a:r>
              <a:endParaRPr kumimoji="0" lang="zh-CN" altLang="en-US" sz="2000" b="0" i="0" u="none" strike="noStrike" kern="1200" cap="none" spc="0" normalizeH="0" baseline="0" noProof="0" dirty="0">
                <a:ln>
                  <a:noFill/>
                </a:ln>
                <a:solidFill>
                  <a:srgbClr val="F8F8F8"/>
                </a:solidFill>
                <a:effectLst/>
                <a:uLnTx/>
                <a:uFillTx/>
                <a:latin typeface="方正中等线简体" pitchFamily="65" charset="-122"/>
                <a:ea typeface="方正中等线简体" pitchFamily="65" charset="-122"/>
                <a:cs typeface="+mn-cs"/>
              </a:endParaRPr>
            </a:p>
          </p:txBody>
        </p:sp>
        <p:sp>
          <p:nvSpPr>
            <p:cNvPr id="15" name="TextBox 682"/>
            <p:cNvSpPr txBox="1"/>
            <p:nvPr/>
          </p:nvSpPr>
          <p:spPr>
            <a:xfrm>
              <a:off x="4271135" y="1742050"/>
              <a:ext cx="606256" cy="400110"/>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000" b="0" i="0" u="none" strike="noStrike" kern="1200" cap="none" spc="0" normalizeH="0" baseline="0" noProof="0" dirty="0" smtClean="0">
                  <a:ln>
                    <a:noFill/>
                  </a:ln>
                  <a:solidFill>
                    <a:srgbClr val="F8F8F8"/>
                  </a:solidFill>
                  <a:effectLst/>
                  <a:uLnTx/>
                  <a:uFillTx/>
                  <a:latin typeface="方正中等线简体" pitchFamily="65" charset="-122"/>
                  <a:ea typeface="方正中等线简体" pitchFamily="65" charset="-122"/>
                  <a:cs typeface="+mn-cs"/>
                </a:rPr>
                <a:t>40</a:t>
              </a:r>
              <a:r>
                <a:rPr kumimoji="0" lang="en-US" altLang="zh-CN" sz="1200" b="0" i="0" u="none" strike="noStrike" kern="1200" cap="none" spc="0" normalizeH="0" baseline="0" noProof="0" dirty="0" smtClean="0">
                  <a:ln>
                    <a:noFill/>
                  </a:ln>
                  <a:solidFill>
                    <a:srgbClr val="F8F8F8"/>
                  </a:solidFill>
                  <a:effectLst/>
                  <a:uLnTx/>
                  <a:uFillTx/>
                  <a:latin typeface="方正中等线简体" pitchFamily="65" charset="-122"/>
                  <a:ea typeface="方正中等线简体" pitchFamily="65" charset="-122"/>
                  <a:cs typeface="+mn-cs"/>
                </a:rPr>
                <a:t>%</a:t>
              </a:r>
              <a:endParaRPr kumimoji="0" lang="zh-CN" altLang="en-US" sz="2000" b="0" i="0" u="none" strike="noStrike" kern="1200" cap="none" spc="0" normalizeH="0" baseline="0" noProof="0" dirty="0">
                <a:ln>
                  <a:noFill/>
                </a:ln>
                <a:solidFill>
                  <a:srgbClr val="F8F8F8"/>
                </a:solidFill>
                <a:effectLst/>
                <a:uLnTx/>
                <a:uFillTx/>
                <a:latin typeface="方正中等线简体" pitchFamily="65" charset="-122"/>
                <a:ea typeface="方正中等线简体" pitchFamily="65" charset="-122"/>
                <a:cs typeface="+mn-cs"/>
              </a:endParaRPr>
            </a:p>
          </p:txBody>
        </p:sp>
        <p:sp>
          <p:nvSpPr>
            <p:cNvPr id="16" name="TextBox 682"/>
            <p:cNvSpPr txBox="1"/>
            <p:nvPr/>
          </p:nvSpPr>
          <p:spPr>
            <a:xfrm>
              <a:off x="4271135" y="1322950"/>
              <a:ext cx="606256" cy="400110"/>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000" b="0" i="0" u="none" strike="noStrike" kern="1200" cap="none" spc="0" normalizeH="0" baseline="0" noProof="0" dirty="0" smtClean="0">
                  <a:ln>
                    <a:noFill/>
                  </a:ln>
                  <a:solidFill>
                    <a:srgbClr val="F8F8F8"/>
                  </a:solidFill>
                  <a:effectLst/>
                  <a:uLnTx/>
                  <a:uFillTx/>
                  <a:latin typeface="方正中等线简体" pitchFamily="65" charset="-122"/>
                  <a:ea typeface="方正中等线简体" pitchFamily="65" charset="-122"/>
                  <a:cs typeface="+mn-cs"/>
                </a:rPr>
                <a:t>60</a:t>
              </a:r>
              <a:r>
                <a:rPr kumimoji="0" lang="en-US" altLang="zh-CN" sz="1200" b="0" i="0" u="none" strike="noStrike" kern="1200" cap="none" spc="0" normalizeH="0" baseline="0" noProof="0" dirty="0" smtClean="0">
                  <a:ln>
                    <a:noFill/>
                  </a:ln>
                  <a:solidFill>
                    <a:srgbClr val="F8F8F8"/>
                  </a:solidFill>
                  <a:effectLst/>
                  <a:uLnTx/>
                  <a:uFillTx/>
                  <a:latin typeface="方正中等线简体" pitchFamily="65" charset="-122"/>
                  <a:ea typeface="方正中等线简体" pitchFamily="65" charset="-122"/>
                  <a:cs typeface="+mn-cs"/>
                </a:rPr>
                <a:t>%</a:t>
              </a:r>
              <a:endParaRPr kumimoji="0" lang="zh-CN" altLang="en-US" sz="2000" b="0" i="0" u="none" strike="noStrike" kern="1200" cap="none" spc="0" normalizeH="0" baseline="0" noProof="0" dirty="0">
                <a:ln>
                  <a:noFill/>
                </a:ln>
                <a:solidFill>
                  <a:srgbClr val="F8F8F8"/>
                </a:solidFill>
                <a:effectLst/>
                <a:uLnTx/>
                <a:uFillTx/>
                <a:latin typeface="方正中等线简体" pitchFamily="65" charset="-122"/>
                <a:ea typeface="方正中等线简体" pitchFamily="65" charset="-122"/>
                <a:cs typeface="+mn-cs"/>
              </a:endParaRPr>
            </a:p>
          </p:txBody>
        </p:sp>
        <p:sp>
          <p:nvSpPr>
            <p:cNvPr id="17" name="TextBox 682"/>
            <p:cNvSpPr txBox="1"/>
            <p:nvPr/>
          </p:nvSpPr>
          <p:spPr>
            <a:xfrm>
              <a:off x="4271135" y="894325"/>
              <a:ext cx="606256" cy="400110"/>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000" b="0" i="0" u="none" strike="noStrike" kern="1200" cap="none" spc="0" normalizeH="0" baseline="0" noProof="0" dirty="0" smtClean="0">
                  <a:ln>
                    <a:noFill/>
                  </a:ln>
                  <a:solidFill>
                    <a:srgbClr val="F8F8F8"/>
                  </a:solidFill>
                  <a:effectLst/>
                  <a:uLnTx/>
                  <a:uFillTx/>
                  <a:latin typeface="方正中等线简体" pitchFamily="65" charset="-122"/>
                  <a:ea typeface="方正中等线简体" pitchFamily="65" charset="-122"/>
                  <a:cs typeface="+mn-cs"/>
                </a:rPr>
                <a:t>80</a:t>
              </a:r>
              <a:r>
                <a:rPr kumimoji="0" lang="en-US" altLang="zh-CN" sz="1200" b="0" i="0" u="none" strike="noStrike" kern="1200" cap="none" spc="0" normalizeH="0" baseline="0" noProof="0" dirty="0" smtClean="0">
                  <a:ln>
                    <a:noFill/>
                  </a:ln>
                  <a:solidFill>
                    <a:srgbClr val="F8F8F8"/>
                  </a:solidFill>
                  <a:effectLst/>
                  <a:uLnTx/>
                  <a:uFillTx/>
                  <a:latin typeface="方正中等线简体" pitchFamily="65" charset="-122"/>
                  <a:ea typeface="方正中等线简体" pitchFamily="65" charset="-122"/>
                  <a:cs typeface="+mn-cs"/>
                </a:rPr>
                <a:t>%</a:t>
              </a:r>
              <a:endParaRPr kumimoji="0" lang="zh-CN" altLang="en-US" sz="2000" b="0" i="0" u="none" strike="noStrike" kern="1200" cap="none" spc="0" normalizeH="0" baseline="0" noProof="0" dirty="0">
                <a:ln>
                  <a:noFill/>
                </a:ln>
                <a:solidFill>
                  <a:srgbClr val="F8F8F8"/>
                </a:solidFill>
                <a:effectLst/>
                <a:uLnTx/>
                <a:uFillTx/>
                <a:latin typeface="方正中等线简体" pitchFamily="65" charset="-122"/>
                <a:ea typeface="方正中等线简体" pitchFamily="65" charset="-122"/>
                <a:cs typeface="+mn-cs"/>
              </a:endParaRPr>
            </a:p>
          </p:txBody>
        </p:sp>
      </p:grpSp>
    </p:spTree>
    <p:extLst>
      <p:ext uri="{BB962C8B-B14F-4D97-AF65-F5344CB8AC3E}">
        <p14:creationId xmlns:p14="http://schemas.microsoft.com/office/powerpoint/2010/main" xmlns="" val="1448204174"/>
      </p:ext>
    </p:extLst>
  </p:cSld>
  <p:clrMapOvr>
    <a:masterClrMapping/>
  </p:clrMapOvr>
  <mc:AlternateContent xmlns:mc="http://schemas.openxmlformats.org/markup-compatibility/2006">
    <mc:Choice xmlns:p14="http://schemas.microsoft.com/office/powerpoint/2010/main" xmlns="" Requires="p14">
      <p:transition spd="slow" p14:dur="1250" advClick="0" advTm="3713">
        <p14:switch dir="r"/>
      </p:transition>
    </mc:Choice>
    <mc:Fallback>
      <p:transition spd="slow" advClick="0" advTm="371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680429" y="1203598"/>
            <a:ext cx="7611628" cy="2787604"/>
            <a:chOff x="680429" y="1347614"/>
            <a:chExt cx="7611628" cy="2787604"/>
          </a:xfrm>
        </p:grpSpPr>
        <p:sp>
          <p:nvSpPr>
            <p:cNvPr id="3" name="Freeform 5"/>
            <p:cNvSpPr>
              <a:spLocks/>
            </p:cNvSpPr>
            <p:nvPr/>
          </p:nvSpPr>
          <p:spPr bwMode="auto">
            <a:xfrm>
              <a:off x="3862679" y="1686565"/>
              <a:ext cx="705773" cy="1172154"/>
            </a:xfrm>
            <a:custGeom>
              <a:avLst/>
              <a:gdLst>
                <a:gd name="T0" fmla="*/ 484 w 569"/>
                <a:gd name="T1" fmla="*/ 704 h 945"/>
                <a:gd name="T2" fmla="*/ 484 w 569"/>
                <a:gd name="T3" fmla="*/ 0 h 945"/>
                <a:gd name="T4" fmla="*/ 91 w 569"/>
                <a:gd name="T5" fmla="*/ 0 h 945"/>
                <a:gd name="T6" fmla="*/ 91 w 569"/>
                <a:gd name="T7" fmla="*/ 704 h 945"/>
                <a:gd name="T8" fmla="*/ 0 w 569"/>
                <a:gd name="T9" fmla="*/ 704 h 945"/>
                <a:gd name="T10" fmla="*/ 284 w 569"/>
                <a:gd name="T11" fmla="*/ 945 h 945"/>
                <a:gd name="T12" fmla="*/ 569 w 569"/>
                <a:gd name="T13" fmla="*/ 704 h 945"/>
                <a:gd name="T14" fmla="*/ 484 w 569"/>
                <a:gd name="T15" fmla="*/ 704 h 9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69" h="945">
                  <a:moveTo>
                    <a:pt x="484" y="704"/>
                  </a:moveTo>
                  <a:lnTo>
                    <a:pt x="484" y="0"/>
                  </a:lnTo>
                  <a:lnTo>
                    <a:pt x="91" y="0"/>
                  </a:lnTo>
                  <a:lnTo>
                    <a:pt x="91" y="704"/>
                  </a:lnTo>
                  <a:lnTo>
                    <a:pt x="0" y="704"/>
                  </a:lnTo>
                  <a:lnTo>
                    <a:pt x="284" y="945"/>
                  </a:lnTo>
                  <a:lnTo>
                    <a:pt x="569" y="704"/>
                  </a:lnTo>
                  <a:lnTo>
                    <a:pt x="484" y="704"/>
                  </a:lnTo>
                  <a:close/>
                </a:path>
              </a:pathLst>
            </a:custGeom>
            <a:solidFill>
              <a:schemeClr val="bg1"/>
            </a:solidFill>
            <a:ln>
              <a:noFill/>
            </a:ln>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srgbClr val="181818"/>
                </a:solidFill>
                <a:effectLst/>
                <a:uLnTx/>
                <a:uFillTx/>
                <a:latin typeface="Book Antiqua"/>
                <a:ea typeface="宋体" panose="02010600030101010101" pitchFamily="2" charset="-122"/>
                <a:cs typeface="+mn-cs"/>
              </a:endParaRPr>
            </a:p>
          </p:txBody>
        </p:sp>
        <p:sp>
          <p:nvSpPr>
            <p:cNvPr id="4" name="Freeform 6"/>
            <p:cNvSpPr>
              <a:spLocks/>
            </p:cNvSpPr>
            <p:nvPr/>
          </p:nvSpPr>
          <p:spPr bwMode="auto">
            <a:xfrm>
              <a:off x="4596981" y="1686565"/>
              <a:ext cx="707014" cy="1638534"/>
            </a:xfrm>
            <a:custGeom>
              <a:avLst/>
              <a:gdLst>
                <a:gd name="T0" fmla="*/ 484 w 570"/>
                <a:gd name="T1" fmla="*/ 1080 h 1321"/>
                <a:gd name="T2" fmla="*/ 484 w 570"/>
                <a:gd name="T3" fmla="*/ 0 h 1321"/>
                <a:gd name="T4" fmla="*/ 91 w 570"/>
                <a:gd name="T5" fmla="*/ 0 h 1321"/>
                <a:gd name="T6" fmla="*/ 91 w 570"/>
                <a:gd name="T7" fmla="*/ 1080 h 1321"/>
                <a:gd name="T8" fmla="*/ 0 w 570"/>
                <a:gd name="T9" fmla="*/ 1080 h 1321"/>
                <a:gd name="T10" fmla="*/ 285 w 570"/>
                <a:gd name="T11" fmla="*/ 1321 h 1321"/>
                <a:gd name="T12" fmla="*/ 570 w 570"/>
                <a:gd name="T13" fmla="*/ 1080 h 1321"/>
                <a:gd name="T14" fmla="*/ 484 w 570"/>
                <a:gd name="T15" fmla="*/ 1080 h 13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0" h="1321">
                  <a:moveTo>
                    <a:pt x="484" y="1080"/>
                  </a:moveTo>
                  <a:lnTo>
                    <a:pt x="484" y="0"/>
                  </a:lnTo>
                  <a:lnTo>
                    <a:pt x="91" y="0"/>
                  </a:lnTo>
                  <a:lnTo>
                    <a:pt x="91" y="1080"/>
                  </a:lnTo>
                  <a:lnTo>
                    <a:pt x="0" y="1080"/>
                  </a:lnTo>
                  <a:lnTo>
                    <a:pt x="285" y="1321"/>
                  </a:lnTo>
                  <a:lnTo>
                    <a:pt x="570" y="1080"/>
                  </a:lnTo>
                  <a:lnTo>
                    <a:pt x="484" y="1080"/>
                  </a:lnTo>
                  <a:close/>
                </a:path>
              </a:pathLst>
            </a:custGeom>
            <a:solidFill>
              <a:schemeClr val="tx1"/>
            </a:solidFill>
            <a:ln>
              <a:noFill/>
            </a:ln>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srgbClr val="181818"/>
                </a:solidFill>
                <a:effectLst/>
                <a:uLnTx/>
                <a:uFillTx/>
                <a:latin typeface="Book Antiqua"/>
                <a:ea typeface="宋体" panose="02010600030101010101" pitchFamily="2" charset="-122"/>
                <a:cs typeface="+mn-cs"/>
              </a:endParaRPr>
            </a:p>
          </p:txBody>
        </p:sp>
        <p:sp>
          <p:nvSpPr>
            <p:cNvPr id="5" name="Freeform 7"/>
            <p:cNvSpPr>
              <a:spLocks/>
            </p:cNvSpPr>
            <p:nvPr/>
          </p:nvSpPr>
          <p:spPr bwMode="auto">
            <a:xfrm>
              <a:off x="7586284" y="1686565"/>
              <a:ext cx="705773" cy="1638534"/>
            </a:xfrm>
            <a:custGeom>
              <a:avLst/>
              <a:gdLst>
                <a:gd name="T0" fmla="*/ 484 w 569"/>
                <a:gd name="T1" fmla="*/ 1080 h 1321"/>
                <a:gd name="T2" fmla="*/ 484 w 569"/>
                <a:gd name="T3" fmla="*/ 0 h 1321"/>
                <a:gd name="T4" fmla="*/ 91 w 569"/>
                <a:gd name="T5" fmla="*/ 0 h 1321"/>
                <a:gd name="T6" fmla="*/ 91 w 569"/>
                <a:gd name="T7" fmla="*/ 1080 h 1321"/>
                <a:gd name="T8" fmla="*/ 0 w 569"/>
                <a:gd name="T9" fmla="*/ 1080 h 1321"/>
                <a:gd name="T10" fmla="*/ 284 w 569"/>
                <a:gd name="T11" fmla="*/ 1321 h 1321"/>
                <a:gd name="T12" fmla="*/ 569 w 569"/>
                <a:gd name="T13" fmla="*/ 1080 h 1321"/>
                <a:gd name="T14" fmla="*/ 484 w 569"/>
                <a:gd name="T15" fmla="*/ 1080 h 13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69" h="1321">
                  <a:moveTo>
                    <a:pt x="484" y="1080"/>
                  </a:moveTo>
                  <a:lnTo>
                    <a:pt x="484" y="0"/>
                  </a:lnTo>
                  <a:lnTo>
                    <a:pt x="91" y="0"/>
                  </a:lnTo>
                  <a:lnTo>
                    <a:pt x="91" y="1080"/>
                  </a:lnTo>
                  <a:lnTo>
                    <a:pt x="0" y="1080"/>
                  </a:lnTo>
                  <a:lnTo>
                    <a:pt x="284" y="1321"/>
                  </a:lnTo>
                  <a:lnTo>
                    <a:pt x="569" y="1080"/>
                  </a:lnTo>
                  <a:lnTo>
                    <a:pt x="484" y="1080"/>
                  </a:lnTo>
                  <a:close/>
                </a:path>
              </a:pathLst>
            </a:custGeom>
            <a:solidFill>
              <a:schemeClr val="tx1"/>
            </a:solidFill>
            <a:ln>
              <a:noFill/>
            </a:ln>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srgbClr val="181818"/>
                </a:solidFill>
                <a:effectLst/>
                <a:uLnTx/>
                <a:uFillTx/>
                <a:latin typeface="Book Antiqua"/>
                <a:ea typeface="宋体" panose="02010600030101010101" pitchFamily="2" charset="-122"/>
                <a:cs typeface="+mn-cs"/>
              </a:endParaRPr>
            </a:p>
          </p:txBody>
        </p:sp>
        <p:sp>
          <p:nvSpPr>
            <p:cNvPr id="6" name="Freeform 8"/>
            <p:cNvSpPr>
              <a:spLocks/>
            </p:cNvSpPr>
            <p:nvPr/>
          </p:nvSpPr>
          <p:spPr bwMode="auto">
            <a:xfrm>
              <a:off x="5331283" y="1686565"/>
              <a:ext cx="707014" cy="860820"/>
            </a:xfrm>
            <a:custGeom>
              <a:avLst/>
              <a:gdLst>
                <a:gd name="T0" fmla="*/ 484 w 570"/>
                <a:gd name="T1" fmla="*/ 453 h 694"/>
                <a:gd name="T2" fmla="*/ 484 w 570"/>
                <a:gd name="T3" fmla="*/ 0 h 694"/>
                <a:gd name="T4" fmla="*/ 91 w 570"/>
                <a:gd name="T5" fmla="*/ 0 h 694"/>
                <a:gd name="T6" fmla="*/ 91 w 570"/>
                <a:gd name="T7" fmla="*/ 453 h 694"/>
                <a:gd name="T8" fmla="*/ 0 w 570"/>
                <a:gd name="T9" fmla="*/ 453 h 694"/>
                <a:gd name="T10" fmla="*/ 285 w 570"/>
                <a:gd name="T11" fmla="*/ 694 h 694"/>
                <a:gd name="T12" fmla="*/ 570 w 570"/>
                <a:gd name="T13" fmla="*/ 453 h 694"/>
                <a:gd name="T14" fmla="*/ 484 w 570"/>
                <a:gd name="T15" fmla="*/ 453 h 69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0" h="694">
                  <a:moveTo>
                    <a:pt x="484" y="453"/>
                  </a:moveTo>
                  <a:lnTo>
                    <a:pt x="484" y="0"/>
                  </a:lnTo>
                  <a:lnTo>
                    <a:pt x="91" y="0"/>
                  </a:lnTo>
                  <a:lnTo>
                    <a:pt x="91" y="453"/>
                  </a:lnTo>
                  <a:lnTo>
                    <a:pt x="0" y="453"/>
                  </a:lnTo>
                  <a:lnTo>
                    <a:pt x="285" y="694"/>
                  </a:lnTo>
                  <a:lnTo>
                    <a:pt x="570" y="453"/>
                  </a:lnTo>
                  <a:lnTo>
                    <a:pt x="484" y="453"/>
                  </a:lnTo>
                  <a:close/>
                </a:path>
              </a:pathLst>
            </a:custGeom>
            <a:solidFill>
              <a:schemeClr val="bg2"/>
            </a:solidFill>
            <a:ln>
              <a:noFill/>
            </a:ln>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srgbClr val="181818"/>
                </a:solidFill>
                <a:effectLst/>
                <a:uLnTx/>
                <a:uFillTx/>
                <a:latin typeface="Book Antiqua"/>
                <a:ea typeface="宋体" panose="02010600030101010101" pitchFamily="2" charset="-122"/>
                <a:cs typeface="+mn-cs"/>
              </a:endParaRPr>
            </a:p>
          </p:txBody>
        </p:sp>
        <p:sp>
          <p:nvSpPr>
            <p:cNvPr id="7" name="Freeform 9"/>
            <p:cNvSpPr>
              <a:spLocks/>
            </p:cNvSpPr>
            <p:nvPr/>
          </p:nvSpPr>
          <p:spPr bwMode="auto">
            <a:xfrm>
              <a:off x="6065585" y="1686565"/>
              <a:ext cx="707014" cy="1172154"/>
            </a:xfrm>
            <a:custGeom>
              <a:avLst/>
              <a:gdLst>
                <a:gd name="T0" fmla="*/ 485 w 570"/>
                <a:gd name="T1" fmla="*/ 704 h 945"/>
                <a:gd name="T2" fmla="*/ 485 w 570"/>
                <a:gd name="T3" fmla="*/ 0 h 945"/>
                <a:gd name="T4" fmla="*/ 92 w 570"/>
                <a:gd name="T5" fmla="*/ 0 h 945"/>
                <a:gd name="T6" fmla="*/ 92 w 570"/>
                <a:gd name="T7" fmla="*/ 704 h 945"/>
                <a:gd name="T8" fmla="*/ 0 w 570"/>
                <a:gd name="T9" fmla="*/ 704 h 945"/>
                <a:gd name="T10" fmla="*/ 285 w 570"/>
                <a:gd name="T11" fmla="*/ 945 h 945"/>
                <a:gd name="T12" fmla="*/ 570 w 570"/>
                <a:gd name="T13" fmla="*/ 704 h 945"/>
                <a:gd name="T14" fmla="*/ 485 w 570"/>
                <a:gd name="T15" fmla="*/ 704 h 9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0" h="945">
                  <a:moveTo>
                    <a:pt x="485" y="704"/>
                  </a:moveTo>
                  <a:lnTo>
                    <a:pt x="485" y="0"/>
                  </a:lnTo>
                  <a:lnTo>
                    <a:pt x="92" y="0"/>
                  </a:lnTo>
                  <a:lnTo>
                    <a:pt x="92" y="704"/>
                  </a:lnTo>
                  <a:lnTo>
                    <a:pt x="0" y="704"/>
                  </a:lnTo>
                  <a:lnTo>
                    <a:pt x="285" y="945"/>
                  </a:lnTo>
                  <a:lnTo>
                    <a:pt x="570" y="704"/>
                  </a:lnTo>
                  <a:lnTo>
                    <a:pt x="485" y="704"/>
                  </a:lnTo>
                  <a:close/>
                </a:path>
              </a:pathLst>
            </a:custGeom>
            <a:solidFill>
              <a:schemeClr val="tx2"/>
            </a:solidFill>
            <a:ln>
              <a:noFill/>
            </a:ln>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srgbClr val="181818"/>
                </a:solidFill>
                <a:effectLst/>
                <a:uLnTx/>
                <a:uFillTx/>
                <a:latin typeface="Book Antiqua"/>
                <a:ea typeface="宋体" panose="02010600030101010101" pitchFamily="2" charset="-122"/>
                <a:cs typeface="+mn-cs"/>
              </a:endParaRPr>
            </a:p>
          </p:txBody>
        </p:sp>
        <p:sp>
          <p:nvSpPr>
            <p:cNvPr id="8" name="Freeform 10"/>
            <p:cNvSpPr>
              <a:spLocks/>
            </p:cNvSpPr>
            <p:nvPr/>
          </p:nvSpPr>
          <p:spPr bwMode="auto">
            <a:xfrm>
              <a:off x="6801127" y="1686565"/>
              <a:ext cx="705773" cy="2028012"/>
            </a:xfrm>
            <a:custGeom>
              <a:avLst/>
              <a:gdLst>
                <a:gd name="T0" fmla="*/ 484 w 569"/>
                <a:gd name="T1" fmla="*/ 1393 h 1635"/>
                <a:gd name="T2" fmla="*/ 484 w 569"/>
                <a:gd name="T3" fmla="*/ 0 h 1635"/>
                <a:gd name="T4" fmla="*/ 91 w 569"/>
                <a:gd name="T5" fmla="*/ 0 h 1635"/>
                <a:gd name="T6" fmla="*/ 91 w 569"/>
                <a:gd name="T7" fmla="*/ 1393 h 1635"/>
                <a:gd name="T8" fmla="*/ 0 w 569"/>
                <a:gd name="T9" fmla="*/ 1393 h 1635"/>
                <a:gd name="T10" fmla="*/ 285 w 569"/>
                <a:gd name="T11" fmla="*/ 1635 h 1635"/>
                <a:gd name="T12" fmla="*/ 569 w 569"/>
                <a:gd name="T13" fmla="*/ 1393 h 1635"/>
                <a:gd name="T14" fmla="*/ 484 w 569"/>
                <a:gd name="T15" fmla="*/ 1393 h 16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69" h="1635">
                  <a:moveTo>
                    <a:pt x="484" y="1393"/>
                  </a:moveTo>
                  <a:lnTo>
                    <a:pt x="484" y="0"/>
                  </a:lnTo>
                  <a:lnTo>
                    <a:pt x="91" y="0"/>
                  </a:lnTo>
                  <a:lnTo>
                    <a:pt x="91" y="1393"/>
                  </a:lnTo>
                  <a:lnTo>
                    <a:pt x="0" y="1393"/>
                  </a:lnTo>
                  <a:lnTo>
                    <a:pt x="285" y="1635"/>
                  </a:lnTo>
                  <a:lnTo>
                    <a:pt x="569" y="1393"/>
                  </a:lnTo>
                  <a:lnTo>
                    <a:pt x="484" y="1393"/>
                  </a:lnTo>
                  <a:close/>
                </a:path>
              </a:pathLst>
            </a:custGeom>
            <a:solidFill>
              <a:schemeClr val="bg1"/>
            </a:solidFill>
            <a:ln>
              <a:noFill/>
            </a:ln>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srgbClr val="181818"/>
                </a:solidFill>
                <a:effectLst/>
                <a:uLnTx/>
                <a:uFillTx/>
                <a:latin typeface="Book Antiqua"/>
                <a:ea typeface="宋体" panose="02010600030101010101" pitchFamily="2" charset="-122"/>
                <a:cs typeface="+mn-cs"/>
              </a:endParaRPr>
            </a:p>
          </p:txBody>
        </p:sp>
        <p:sp>
          <p:nvSpPr>
            <p:cNvPr id="9" name="Freeform 11"/>
            <p:cNvSpPr>
              <a:spLocks/>
            </p:cNvSpPr>
            <p:nvPr/>
          </p:nvSpPr>
          <p:spPr bwMode="auto">
            <a:xfrm>
              <a:off x="3107292" y="1686565"/>
              <a:ext cx="707014" cy="1638534"/>
            </a:xfrm>
            <a:custGeom>
              <a:avLst/>
              <a:gdLst>
                <a:gd name="T0" fmla="*/ 484 w 570"/>
                <a:gd name="T1" fmla="*/ 1080 h 1321"/>
                <a:gd name="T2" fmla="*/ 484 w 570"/>
                <a:gd name="T3" fmla="*/ 0 h 1321"/>
                <a:gd name="T4" fmla="*/ 91 w 570"/>
                <a:gd name="T5" fmla="*/ 0 h 1321"/>
                <a:gd name="T6" fmla="*/ 91 w 570"/>
                <a:gd name="T7" fmla="*/ 1080 h 1321"/>
                <a:gd name="T8" fmla="*/ 0 w 570"/>
                <a:gd name="T9" fmla="*/ 1080 h 1321"/>
                <a:gd name="T10" fmla="*/ 285 w 570"/>
                <a:gd name="T11" fmla="*/ 1321 h 1321"/>
                <a:gd name="T12" fmla="*/ 570 w 570"/>
                <a:gd name="T13" fmla="*/ 1080 h 1321"/>
                <a:gd name="T14" fmla="*/ 484 w 570"/>
                <a:gd name="T15" fmla="*/ 1080 h 13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0" h="1321">
                  <a:moveTo>
                    <a:pt x="484" y="1080"/>
                  </a:moveTo>
                  <a:lnTo>
                    <a:pt x="484" y="0"/>
                  </a:lnTo>
                  <a:lnTo>
                    <a:pt x="91" y="0"/>
                  </a:lnTo>
                  <a:lnTo>
                    <a:pt x="91" y="1080"/>
                  </a:lnTo>
                  <a:lnTo>
                    <a:pt x="0" y="1080"/>
                  </a:lnTo>
                  <a:lnTo>
                    <a:pt x="285" y="1321"/>
                  </a:lnTo>
                  <a:lnTo>
                    <a:pt x="570" y="1080"/>
                  </a:lnTo>
                  <a:lnTo>
                    <a:pt x="484" y="1080"/>
                  </a:lnTo>
                  <a:close/>
                </a:path>
              </a:pathLst>
            </a:custGeom>
            <a:solidFill>
              <a:schemeClr val="tx2"/>
            </a:solidFill>
            <a:ln>
              <a:noFill/>
            </a:ln>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srgbClr val="181818"/>
                </a:solidFill>
                <a:effectLst/>
                <a:uLnTx/>
                <a:uFillTx/>
                <a:latin typeface="Book Antiqua"/>
                <a:ea typeface="宋体" panose="02010600030101010101" pitchFamily="2" charset="-122"/>
                <a:cs typeface="+mn-cs"/>
              </a:endParaRPr>
            </a:p>
          </p:txBody>
        </p:sp>
        <p:sp>
          <p:nvSpPr>
            <p:cNvPr id="10" name="Freeform 12"/>
            <p:cNvSpPr>
              <a:spLocks/>
            </p:cNvSpPr>
            <p:nvPr/>
          </p:nvSpPr>
          <p:spPr bwMode="auto">
            <a:xfrm>
              <a:off x="853531" y="1686565"/>
              <a:ext cx="707014" cy="860820"/>
            </a:xfrm>
            <a:custGeom>
              <a:avLst/>
              <a:gdLst>
                <a:gd name="T0" fmla="*/ 484 w 570"/>
                <a:gd name="T1" fmla="*/ 453 h 694"/>
                <a:gd name="T2" fmla="*/ 484 w 570"/>
                <a:gd name="T3" fmla="*/ 0 h 694"/>
                <a:gd name="T4" fmla="*/ 91 w 570"/>
                <a:gd name="T5" fmla="*/ 0 h 694"/>
                <a:gd name="T6" fmla="*/ 91 w 570"/>
                <a:gd name="T7" fmla="*/ 453 h 694"/>
                <a:gd name="T8" fmla="*/ 0 w 570"/>
                <a:gd name="T9" fmla="*/ 453 h 694"/>
                <a:gd name="T10" fmla="*/ 285 w 570"/>
                <a:gd name="T11" fmla="*/ 694 h 694"/>
                <a:gd name="T12" fmla="*/ 570 w 570"/>
                <a:gd name="T13" fmla="*/ 453 h 694"/>
                <a:gd name="T14" fmla="*/ 484 w 570"/>
                <a:gd name="T15" fmla="*/ 453 h 69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0" h="694">
                  <a:moveTo>
                    <a:pt x="484" y="453"/>
                  </a:moveTo>
                  <a:lnTo>
                    <a:pt x="484" y="0"/>
                  </a:lnTo>
                  <a:lnTo>
                    <a:pt x="91" y="0"/>
                  </a:lnTo>
                  <a:lnTo>
                    <a:pt x="91" y="453"/>
                  </a:lnTo>
                  <a:lnTo>
                    <a:pt x="0" y="453"/>
                  </a:lnTo>
                  <a:lnTo>
                    <a:pt x="285" y="694"/>
                  </a:lnTo>
                  <a:lnTo>
                    <a:pt x="570" y="453"/>
                  </a:lnTo>
                  <a:lnTo>
                    <a:pt x="484" y="453"/>
                  </a:lnTo>
                  <a:close/>
                </a:path>
              </a:pathLst>
            </a:custGeom>
            <a:solidFill>
              <a:schemeClr val="bg1"/>
            </a:solidFill>
            <a:ln>
              <a:noFill/>
            </a:ln>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srgbClr val="181818"/>
                </a:solidFill>
                <a:effectLst/>
                <a:uLnTx/>
                <a:uFillTx/>
                <a:latin typeface="Book Antiqua"/>
                <a:ea typeface="宋体" panose="02010600030101010101" pitchFamily="2" charset="-122"/>
                <a:cs typeface="+mn-cs"/>
              </a:endParaRPr>
            </a:p>
          </p:txBody>
        </p:sp>
        <p:sp>
          <p:nvSpPr>
            <p:cNvPr id="11" name="Freeform 13"/>
            <p:cNvSpPr>
              <a:spLocks/>
            </p:cNvSpPr>
            <p:nvPr/>
          </p:nvSpPr>
          <p:spPr bwMode="auto">
            <a:xfrm>
              <a:off x="1587833" y="1686565"/>
              <a:ext cx="707014" cy="1172154"/>
            </a:xfrm>
            <a:custGeom>
              <a:avLst/>
              <a:gdLst>
                <a:gd name="T0" fmla="*/ 484 w 570"/>
                <a:gd name="T1" fmla="*/ 704 h 945"/>
                <a:gd name="T2" fmla="*/ 484 w 570"/>
                <a:gd name="T3" fmla="*/ 0 h 945"/>
                <a:gd name="T4" fmla="*/ 91 w 570"/>
                <a:gd name="T5" fmla="*/ 0 h 945"/>
                <a:gd name="T6" fmla="*/ 91 w 570"/>
                <a:gd name="T7" fmla="*/ 704 h 945"/>
                <a:gd name="T8" fmla="*/ 0 w 570"/>
                <a:gd name="T9" fmla="*/ 704 h 945"/>
                <a:gd name="T10" fmla="*/ 285 w 570"/>
                <a:gd name="T11" fmla="*/ 945 h 945"/>
                <a:gd name="T12" fmla="*/ 570 w 570"/>
                <a:gd name="T13" fmla="*/ 704 h 945"/>
                <a:gd name="T14" fmla="*/ 484 w 570"/>
                <a:gd name="T15" fmla="*/ 704 h 9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0" h="945">
                  <a:moveTo>
                    <a:pt x="484" y="704"/>
                  </a:moveTo>
                  <a:lnTo>
                    <a:pt x="484" y="0"/>
                  </a:lnTo>
                  <a:lnTo>
                    <a:pt x="91" y="0"/>
                  </a:lnTo>
                  <a:lnTo>
                    <a:pt x="91" y="704"/>
                  </a:lnTo>
                  <a:lnTo>
                    <a:pt x="0" y="704"/>
                  </a:lnTo>
                  <a:lnTo>
                    <a:pt x="285" y="945"/>
                  </a:lnTo>
                  <a:lnTo>
                    <a:pt x="570" y="704"/>
                  </a:lnTo>
                  <a:lnTo>
                    <a:pt x="484" y="704"/>
                  </a:lnTo>
                  <a:close/>
                </a:path>
              </a:pathLst>
            </a:custGeom>
            <a:solidFill>
              <a:schemeClr val="tx1"/>
            </a:solidFill>
            <a:ln>
              <a:noFill/>
            </a:ln>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srgbClr val="181818"/>
                </a:solidFill>
                <a:effectLst/>
                <a:uLnTx/>
                <a:uFillTx/>
                <a:latin typeface="Book Antiqua"/>
                <a:ea typeface="宋体" panose="02010600030101010101" pitchFamily="2" charset="-122"/>
                <a:cs typeface="+mn-cs"/>
              </a:endParaRPr>
            </a:p>
          </p:txBody>
        </p:sp>
        <p:sp>
          <p:nvSpPr>
            <p:cNvPr id="12" name="Freeform 14"/>
            <p:cNvSpPr>
              <a:spLocks/>
            </p:cNvSpPr>
            <p:nvPr/>
          </p:nvSpPr>
          <p:spPr bwMode="auto">
            <a:xfrm>
              <a:off x="2323375" y="1686565"/>
              <a:ext cx="705773" cy="2028012"/>
            </a:xfrm>
            <a:custGeom>
              <a:avLst/>
              <a:gdLst>
                <a:gd name="T0" fmla="*/ 484 w 569"/>
                <a:gd name="T1" fmla="*/ 1393 h 1635"/>
                <a:gd name="T2" fmla="*/ 484 w 569"/>
                <a:gd name="T3" fmla="*/ 0 h 1635"/>
                <a:gd name="T4" fmla="*/ 91 w 569"/>
                <a:gd name="T5" fmla="*/ 0 h 1635"/>
                <a:gd name="T6" fmla="*/ 91 w 569"/>
                <a:gd name="T7" fmla="*/ 1393 h 1635"/>
                <a:gd name="T8" fmla="*/ 0 w 569"/>
                <a:gd name="T9" fmla="*/ 1393 h 1635"/>
                <a:gd name="T10" fmla="*/ 284 w 569"/>
                <a:gd name="T11" fmla="*/ 1635 h 1635"/>
                <a:gd name="T12" fmla="*/ 569 w 569"/>
                <a:gd name="T13" fmla="*/ 1393 h 1635"/>
                <a:gd name="T14" fmla="*/ 484 w 569"/>
                <a:gd name="T15" fmla="*/ 1393 h 16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69" h="1635">
                  <a:moveTo>
                    <a:pt x="484" y="1393"/>
                  </a:moveTo>
                  <a:lnTo>
                    <a:pt x="484" y="0"/>
                  </a:lnTo>
                  <a:lnTo>
                    <a:pt x="91" y="0"/>
                  </a:lnTo>
                  <a:lnTo>
                    <a:pt x="91" y="1393"/>
                  </a:lnTo>
                  <a:lnTo>
                    <a:pt x="0" y="1393"/>
                  </a:lnTo>
                  <a:lnTo>
                    <a:pt x="284" y="1635"/>
                  </a:lnTo>
                  <a:lnTo>
                    <a:pt x="569" y="1393"/>
                  </a:lnTo>
                  <a:lnTo>
                    <a:pt x="484" y="1393"/>
                  </a:lnTo>
                  <a:close/>
                </a:path>
              </a:pathLst>
            </a:custGeom>
            <a:solidFill>
              <a:schemeClr val="bg2"/>
            </a:solidFill>
            <a:ln>
              <a:noFill/>
            </a:ln>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srgbClr val="181818"/>
                </a:solidFill>
                <a:effectLst/>
                <a:uLnTx/>
                <a:uFillTx/>
                <a:latin typeface="Book Antiqua"/>
                <a:ea typeface="宋体" panose="02010600030101010101" pitchFamily="2" charset="-122"/>
                <a:cs typeface="+mn-cs"/>
              </a:endParaRPr>
            </a:p>
          </p:txBody>
        </p:sp>
        <p:sp>
          <p:nvSpPr>
            <p:cNvPr id="13" name="TextBox 12"/>
            <p:cNvSpPr txBox="1"/>
            <p:nvPr/>
          </p:nvSpPr>
          <p:spPr bwMode="auto">
            <a:xfrm>
              <a:off x="871048" y="1347614"/>
              <a:ext cx="671979"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F83003"/>
                  </a:solidFill>
                  <a:latin typeface="微软雅黑" pitchFamily="34" charset="-122"/>
                  <a:ea typeface="微软雅黑" pitchFamily="34" charset="-122"/>
                  <a:cs typeface="Arial"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300" normalizeH="0" baseline="0" noProof="0" dirty="0" smtClean="0">
                  <a:ln>
                    <a:noFill/>
                  </a:ln>
                  <a:solidFill>
                    <a:srgbClr val="181818"/>
                  </a:solidFill>
                  <a:effectLst/>
                  <a:uLnTx/>
                  <a:uFillTx/>
                  <a:latin typeface="微软雅黑" pitchFamily="34" charset="-122"/>
                  <a:ea typeface="微软雅黑" pitchFamily="34" charset="-122"/>
                  <a:cs typeface="Arial" pitchFamily="34" charset="0"/>
                </a:rPr>
                <a:t>标题</a:t>
              </a:r>
              <a:endParaRPr kumimoji="0" lang="zh-CN" altLang="en-US" sz="1600" b="0" i="0" u="none" strike="noStrike" kern="1200" cap="none" spc="300" normalizeH="0" baseline="0" noProof="0" dirty="0">
                <a:ln>
                  <a:noFill/>
                </a:ln>
                <a:solidFill>
                  <a:srgbClr val="181818"/>
                </a:solidFill>
                <a:effectLst/>
                <a:uLnTx/>
                <a:uFillTx/>
                <a:latin typeface="微软雅黑" pitchFamily="34" charset="-122"/>
                <a:ea typeface="微软雅黑" pitchFamily="34" charset="-122"/>
                <a:cs typeface="Arial" pitchFamily="34" charset="0"/>
              </a:endParaRPr>
            </a:p>
          </p:txBody>
        </p:sp>
        <p:sp>
          <p:nvSpPr>
            <p:cNvPr id="14" name="TextBox 13"/>
            <p:cNvSpPr txBox="1"/>
            <p:nvPr/>
          </p:nvSpPr>
          <p:spPr bwMode="auto">
            <a:xfrm>
              <a:off x="1594948" y="1347614"/>
              <a:ext cx="671979"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EBAC07"/>
                  </a:solidFill>
                  <a:latin typeface="微软雅黑" pitchFamily="34" charset="-122"/>
                  <a:ea typeface="微软雅黑" pitchFamily="34" charset="-122"/>
                  <a:cs typeface="Arial"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300" normalizeH="0" baseline="0" noProof="0" dirty="0">
                  <a:ln>
                    <a:noFill/>
                  </a:ln>
                  <a:solidFill>
                    <a:srgbClr val="181818"/>
                  </a:solidFill>
                  <a:effectLst/>
                  <a:uLnTx/>
                  <a:uFillTx/>
                  <a:latin typeface="微软雅黑" pitchFamily="34" charset="-122"/>
                  <a:ea typeface="微软雅黑" pitchFamily="34" charset="-122"/>
                  <a:cs typeface="Arial" pitchFamily="34" charset="0"/>
                </a:rPr>
                <a:t>标题</a:t>
              </a:r>
            </a:p>
          </p:txBody>
        </p:sp>
        <p:sp>
          <p:nvSpPr>
            <p:cNvPr id="15" name="TextBox 14"/>
            <p:cNvSpPr txBox="1"/>
            <p:nvPr/>
          </p:nvSpPr>
          <p:spPr bwMode="auto">
            <a:xfrm>
              <a:off x="2325198" y="1347614"/>
              <a:ext cx="671979"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8BC925"/>
                  </a:solidFill>
                  <a:latin typeface="微软雅黑" pitchFamily="34" charset="-122"/>
                  <a:ea typeface="微软雅黑" pitchFamily="34" charset="-122"/>
                  <a:cs typeface="Arial"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300" normalizeH="0" baseline="0" noProof="0" dirty="0">
                  <a:ln>
                    <a:noFill/>
                  </a:ln>
                  <a:solidFill>
                    <a:srgbClr val="181818"/>
                  </a:solidFill>
                  <a:effectLst/>
                  <a:uLnTx/>
                  <a:uFillTx/>
                  <a:latin typeface="微软雅黑" pitchFamily="34" charset="-122"/>
                  <a:ea typeface="微软雅黑" pitchFamily="34" charset="-122"/>
                  <a:cs typeface="Arial" pitchFamily="34" charset="0"/>
                </a:rPr>
                <a:t>标题</a:t>
              </a:r>
            </a:p>
          </p:txBody>
        </p:sp>
        <p:sp>
          <p:nvSpPr>
            <p:cNvPr id="16" name="TextBox 15"/>
            <p:cNvSpPr txBox="1"/>
            <p:nvPr/>
          </p:nvSpPr>
          <p:spPr bwMode="auto">
            <a:xfrm>
              <a:off x="3112598" y="1347614"/>
              <a:ext cx="671979"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284848"/>
                  </a:solidFill>
                  <a:latin typeface="微软雅黑" pitchFamily="34" charset="-122"/>
                  <a:ea typeface="微软雅黑" pitchFamily="34" charset="-122"/>
                  <a:cs typeface="Arial"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300" normalizeH="0" baseline="0" noProof="0" dirty="0">
                  <a:ln>
                    <a:noFill/>
                  </a:ln>
                  <a:solidFill>
                    <a:srgbClr val="181818"/>
                  </a:solidFill>
                  <a:effectLst/>
                  <a:uLnTx/>
                  <a:uFillTx/>
                  <a:latin typeface="微软雅黑" pitchFamily="34" charset="-122"/>
                  <a:ea typeface="微软雅黑" pitchFamily="34" charset="-122"/>
                  <a:cs typeface="Arial" pitchFamily="34" charset="0"/>
                </a:rPr>
                <a:t>标题</a:t>
              </a:r>
            </a:p>
          </p:txBody>
        </p:sp>
        <p:sp>
          <p:nvSpPr>
            <p:cNvPr id="17" name="TextBox 16"/>
            <p:cNvSpPr txBox="1"/>
            <p:nvPr/>
          </p:nvSpPr>
          <p:spPr bwMode="auto">
            <a:xfrm>
              <a:off x="3868248" y="1347614"/>
              <a:ext cx="671979"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3D9077"/>
                  </a:solidFill>
                  <a:latin typeface="微软雅黑" pitchFamily="34" charset="-122"/>
                  <a:ea typeface="微软雅黑" pitchFamily="34" charset="-122"/>
                  <a:cs typeface="Arial"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300" normalizeH="0" baseline="0" noProof="0" dirty="0">
                  <a:ln>
                    <a:noFill/>
                  </a:ln>
                  <a:solidFill>
                    <a:srgbClr val="181818"/>
                  </a:solidFill>
                  <a:effectLst/>
                  <a:uLnTx/>
                  <a:uFillTx/>
                  <a:latin typeface="微软雅黑" pitchFamily="34" charset="-122"/>
                  <a:ea typeface="微软雅黑" pitchFamily="34" charset="-122"/>
                  <a:cs typeface="Arial" pitchFamily="34" charset="0"/>
                </a:rPr>
                <a:t>标题</a:t>
              </a:r>
            </a:p>
          </p:txBody>
        </p:sp>
        <p:sp>
          <p:nvSpPr>
            <p:cNvPr id="18" name="TextBox 17"/>
            <p:cNvSpPr txBox="1"/>
            <p:nvPr/>
          </p:nvSpPr>
          <p:spPr bwMode="auto">
            <a:xfrm>
              <a:off x="4611198" y="1347614"/>
              <a:ext cx="671979"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F83003"/>
                  </a:solidFill>
                  <a:latin typeface="微软雅黑" pitchFamily="34" charset="-122"/>
                  <a:ea typeface="微软雅黑" pitchFamily="34" charset="-122"/>
                  <a:cs typeface="Arial"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300" normalizeH="0" baseline="0" noProof="0" dirty="0" smtClean="0">
                  <a:ln>
                    <a:noFill/>
                  </a:ln>
                  <a:solidFill>
                    <a:srgbClr val="181818"/>
                  </a:solidFill>
                  <a:effectLst/>
                  <a:uLnTx/>
                  <a:uFillTx/>
                  <a:latin typeface="微软雅黑" pitchFamily="34" charset="-122"/>
                  <a:ea typeface="微软雅黑" pitchFamily="34" charset="-122"/>
                  <a:cs typeface="Arial" pitchFamily="34" charset="0"/>
                </a:rPr>
                <a:t>标题</a:t>
              </a:r>
              <a:endParaRPr kumimoji="0" lang="zh-CN" altLang="en-US" sz="1600" b="0" i="0" u="none" strike="noStrike" kern="1200" cap="none" spc="300" normalizeH="0" baseline="0" noProof="0" dirty="0">
                <a:ln>
                  <a:noFill/>
                </a:ln>
                <a:solidFill>
                  <a:srgbClr val="181818"/>
                </a:solidFill>
                <a:effectLst/>
                <a:uLnTx/>
                <a:uFillTx/>
                <a:latin typeface="微软雅黑" pitchFamily="34" charset="-122"/>
                <a:ea typeface="微软雅黑" pitchFamily="34" charset="-122"/>
                <a:cs typeface="Arial" pitchFamily="34" charset="0"/>
              </a:endParaRPr>
            </a:p>
          </p:txBody>
        </p:sp>
        <p:sp>
          <p:nvSpPr>
            <p:cNvPr id="19" name="TextBox 18"/>
            <p:cNvSpPr txBox="1"/>
            <p:nvPr/>
          </p:nvSpPr>
          <p:spPr bwMode="auto">
            <a:xfrm>
              <a:off x="5354148" y="1347614"/>
              <a:ext cx="671979"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F83003"/>
                  </a:solidFill>
                  <a:latin typeface="微软雅黑" pitchFamily="34" charset="-122"/>
                  <a:ea typeface="微软雅黑" pitchFamily="34" charset="-122"/>
                  <a:cs typeface="Arial"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300" normalizeH="0" baseline="0" noProof="0" dirty="0" smtClean="0">
                  <a:ln>
                    <a:noFill/>
                  </a:ln>
                  <a:solidFill>
                    <a:srgbClr val="181818"/>
                  </a:solidFill>
                  <a:effectLst/>
                  <a:uLnTx/>
                  <a:uFillTx/>
                  <a:latin typeface="微软雅黑" pitchFamily="34" charset="-122"/>
                  <a:ea typeface="微软雅黑" pitchFamily="34" charset="-122"/>
                  <a:cs typeface="Arial" pitchFamily="34" charset="0"/>
                </a:rPr>
                <a:t>标题</a:t>
              </a:r>
              <a:endParaRPr kumimoji="0" lang="zh-CN" altLang="en-US" sz="1600" b="0" i="0" u="none" strike="noStrike" kern="1200" cap="none" spc="300" normalizeH="0" baseline="0" noProof="0" dirty="0">
                <a:ln>
                  <a:noFill/>
                </a:ln>
                <a:solidFill>
                  <a:srgbClr val="181818"/>
                </a:solidFill>
                <a:effectLst/>
                <a:uLnTx/>
                <a:uFillTx/>
                <a:latin typeface="微软雅黑" pitchFamily="34" charset="-122"/>
                <a:ea typeface="微软雅黑" pitchFamily="34" charset="-122"/>
                <a:cs typeface="Arial" pitchFamily="34" charset="0"/>
              </a:endParaRPr>
            </a:p>
          </p:txBody>
        </p:sp>
        <p:sp>
          <p:nvSpPr>
            <p:cNvPr id="20" name="TextBox 19"/>
            <p:cNvSpPr txBox="1"/>
            <p:nvPr/>
          </p:nvSpPr>
          <p:spPr bwMode="auto">
            <a:xfrm>
              <a:off x="6084398" y="1347614"/>
              <a:ext cx="671979"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8BC925"/>
                  </a:solidFill>
                  <a:latin typeface="微软雅黑" pitchFamily="34" charset="-122"/>
                  <a:ea typeface="微软雅黑" pitchFamily="34" charset="-122"/>
                  <a:cs typeface="Arial"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300" normalizeH="0" baseline="0" noProof="0" dirty="0">
                  <a:ln>
                    <a:noFill/>
                  </a:ln>
                  <a:solidFill>
                    <a:srgbClr val="181818"/>
                  </a:solidFill>
                  <a:effectLst/>
                  <a:uLnTx/>
                  <a:uFillTx/>
                  <a:latin typeface="微软雅黑" pitchFamily="34" charset="-122"/>
                  <a:ea typeface="微软雅黑" pitchFamily="34" charset="-122"/>
                  <a:cs typeface="Arial" pitchFamily="34" charset="0"/>
                </a:rPr>
                <a:t>标题</a:t>
              </a:r>
            </a:p>
          </p:txBody>
        </p:sp>
        <p:sp>
          <p:nvSpPr>
            <p:cNvPr id="21" name="TextBox 20"/>
            <p:cNvSpPr txBox="1"/>
            <p:nvPr/>
          </p:nvSpPr>
          <p:spPr bwMode="auto">
            <a:xfrm>
              <a:off x="6801948" y="1347614"/>
              <a:ext cx="671979"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284848"/>
                  </a:solidFill>
                  <a:latin typeface="微软雅黑" pitchFamily="34" charset="-122"/>
                  <a:ea typeface="微软雅黑" pitchFamily="34" charset="-122"/>
                  <a:cs typeface="Arial"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300" normalizeH="0" baseline="0" noProof="0" dirty="0">
                  <a:ln>
                    <a:noFill/>
                  </a:ln>
                  <a:solidFill>
                    <a:srgbClr val="181818"/>
                  </a:solidFill>
                  <a:effectLst/>
                  <a:uLnTx/>
                  <a:uFillTx/>
                  <a:latin typeface="微软雅黑" pitchFamily="34" charset="-122"/>
                  <a:ea typeface="微软雅黑" pitchFamily="34" charset="-122"/>
                  <a:cs typeface="Arial" pitchFamily="34" charset="0"/>
                </a:rPr>
                <a:t>标题</a:t>
              </a:r>
            </a:p>
          </p:txBody>
        </p:sp>
        <p:sp>
          <p:nvSpPr>
            <p:cNvPr id="22" name="TextBox 21"/>
            <p:cNvSpPr txBox="1"/>
            <p:nvPr/>
          </p:nvSpPr>
          <p:spPr bwMode="auto">
            <a:xfrm>
              <a:off x="7602048" y="1347614"/>
              <a:ext cx="671979"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3D9077"/>
                  </a:solidFill>
                  <a:latin typeface="微软雅黑" pitchFamily="34" charset="-122"/>
                  <a:ea typeface="微软雅黑" pitchFamily="34" charset="-122"/>
                  <a:cs typeface="Arial"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300" normalizeH="0" baseline="0" noProof="0" dirty="0">
                  <a:ln>
                    <a:noFill/>
                  </a:ln>
                  <a:solidFill>
                    <a:srgbClr val="181818"/>
                  </a:solidFill>
                  <a:effectLst/>
                  <a:uLnTx/>
                  <a:uFillTx/>
                  <a:latin typeface="微软雅黑" pitchFamily="34" charset="-122"/>
                  <a:ea typeface="微软雅黑" pitchFamily="34" charset="-122"/>
                  <a:cs typeface="Arial" pitchFamily="34" charset="0"/>
                </a:rPr>
                <a:t>标题</a:t>
              </a:r>
            </a:p>
          </p:txBody>
        </p:sp>
        <p:sp>
          <p:nvSpPr>
            <p:cNvPr id="23" name="TextBox 682"/>
            <p:cNvSpPr txBox="1"/>
            <p:nvPr/>
          </p:nvSpPr>
          <p:spPr>
            <a:xfrm>
              <a:off x="931125" y="1916920"/>
              <a:ext cx="599844" cy="369332"/>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smtClean="0">
                  <a:ln>
                    <a:noFill/>
                  </a:ln>
                  <a:solidFill>
                    <a:srgbClr val="F8F8F8"/>
                  </a:solidFill>
                  <a:effectLst/>
                  <a:uLnTx/>
                  <a:uFillTx/>
                  <a:latin typeface="方正中等线简体" pitchFamily="65" charset="-122"/>
                  <a:ea typeface="方正中等线简体" pitchFamily="65" charset="-122"/>
                  <a:cs typeface="+mn-cs"/>
                </a:rPr>
                <a:t>36</a:t>
              </a:r>
              <a:r>
                <a:rPr kumimoji="0" lang="en-US" altLang="zh-CN" sz="1400" b="0" i="0" u="none" strike="noStrike" kern="1200" cap="none" spc="0" normalizeH="0" baseline="0" noProof="0" dirty="0" smtClean="0">
                  <a:ln>
                    <a:noFill/>
                  </a:ln>
                  <a:solidFill>
                    <a:srgbClr val="F8F8F8"/>
                  </a:solidFill>
                  <a:effectLst/>
                  <a:uLnTx/>
                  <a:uFillTx/>
                  <a:latin typeface="方正中等线简体" pitchFamily="65" charset="-122"/>
                  <a:ea typeface="方正中等线简体" pitchFamily="65" charset="-122"/>
                  <a:cs typeface="+mn-cs"/>
                </a:rPr>
                <a:t>%</a:t>
              </a:r>
              <a:endParaRPr kumimoji="0" lang="zh-CN" altLang="en-US" sz="1400" b="0" i="0" u="none" strike="noStrike" kern="1200" cap="none" spc="0" normalizeH="0" baseline="0" noProof="0" dirty="0">
                <a:ln>
                  <a:noFill/>
                </a:ln>
                <a:solidFill>
                  <a:srgbClr val="F8F8F8"/>
                </a:solidFill>
                <a:effectLst/>
                <a:uLnTx/>
                <a:uFillTx/>
                <a:latin typeface="方正中等线简体" pitchFamily="65" charset="-122"/>
                <a:ea typeface="方正中等线简体" pitchFamily="65" charset="-122"/>
                <a:cs typeface="+mn-cs"/>
              </a:endParaRPr>
            </a:p>
          </p:txBody>
        </p:sp>
        <p:sp>
          <p:nvSpPr>
            <p:cNvPr id="24" name="TextBox 682"/>
            <p:cNvSpPr txBox="1"/>
            <p:nvPr/>
          </p:nvSpPr>
          <p:spPr>
            <a:xfrm>
              <a:off x="1645500" y="2190621"/>
              <a:ext cx="599844" cy="369332"/>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smtClean="0">
                  <a:ln>
                    <a:noFill/>
                  </a:ln>
                  <a:solidFill>
                    <a:srgbClr val="F8F8F8"/>
                  </a:solidFill>
                  <a:effectLst/>
                  <a:uLnTx/>
                  <a:uFillTx/>
                  <a:latin typeface="方正中等线简体" pitchFamily="65" charset="-122"/>
                  <a:ea typeface="方正中等线简体" pitchFamily="65" charset="-122"/>
                  <a:cs typeface="+mn-cs"/>
                </a:rPr>
                <a:t>45</a:t>
              </a:r>
              <a:r>
                <a:rPr kumimoji="0" lang="en-US" altLang="zh-CN" sz="1400" b="0" i="0" u="none" strike="noStrike" kern="1200" cap="none" spc="0" normalizeH="0" baseline="0" noProof="0" dirty="0" smtClean="0">
                  <a:ln>
                    <a:noFill/>
                  </a:ln>
                  <a:solidFill>
                    <a:srgbClr val="F8F8F8"/>
                  </a:solidFill>
                  <a:effectLst/>
                  <a:uLnTx/>
                  <a:uFillTx/>
                  <a:latin typeface="方正中等线简体" pitchFamily="65" charset="-122"/>
                  <a:ea typeface="方正中等线简体" pitchFamily="65" charset="-122"/>
                  <a:cs typeface="+mn-cs"/>
                </a:rPr>
                <a:t>%</a:t>
              </a:r>
              <a:endParaRPr kumimoji="0" lang="zh-CN" altLang="en-US" sz="1400" b="0" i="0" u="none" strike="noStrike" kern="1200" cap="none" spc="0" normalizeH="0" baseline="0" noProof="0" dirty="0">
                <a:ln>
                  <a:noFill/>
                </a:ln>
                <a:solidFill>
                  <a:srgbClr val="F8F8F8"/>
                </a:solidFill>
                <a:effectLst/>
                <a:uLnTx/>
                <a:uFillTx/>
                <a:latin typeface="方正中等线简体" pitchFamily="65" charset="-122"/>
                <a:ea typeface="方正中等线简体" pitchFamily="65" charset="-122"/>
                <a:cs typeface="+mn-cs"/>
              </a:endParaRPr>
            </a:p>
          </p:txBody>
        </p:sp>
        <p:sp>
          <p:nvSpPr>
            <p:cNvPr id="25" name="TextBox 682"/>
            <p:cNvSpPr txBox="1"/>
            <p:nvPr/>
          </p:nvSpPr>
          <p:spPr>
            <a:xfrm>
              <a:off x="2369400" y="3022845"/>
              <a:ext cx="599844" cy="369332"/>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smtClean="0">
                  <a:ln>
                    <a:noFill/>
                  </a:ln>
                  <a:solidFill>
                    <a:srgbClr val="F8F8F8"/>
                  </a:solidFill>
                  <a:effectLst/>
                  <a:uLnTx/>
                  <a:uFillTx/>
                  <a:latin typeface="方正中等线简体" pitchFamily="65" charset="-122"/>
                  <a:ea typeface="方正中等线简体" pitchFamily="65" charset="-122"/>
                  <a:cs typeface="+mn-cs"/>
                </a:rPr>
                <a:t>64</a:t>
              </a:r>
              <a:r>
                <a:rPr kumimoji="0" lang="en-US" altLang="zh-CN" sz="1400" b="0" i="0" u="none" strike="noStrike" kern="1200" cap="none" spc="0" normalizeH="0" baseline="0" noProof="0" dirty="0" smtClean="0">
                  <a:ln>
                    <a:noFill/>
                  </a:ln>
                  <a:solidFill>
                    <a:srgbClr val="F8F8F8"/>
                  </a:solidFill>
                  <a:effectLst/>
                  <a:uLnTx/>
                  <a:uFillTx/>
                  <a:latin typeface="方正中等线简体" pitchFamily="65" charset="-122"/>
                  <a:ea typeface="方正中等线简体" pitchFamily="65" charset="-122"/>
                  <a:cs typeface="+mn-cs"/>
                </a:rPr>
                <a:t>%</a:t>
              </a:r>
              <a:endParaRPr kumimoji="0" lang="zh-CN" altLang="en-US" sz="1400" b="0" i="0" u="none" strike="noStrike" kern="1200" cap="none" spc="0" normalizeH="0" baseline="0" noProof="0" dirty="0">
                <a:ln>
                  <a:noFill/>
                </a:ln>
                <a:solidFill>
                  <a:srgbClr val="F8F8F8"/>
                </a:solidFill>
                <a:effectLst/>
                <a:uLnTx/>
                <a:uFillTx/>
                <a:latin typeface="方正中等线简体" pitchFamily="65" charset="-122"/>
                <a:ea typeface="方正中等线简体" pitchFamily="65" charset="-122"/>
                <a:cs typeface="+mn-cs"/>
              </a:endParaRPr>
            </a:p>
          </p:txBody>
        </p:sp>
        <p:sp>
          <p:nvSpPr>
            <p:cNvPr id="26" name="TextBox 682"/>
            <p:cNvSpPr txBox="1"/>
            <p:nvPr/>
          </p:nvSpPr>
          <p:spPr>
            <a:xfrm>
              <a:off x="3150450" y="2660671"/>
              <a:ext cx="599844" cy="369332"/>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smtClean="0">
                  <a:ln>
                    <a:noFill/>
                  </a:ln>
                  <a:solidFill>
                    <a:srgbClr val="F8F8F8"/>
                  </a:solidFill>
                  <a:effectLst/>
                  <a:uLnTx/>
                  <a:uFillTx/>
                  <a:latin typeface="方正中等线简体" pitchFamily="65" charset="-122"/>
                  <a:ea typeface="方正中等线简体" pitchFamily="65" charset="-122"/>
                  <a:cs typeface="+mn-cs"/>
                </a:rPr>
                <a:t>51</a:t>
              </a:r>
              <a:r>
                <a:rPr kumimoji="0" lang="en-US" altLang="zh-CN" sz="1400" b="0" i="0" u="none" strike="noStrike" kern="1200" cap="none" spc="0" normalizeH="0" baseline="0" noProof="0" dirty="0" smtClean="0">
                  <a:ln>
                    <a:noFill/>
                  </a:ln>
                  <a:solidFill>
                    <a:srgbClr val="F8F8F8"/>
                  </a:solidFill>
                  <a:effectLst/>
                  <a:uLnTx/>
                  <a:uFillTx/>
                  <a:latin typeface="方正中等线简体" pitchFamily="65" charset="-122"/>
                  <a:ea typeface="方正中等线简体" pitchFamily="65" charset="-122"/>
                  <a:cs typeface="+mn-cs"/>
                </a:rPr>
                <a:t>%</a:t>
              </a:r>
              <a:endParaRPr kumimoji="0" lang="zh-CN" altLang="en-US" sz="1400" b="0" i="0" u="none" strike="noStrike" kern="1200" cap="none" spc="0" normalizeH="0" baseline="0" noProof="0" dirty="0">
                <a:ln>
                  <a:noFill/>
                </a:ln>
                <a:solidFill>
                  <a:srgbClr val="F8F8F8"/>
                </a:solidFill>
                <a:effectLst/>
                <a:uLnTx/>
                <a:uFillTx/>
                <a:latin typeface="方正中等线简体" pitchFamily="65" charset="-122"/>
                <a:ea typeface="方正中等线简体" pitchFamily="65" charset="-122"/>
                <a:cs typeface="+mn-cs"/>
              </a:endParaRPr>
            </a:p>
          </p:txBody>
        </p:sp>
        <p:sp>
          <p:nvSpPr>
            <p:cNvPr id="27" name="TextBox 682"/>
            <p:cNvSpPr txBox="1"/>
            <p:nvPr/>
          </p:nvSpPr>
          <p:spPr>
            <a:xfrm>
              <a:off x="3912450" y="2206043"/>
              <a:ext cx="599844" cy="369332"/>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smtClean="0">
                  <a:ln>
                    <a:noFill/>
                  </a:ln>
                  <a:solidFill>
                    <a:srgbClr val="F8F8F8"/>
                  </a:solidFill>
                  <a:effectLst/>
                  <a:uLnTx/>
                  <a:uFillTx/>
                  <a:latin typeface="方正中等线简体" pitchFamily="65" charset="-122"/>
                  <a:ea typeface="方正中等线简体" pitchFamily="65" charset="-122"/>
                  <a:cs typeface="+mn-cs"/>
                </a:rPr>
                <a:t>47</a:t>
              </a:r>
              <a:r>
                <a:rPr kumimoji="0" lang="en-US" altLang="zh-CN" sz="1400" b="0" i="0" u="none" strike="noStrike" kern="1200" cap="none" spc="0" normalizeH="0" baseline="0" noProof="0" dirty="0" smtClean="0">
                  <a:ln>
                    <a:noFill/>
                  </a:ln>
                  <a:solidFill>
                    <a:srgbClr val="F8F8F8"/>
                  </a:solidFill>
                  <a:effectLst/>
                  <a:uLnTx/>
                  <a:uFillTx/>
                  <a:latin typeface="方正中等线简体" pitchFamily="65" charset="-122"/>
                  <a:ea typeface="方正中等线简体" pitchFamily="65" charset="-122"/>
                  <a:cs typeface="+mn-cs"/>
                </a:rPr>
                <a:t>%</a:t>
              </a:r>
              <a:endParaRPr kumimoji="0" lang="zh-CN" altLang="en-US" sz="1400" b="0" i="0" u="none" strike="noStrike" kern="1200" cap="none" spc="0" normalizeH="0" baseline="0" noProof="0" dirty="0">
                <a:ln>
                  <a:noFill/>
                </a:ln>
                <a:solidFill>
                  <a:srgbClr val="F8F8F8"/>
                </a:solidFill>
                <a:effectLst/>
                <a:uLnTx/>
                <a:uFillTx/>
                <a:latin typeface="方正中等线简体" pitchFamily="65" charset="-122"/>
                <a:ea typeface="方正中等线简体" pitchFamily="65" charset="-122"/>
                <a:cs typeface="+mn-cs"/>
              </a:endParaRPr>
            </a:p>
          </p:txBody>
        </p:sp>
        <p:sp>
          <p:nvSpPr>
            <p:cNvPr id="28" name="TextBox 682"/>
            <p:cNvSpPr txBox="1"/>
            <p:nvPr/>
          </p:nvSpPr>
          <p:spPr>
            <a:xfrm>
              <a:off x="4655400" y="2693861"/>
              <a:ext cx="599844" cy="369332"/>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smtClean="0">
                  <a:ln>
                    <a:noFill/>
                  </a:ln>
                  <a:solidFill>
                    <a:srgbClr val="F8F8F8"/>
                  </a:solidFill>
                  <a:effectLst/>
                  <a:uLnTx/>
                  <a:uFillTx/>
                  <a:latin typeface="方正中等线简体" pitchFamily="65" charset="-122"/>
                  <a:ea typeface="方正中等线简体" pitchFamily="65" charset="-122"/>
                  <a:cs typeface="+mn-cs"/>
                </a:rPr>
                <a:t>52</a:t>
              </a:r>
              <a:r>
                <a:rPr kumimoji="0" lang="en-US" altLang="zh-CN" sz="1400" b="0" i="0" u="none" strike="noStrike" kern="1200" cap="none" spc="0" normalizeH="0" baseline="0" noProof="0" dirty="0" smtClean="0">
                  <a:ln>
                    <a:noFill/>
                  </a:ln>
                  <a:solidFill>
                    <a:srgbClr val="F8F8F8"/>
                  </a:solidFill>
                  <a:effectLst/>
                  <a:uLnTx/>
                  <a:uFillTx/>
                  <a:latin typeface="方正中等线简体" pitchFamily="65" charset="-122"/>
                  <a:ea typeface="方正中等线简体" pitchFamily="65" charset="-122"/>
                  <a:cs typeface="+mn-cs"/>
                </a:rPr>
                <a:t>%</a:t>
              </a:r>
              <a:endParaRPr kumimoji="0" lang="zh-CN" altLang="en-US" sz="1400" b="0" i="0" u="none" strike="noStrike" kern="1200" cap="none" spc="0" normalizeH="0" baseline="0" noProof="0" dirty="0">
                <a:ln>
                  <a:noFill/>
                </a:ln>
                <a:solidFill>
                  <a:srgbClr val="F8F8F8"/>
                </a:solidFill>
                <a:effectLst/>
                <a:uLnTx/>
                <a:uFillTx/>
                <a:latin typeface="方正中等线简体" pitchFamily="65" charset="-122"/>
                <a:ea typeface="方正中等线简体" pitchFamily="65" charset="-122"/>
                <a:cs typeface="+mn-cs"/>
              </a:endParaRPr>
            </a:p>
          </p:txBody>
        </p:sp>
        <p:sp>
          <p:nvSpPr>
            <p:cNvPr id="29" name="TextBox 682"/>
            <p:cNvSpPr txBox="1"/>
            <p:nvPr/>
          </p:nvSpPr>
          <p:spPr>
            <a:xfrm>
              <a:off x="5388825" y="1916920"/>
              <a:ext cx="599844" cy="369332"/>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smtClean="0">
                  <a:ln>
                    <a:noFill/>
                  </a:ln>
                  <a:solidFill>
                    <a:srgbClr val="F8F8F8"/>
                  </a:solidFill>
                  <a:effectLst/>
                  <a:uLnTx/>
                  <a:uFillTx/>
                  <a:latin typeface="方正中等线简体" pitchFamily="65" charset="-122"/>
                  <a:ea typeface="方正中等线简体" pitchFamily="65" charset="-122"/>
                  <a:cs typeface="+mn-cs"/>
                </a:rPr>
                <a:t>38</a:t>
              </a:r>
              <a:r>
                <a:rPr kumimoji="0" lang="en-US" altLang="zh-CN" sz="1400" b="0" i="0" u="none" strike="noStrike" kern="1200" cap="none" spc="0" normalizeH="0" baseline="0" noProof="0" dirty="0" smtClean="0">
                  <a:ln>
                    <a:noFill/>
                  </a:ln>
                  <a:solidFill>
                    <a:srgbClr val="F8F8F8"/>
                  </a:solidFill>
                  <a:effectLst/>
                  <a:uLnTx/>
                  <a:uFillTx/>
                  <a:latin typeface="方正中等线简体" pitchFamily="65" charset="-122"/>
                  <a:ea typeface="方正中等线简体" pitchFamily="65" charset="-122"/>
                  <a:cs typeface="+mn-cs"/>
                </a:rPr>
                <a:t>%</a:t>
              </a:r>
              <a:endParaRPr kumimoji="0" lang="zh-CN" altLang="en-US" sz="1400" b="0" i="0" u="none" strike="noStrike" kern="1200" cap="none" spc="0" normalizeH="0" baseline="0" noProof="0" dirty="0">
                <a:ln>
                  <a:noFill/>
                </a:ln>
                <a:solidFill>
                  <a:srgbClr val="F8F8F8"/>
                </a:solidFill>
                <a:effectLst/>
                <a:uLnTx/>
                <a:uFillTx/>
                <a:latin typeface="方正中等线简体" pitchFamily="65" charset="-122"/>
                <a:ea typeface="方正中等线简体" pitchFamily="65" charset="-122"/>
                <a:cs typeface="+mn-cs"/>
              </a:endParaRPr>
            </a:p>
          </p:txBody>
        </p:sp>
        <p:sp>
          <p:nvSpPr>
            <p:cNvPr id="30" name="TextBox 682"/>
            <p:cNvSpPr txBox="1"/>
            <p:nvPr/>
          </p:nvSpPr>
          <p:spPr>
            <a:xfrm>
              <a:off x="6122250" y="2208610"/>
              <a:ext cx="599844" cy="369332"/>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smtClean="0">
                  <a:ln>
                    <a:noFill/>
                  </a:ln>
                  <a:solidFill>
                    <a:srgbClr val="F8F8F8"/>
                  </a:solidFill>
                  <a:effectLst/>
                  <a:uLnTx/>
                  <a:uFillTx/>
                  <a:latin typeface="方正中等线简体" pitchFamily="65" charset="-122"/>
                  <a:ea typeface="方正中等线简体" pitchFamily="65" charset="-122"/>
                  <a:cs typeface="+mn-cs"/>
                </a:rPr>
                <a:t>46</a:t>
              </a:r>
              <a:r>
                <a:rPr kumimoji="0" lang="en-US" altLang="zh-CN" sz="1400" b="0" i="0" u="none" strike="noStrike" kern="1200" cap="none" spc="0" normalizeH="0" baseline="0" noProof="0" dirty="0" smtClean="0">
                  <a:ln>
                    <a:noFill/>
                  </a:ln>
                  <a:solidFill>
                    <a:srgbClr val="F8F8F8"/>
                  </a:solidFill>
                  <a:effectLst/>
                  <a:uLnTx/>
                  <a:uFillTx/>
                  <a:latin typeface="方正中等线简体" pitchFamily="65" charset="-122"/>
                  <a:ea typeface="方正中等线简体" pitchFamily="65" charset="-122"/>
                  <a:cs typeface="+mn-cs"/>
                </a:rPr>
                <a:t>%</a:t>
              </a:r>
              <a:endParaRPr kumimoji="0" lang="zh-CN" altLang="en-US" sz="1400" b="0" i="0" u="none" strike="noStrike" kern="1200" cap="none" spc="0" normalizeH="0" baseline="0" noProof="0" dirty="0">
                <a:ln>
                  <a:noFill/>
                </a:ln>
                <a:solidFill>
                  <a:srgbClr val="F8F8F8"/>
                </a:solidFill>
                <a:effectLst/>
                <a:uLnTx/>
                <a:uFillTx/>
                <a:latin typeface="方正中等线简体" pitchFamily="65" charset="-122"/>
                <a:ea typeface="方正中等线简体" pitchFamily="65" charset="-122"/>
                <a:cs typeface="+mn-cs"/>
              </a:endParaRPr>
            </a:p>
          </p:txBody>
        </p:sp>
        <p:sp>
          <p:nvSpPr>
            <p:cNvPr id="31" name="TextBox 682"/>
            <p:cNvSpPr txBox="1"/>
            <p:nvPr/>
          </p:nvSpPr>
          <p:spPr>
            <a:xfrm>
              <a:off x="6855675" y="3051757"/>
              <a:ext cx="599844" cy="369332"/>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smtClean="0">
                  <a:ln>
                    <a:noFill/>
                  </a:ln>
                  <a:solidFill>
                    <a:srgbClr val="F8F8F8"/>
                  </a:solidFill>
                  <a:effectLst/>
                  <a:uLnTx/>
                  <a:uFillTx/>
                  <a:latin typeface="方正中等线简体" pitchFamily="65" charset="-122"/>
                  <a:ea typeface="方正中等线简体" pitchFamily="65" charset="-122"/>
                  <a:cs typeface="+mn-cs"/>
                </a:rPr>
                <a:t>68</a:t>
              </a:r>
              <a:r>
                <a:rPr kumimoji="0" lang="en-US" altLang="zh-CN" sz="1400" b="0" i="0" u="none" strike="noStrike" kern="1200" cap="none" spc="0" normalizeH="0" baseline="0" noProof="0" dirty="0" smtClean="0">
                  <a:ln>
                    <a:noFill/>
                  </a:ln>
                  <a:solidFill>
                    <a:srgbClr val="F8F8F8"/>
                  </a:solidFill>
                  <a:effectLst/>
                  <a:uLnTx/>
                  <a:uFillTx/>
                  <a:latin typeface="方正中等线简体" pitchFamily="65" charset="-122"/>
                  <a:ea typeface="方正中等线简体" pitchFamily="65" charset="-122"/>
                  <a:cs typeface="+mn-cs"/>
                </a:rPr>
                <a:t>%</a:t>
              </a:r>
              <a:endParaRPr kumimoji="0" lang="zh-CN" altLang="en-US" sz="1400" b="0" i="0" u="none" strike="noStrike" kern="1200" cap="none" spc="0" normalizeH="0" baseline="0" noProof="0" dirty="0">
                <a:ln>
                  <a:noFill/>
                </a:ln>
                <a:solidFill>
                  <a:srgbClr val="F8F8F8"/>
                </a:solidFill>
                <a:effectLst/>
                <a:uLnTx/>
                <a:uFillTx/>
                <a:latin typeface="方正中等线简体" pitchFamily="65" charset="-122"/>
                <a:ea typeface="方正中等线简体" pitchFamily="65" charset="-122"/>
                <a:cs typeface="+mn-cs"/>
              </a:endParaRPr>
            </a:p>
          </p:txBody>
        </p:sp>
        <p:sp>
          <p:nvSpPr>
            <p:cNvPr id="32" name="TextBox 682"/>
            <p:cNvSpPr txBox="1"/>
            <p:nvPr/>
          </p:nvSpPr>
          <p:spPr>
            <a:xfrm>
              <a:off x="7636725" y="2656719"/>
              <a:ext cx="599844" cy="369332"/>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smtClean="0">
                  <a:ln>
                    <a:noFill/>
                  </a:ln>
                  <a:solidFill>
                    <a:srgbClr val="F8F8F8"/>
                  </a:solidFill>
                  <a:effectLst/>
                  <a:uLnTx/>
                  <a:uFillTx/>
                  <a:latin typeface="方正中等线简体" pitchFamily="65" charset="-122"/>
                  <a:ea typeface="方正中等线简体" pitchFamily="65" charset="-122"/>
                  <a:cs typeface="+mn-cs"/>
                </a:rPr>
                <a:t>55</a:t>
              </a:r>
              <a:r>
                <a:rPr kumimoji="0" lang="en-US" altLang="zh-CN" sz="1400" b="0" i="0" u="none" strike="noStrike" kern="1200" cap="none" spc="0" normalizeH="0" baseline="0" noProof="0" dirty="0" smtClean="0">
                  <a:ln>
                    <a:noFill/>
                  </a:ln>
                  <a:solidFill>
                    <a:srgbClr val="F8F8F8"/>
                  </a:solidFill>
                  <a:effectLst/>
                  <a:uLnTx/>
                  <a:uFillTx/>
                  <a:latin typeface="方正中等线简体" pitchFamily="65" charset="-122"/>
                  <a:ea typeface="方正中等线简体" pitchFamily="65" charset="-122"/>
                  <a:cs typeface="+mn-cs"/>
                </a:rPr>
                <a:t>%</a:t>
              </a:r>
              <a:endParaRPr kumimoji="0" lang="zh-CN" altLang="en-US" sz="1400" b="0" i="0" u="none" strike="noStrike" kern="1200" cap="none" spc="0" normalizeH="0" baseline="0" noProof="0" dirty="0">
                <a:ln>
                  <a:noFill/>
                </a:ln>
                <a:solidFill>
                  <a:srgbClr val="F8F8F8"/>
                </a:solidFill>
                <a:effectLst/>
                <a:uLnTx/>
                <a:uFillTx/>
                <a:latin typeface="方正中等线简体" pitchFamily="65" charset="-122"/>
                <a:ea typeface="方正中等线简体" pitchFamily="65" charset="-122"/>
                <a:cs typeface="+mn-cs"/>
              </a:endParaRPr>
            </a:p>
          </p:txBody>
        </p:sp>
        <p:sp>
          <p:nvSpPr>
            <p:cNvPr id="33" name="TextBox 32"/>
            <p:cNvSpPr txBox="1"/>
            <p:nvPr/>
          </p:nvSpPr>
          <p:spPr bwMode="auto">
            <a:xfrm>
              <a:off x="2154111" y="3827441"/>
              <a:ext cx="1056700" cy="307777"/>
            </a:xfrm>
            <a:prstGeom prst="rect">
              <a:avLst/>
            </a:prstGeom>
            <a:noFill/>
          </p:spPr>
          <p:txBody>
            <a:bodyPr wrap="none">
              <a:spAutoFit/>
            </a:bodyPr>
            <a:lstStyle>
              <a:defPPr>
                <a:defRPr lang="zh-CN"/>
              </a:defPPr>
              <a:lvl1pPr fontAlgn="auto">
                <a:spcBef>
                  <a:spcPts val="0"/>
                </a:spcBef>
                <a:spcAft>
                  <a:spcPts val="0"/>
                </a:spcAft>
                <a:defRPr sz="1200" spc="300">
                  <a:latin typeface="微软雅黑" pitchFamily="34" charset="-122"/>
                  <a:ea typeface="微软雅黑" pitchFamily="34" charset="-122"/>
                  <a:cs typeface="Arial"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300" normalizeH="0" baseline="0" noProof="0" dirty="0">
                  <a:ln>
                    <a:noFill/>
                  </a:ln>
                  <a:solidFill>
                    <a:srgbClr val="181818"/>
                  </a:solidFill>
                  <a:effectLst/>
                  <a:uLnTx/>
                  <a:uFillTx/>
                  <a:latin typeface="微软雅黑" pitchFamily="34" charset="-122"/>
                  <a:ea typeface="微软雅黑" pitchFamily="34" charset="-122"/>
                  <a:cs typeface="Arial" pitchFamily="34" charset="0"/>
                </a:rPr>
                <a:t>添加标题</a:t>
              </a:r>
            </a:p>
          </p:txBody>
        </p:sp>
        <p:sp>
          <p:nvSpPr>
            <p:cNvPr id="34" name="TextBox 33"/>
            <p:cNvSpPr txBox="1"/>
            <p:nvPr/>
          </p:nvSpPr>
          <p:spPr bwMode="auto">
            <a:xfrm>
              <a:off x="5168547" y="2610951"/>
              <a:ext cx="1056700" cy="307777"/>
            </a:xfrm>
            <a:prstGeom prst="rect">
              <a:avLst/>
            </a:prstGeom>
            <a:noFill/>
          </p:spPr>
          <p:txBody>
            <a:bodyPr wrap="none">
              <a:spAutoFit/>
            </a:bodyPr>
            <a:lstStyle>
              <a:defPPr>
                <a:defRPr lang="zh-CN"/>
              </a:defPPr>
              <a:lvl1pPr fontAlgn="auto">
                <a:spcBef>
                  <a:spcPts val="0"/>
                </a:spcBef>
                <a:spcAft>
                  <a:spcPts val="0"/>
                </a:spcAft>
                <a:defRPr sz="1200" spc="300">
                  <a:latin typeface="微软雅黑" pitchFamily="34" charset="-122"/>
                  <a:ea typeface="微软雅黑" pitchFamily="34" charset="-122"/>
                  <a:cs typeface="Arial"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300" normalizeH="0" baseline="0" noProof="0" dirty="0">
                  <a:ln>
                    <a:noFill/>
                  </a:ln>
                  <a:solidFill>
                    <a:srgbClr val="181818"/>
                  </a:solidFill>
                  <a:effectLst/>
                  <a:uLnTx/>
                  <a:uFillTx/>
                  <a:latin typeface="微软雅黑" pitchFamily="34" charset="-122"/>
                  <a:ea typeface="微软雅黑" pitchFamily="34" charset="-122"/>
                  <a:cs typeface="Arial" pitchFamily="34" charset="0"/>
                </a:rPr>
                <a:t>添加标题</a:t>
              </a:r>
            </a:p>
          </p:txBody>
        </p:sp>
        <p:sp>
          <p:nvSpPr>
            <p:cNvPr id="35" name="TextBox 34"/>
            <p:cNvSpPr txBox="1"/>
            <p:nvPr/>
          </p:nvSpPr>
          <p:spPr bwMode="auto">
            <a:xfrm>
              <a:off x="6640110" y="3827441"/>
              <a:ext cx="1056700" cy="307777"/>
            </a:xfrm>
            <a:prstGeom prst="rect">
              <a:avLst/>
            </a:prstGeom>
            <a:noFill/>
          </p:spPr>
          <p:txBody>
            <a:bodyPr wrap="none">
              <a:spAutoFit/>
            </a:bodyPr>
            <a:lstStyle>
              <a:defPPr>
                <a:defRPr lang="zh-CN"/>
              </a:defPPr>
              <a:lvl1pPr fontAlgn="auto">
                <a:spcBef>
                  <a:spcPts val="0"/>
                </a:spcBef>
                <a:spcAft>
                  <a:spcPts val="0"/>
                </a:spcAft>
                <a:defRPr sz="1200" spc="300">
                  <a:latin typeface="微软雅黑" pitchFamily="34" charset="-122"/>
                  <a:ea typeface="微软雅黑" pitchFamily="34" charset="-122"/>
                  <a:cs typeface="Arial"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300" normalizeH="0" baseline="0" noProof="0" dirty="0">
                  <a:ln>
                    <a:noFill/>
                  </a:ln>
                  <a:solidFill>
                    <a:srgbClr val="181818"/>
                  </a:solidFill>
                  <a:effectLst/>
                  <a:uLnTx/>
                  <a:uFillTx/>
                  <a:latin typeface="微软雅黑" pitchFamily="34" charset="-122"/>
                  <a:ea typeface="微软雅黑" pitchFamily="34" charset="-122"/>
                  <a:cs typeface="Arial" pitchFamily="34" charset="0"/>
                </a:rPr>
                <a:t>添加标题</a:t>
              </a:r>
            </a:p>
          </p:txBody>
        </p:sp>
        <p:sp>
          <p:nvSpPr>
            <p:cNvPr id="36" name="TextBox 35"/>
            <p:cNvSpPr txBox="1"/>
            <p:nvPr/>
          </p:nvSpPr>
          <p:spPr bwMode="auto">
            <a:xfrm>
              <a:off x="680429" y="2610951"/>
              <a:ext cx="1056700" cy="307777"/>
            </a:xfrm>
            <a:prstGeom prst="rect">
              <a:avLst/>
            </a:prstGeom>
            <a:noFill/>
          </p:spPr>
          <p:txBody>
            <a:bodyPr wrap="none">
              <a:spAutoFit/>
            </a:bodyPr>
            <a:lstStyle>
              <a:defPPr>
                <a:defRPr lang="zh-CN"/>
              </a:defPPr>
              <a:lvl1pPr fontAlgn="auto">
                <a:spcBef>
                  <a:spcPts val="0"/>
                </a:spcBef>
                <a:spcAft>
                  <a:spcPts val="0"/>
                </a:spcAft>
                <a:defRPr sz="1200" spc="300">
                  <a:latin typeface="微软雅黑" pitchFamily="34" charset="-122"/>
                  <a:ea typeface="微软雅黑" pitchFamily="34" charset="-122"/>
                  <a:cs typeface="Arial"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300" normalizeH="0" baseline="0" noProof="0" dirty="0">
                  <a:ln>
                    <a:noFill/>
                  </a:ln>
                  <a:solidFill>
                    <a:srgbClr val="181818"/>
                  </a:solidFill>
                  <a:effectLst/>
                  <a:uLnTx/>
                  <a:uFillTx/>
                  <a:latin typeface="微软雅黑" pitchFamily="34" charset="-122"/>
                  <a:ea typeface="微软雅黑" pitchFamily="34" charset="-122"/>
                  <a:cs typeface="Arial" pitchFamily="34" charset="0"/>
                </a:rPr>
                <a:t>添加标题</a:t>
              </a:r>
            </a:p>
          </p:txBody>
        </p:sp>
      </p:grpSp>
    </p:spTree>
    <p:extLst>
      <p:ext uri="{BB962C8B-B14F-4D97-AF65-F5344CB8AC3E}">
        <p14:creationId xmlns:p14="http://schemas.microsoft.com/office/powerpoint/2010/main" xmlns="" val="446457298"/>
      </p:ext>
    </p:extLst>
  </p:cSld>
  <p:clrMapOvr>
    <a:masterClrMapping/>
  </p:clrMapOvr>
  <mc:AlternateContent xmlns:mc="http://schemas.openxmlformats.org/markup-compatibility/2006">
    <mc:Choice xmlns:p14="http://schemas.microsoft.com/office/powerpoint/2010/main" xmlns="" Requires="p14">
      <p:transition spd="slow" p14:dur="1250" advClick="0" advTm="3713">
        <p14:switch dir="r"/>
      </p:transition>
    </mc:Choice>
    <mc:Fallback>
      <p:transition spd="slow" advClick="0" advTm="371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40531" y="1086687"/>
            <a:ext cx="8290322" cy="3323677"/>
            <a:chOff x="440531" y="1086687"/>
            <a:chExt cx="8290322" cy="3323677"/>
          </a:xfrm>
        </p:grpSpPr>
        <p:sp>
          <p:nvSpPr>
            <p:cNvPr id="3" name="任意多边形 2"/>
            <p:cNvSpPr/>
            <p:nvPr/>
          </p:nvSpPr>
          <p:spPr>
            <a:xfrm rot="5400000">
              <a:off x="7416263" y="1538261"/>
              <a:ext cx="948590" cy="789339"/>
            </a:xfrm>
            <a:custGeom>
              <a:avLst/>
              <a:gdLst>
                <a:gd name="connsiteX0" fmla="*/ 0 w 3245748"/>
                <a:gd name="connsiteY0" fmla="*/ 0 h 2700849"/>
                <a:gd name="connsiteX1" fmla="*/ 235975 w 3245748"/>
                <a:gd name="connsiteY1" fmla="*/ 0 h 2700849"/>
                <a:gd name="connsiteX2" fmla="*/ 235975 w 3245748"/>
                <a:gd name="connsiteY2" fmla="*/ 1198922 h 2700849"/>
                <a:gd name="connsiteX3" fmla="*/ 1501927 w 3245748"/>
                <a:gd name="connsiteY3" fmla="*/ 2464874 h 2700849"/>
                <a:gd name="connsiteX4" fmla="*/ 3245748 w 3245748"/>
                <a:gd name="connsiteY4" fmla="*/ 2464874 h 2700849"/>
                <a:gd name="connsiteX5" fmla="*/ 3245748 w 3245748"/>
                <a:gd name="connsiteY5" fmla="*/ 2700849 h 2700849"/>
                <a:gd name="connsiteX6" fmla="*/ 1420790 w 3245748"/>
                <a:gd name="connsiteY6" fmla="*/ 2700849 h 2700849"/>
                <a:gd name="connsiteX7" fmla="*/ 0 w 3245748"/>
                <a:gd name="connsiteY7" fmla="*/ 1280059 h 2700849"/>
                <a:gd name="connsiteX8" fmla="*/ 0 w 3245748"/>
                <a:gd name="connsiteY8" fmla="*/ 0 h 2700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45748" h="2700849">
                  <a:moveTo>
                    <a:pt x="0" y="0"/>
                  </a:moveTo>
                  <a:lnTo>
                    <a:pt x="235975" y="0"/>
                  </a:lnTo>
                  <a:lnTo>
                    <a:pt x="235975" y="1198922"/>
                  </a:lnTo>
                  <a:cubicBezTo>
                    <a:pt x="235975" y="1898088"/>
                    <a:pt x="802761" y="2464874"/>
                    <a:pt x="1501927" y="2464874"/>
                  </a:cubicBezTo>
                  <a:lnTo>
                    <a:pt x="3245748" y="2464874"/>
                  </a:lnTo>
                  <a:lnTo>
                    <a:pt x="3245748" y="2700849"/>
                  </a:lnTo>
                  <a:lnTo>
                    <a:pt x="1420790" y="2700849"/>
                  </a:lnTo>
                  <a:cubicBezTo>
                    <a:pt x="636109" y="2700849"/>
                    <a:pt x="0" y="2064740"/>
                    <a:pt x="0" y="1280059"/>
                  </a:cubicBez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181818"/>
                </a:solidFill>
                <a:effectLst/>
                <a:uLnTx/>
                <a:uFillTx/>
                <a:latin typeface="Book Antiqua"/>
                <a:ea typeface="宋体" panose="02010600030101010101" pitchFamily="2" charset="-122"/>
                <a:cs typeface="+mn-cs"/>
              </a:endParaRPr>
            </a:p>
          </p:txBody>
        </p:sp>
        <p:sp>
          <p:nvSpPr>
            <p:cNvPr id="4" name="任意多边形 3"/>
            <p:cNvSpPr/>
            <p:nvPr/>
          </p:nvSpPr>
          <p:spPr>
            <a:xfrm rot="16200000">
              <a:off x="6700792" y="2899031"/>
              <a:ext cx="948590" cy="789339"/>
            </a:xfrm>
            <a:custGeom>
              <a:avLst/>
              <a:gdLst>
                <a:gd name="connsiteX0" fmla="*/ 0 w 3245748"/>
                <a:gd name="connsiteY0" fmla="*/ 0 h 2700849"/>
                <a:gd name="connsiteX1" fmla="*/ 235975 w 3245748"/>
                <a:gd name="connsiteY1" fmla="*/ 0 h 2700849"/>
                <a:gd name="connsiteX2" fmla="*/ 235975 w 3245748"/>
                <a:gd name="connsiteY2" fmla="*/ 1198922 h 2700849"/>
                <a:gd name="connsiteX3" fmla="*/ 1501927 w 3245748"/>
                <a:gd name="connsiteY3" fmla="*/ 2464874 h 2700849"/>
                <a:gd name="connsiteX4" fmla="*/ 3245748 w 3245748"/>
                <a:gd name="connsiteY4" fmla="*/ 2464874 h 2700849"/>
                <a:gd name="connsiteX5" fmla="*/ 3245748 w 3245748"/>
                <a:gd name="connsiteY5" fmla="*/ 2700849 h 2700849"/>
                <a:gd name="connsiteX6" fmla="*/ 1420790 w 3245748"/>
                <a:gd name="connsiteY6" fmla="*/ 2700849 h 2700849"/>
                <a:gd name="connsiteX7" fmla="*/ 0 w 3245748"/>
                <a:gd name="connsiteY7" fmla="*/ 1280059 h 2700849"/>
                <a:gd name="connsiteX8" fmla="*/ 0 w 3245748"/>
                <a:gd name="connsiteY8" fmla="*/ 0 h 2700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45748" h="2700849">
                  <a:moveTo>
                    <a:pt x="0" y="0"/>
                  </a:moveTo>
                  <a:lnTo>
                    <a:pt x="235975" y="0"/>
                  </a:lnTo>
                  <a:lnTo>
                    <a:pt x="235975" y="1198922"/>
                  </a:lnTo>
                  <a:cubicBezTo>
                    <a:pt x="235975" y="1898088"/>
                    <a:pt x="802761" y="2464874"/>
                    <a:pt x="1501927" y="2464874"/>
                  </a:cubicBezTo>
                  <a:lnTo>
                    <a:pt x="3245748" y="2464874"/>
                  </a:lnTo>
                  <a:lnTo>
                    <a:pt x="3245748" y="2700849"/>
                  </a:lnTo>
                  <a:lnTo>
                    <a:pt x="1420790" y="2700849"/>
                  </a:lnTo>
                  <a:cubicBezTo>
                    <a:pt x="636109" y="2700849"/>
                    <a:pt x="0" y="2064740"/>
                    <a:pt x="0" y="1280059"/>
                  </a:cubicBez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181818"/>
                </a:solidFill>
                <a:effectLst/>
                <a:uLnTx/>
                <a:uFillTx/>
                <a:latin typeface="Book Antiqua"/>
                <a:ea typeface="宋体" panose="02010600030101010101" pitchFamily="2" charset="-122"/>
                <a:cs typeface="+mn-cs"/>
              </a:endParaRPr>
            </a:p>
          </p:txBody>
        </p:sp>
        <p:sp>
          <p:nvSpPr>
            <p:cNvPr id="5" name="任意多边形 4"/>
            <p:cNvSpPr/>
            <p:nvPr/>
          </p:nvSpPr>
          <p:spPr>
            <a:xfrm rot="16200000">
              <a:off x="4254752" y="2899031"/>
              <a:ext cx="948590" cy="789339"/>
            </a:xfrm>
            <a:custGeom>
              <a:avLst/>
              <a:gdLst>
                <a:gd name="connsiteX0" fmla="*/ 0 w 3245748"/>
                <a:gd name="connsiteY0" fmla="*/ 0 h 2700849"/>
                <a:gd name="connsiteX1" fmla="*/ 235975 w 3245748"/>
                <a:gd name="connsiteY1" fmla="*/ 0 h 2700849"/>
                <a:gd name="connsiteX2" fmla="*/ 235975 w 3245748"/>
                <a:gd name="connsiteY2" fmla="*/ 1198922 h 2700849"/>
                <a:gd name="connsiteX3" fmla="*/ 1501927 w 3245748"/>
                <a:gd name="connsiteY3" fmla="*/ 2464874 h 2700849"/>
                <a:gd name="connsiteX4" fmla="*/ 3245748 w 3245748"/>
                <a:gd name="connsiteY4" fmla="*/ 2464874 h 2700849"/>
                <a:gd name="connsiteX5" fmla="*/ 3245748 w 3245748"/>
                <a:gd name="connsiteY5" fmla="*/ 2700849 h 2700849"/>
                <a:gd name="connsiteX6" fmla="*/ 1420790 w 3245748"/>
                <a:gd name="connsiteY6" fmla="*/ 2700849 h 2700849"/>
                <a:gd name="connsiteX7" fmla="*/ 0 w 3245748"/>
                <a:gd name="connsiteY7" fmla="*/ 1280059 h 2700849"/>
                <a:gd name="connsiteX8" fmla="*/ 0 w 3245748"/>
                <a:gd name="connsiteY8" fmla="*/ 0 h 2700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45748" h="2700849">
                  <a:moveTo>
                    <a:pt x="0" y="0"/>
                  </a:moveTo>
                  <a:lnTo>
                    <a:pt x="235975" y="0"/>
                  </a:lnTo>
                  <a:lnTo>
                    <a:pt x="235975" y="1198922"/>
                  </a:lnTo>
                  <a:cubicBezTo>
                    <a:pt x="235975" y="1898088"/>
                    <a:pt x="802761" y="2464874"/>
                    <a:pt x="1501927" y="2464874"/>
                  </a:cubicBezTo>
                  <a:lnTo>
                    <a:pt x="3245748" y="2464874"/>
                  </a:lnTo>
                  <a:lnTo>
                    <a:pt x="3245748" y="2700849"/>
                  </a:lnTo>
                  <a:lnTo>
                    <a:pt x="1420790" y="2700849"/>
                  </a:lnTo>
                  <a:cubicBezTo>
                    <a:pt x="636109" y="2700849"/>
                    <a:pt x="0" y="2064740"/>
                    <a:pt x="0" y="1280059"/>
                  </a:cubicBez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181818"/>
                </a:solidFill>
                <a:effectLst/>
                <a:uLnTx/>
                <a:uFillTx/>
                <a:latin typeface="Book Antiqua"/>
                <a:ea typeface="宋体" panose="02010600030101010101" pitchFamily="2" charset="-122"/>
                <a:cs typeface="+mn-cs"/>
              </a:endParaRPr>
            </a:p>
          </p:txBody>
        </p:sp>
        <p:sp>
          <p:nvSpPr>
            <p:cNvPr id="6" name="任意多边形 5"/>
            <p:cNvSpPr/>
            <p:nvPr/>
          </p:nvSpPr>
          <p:spPr>
            <a:xfrm>
              <a:off x="2211442" y="2108397"/>
              <a:ext cx="948590" cy="789339"/>
            </a:xfrm>
            <a:custGeom>
              <a:avLst/>
              <a:gdLst>
                <a:gd name="connsiteX0" fmla="*/ 0 w 3245748"/>
                <a:gd name="connsiteY0" fmla="*/ 0 h 2700849"/>
                <a:gd name="connsiteX1" fmla="*/ 235975 w 3245748"/>
                <a:gd name="connsiteY1" fmla="*/ 0 h 2700849"/>
                <a:gd name="connsiteX2" fmla="*/ 235975 w 3245748"/>
                <a:gd name="connsiteY2" fmla="*/ 1198922 h 2700849"/>
                <a:gd name="connsiteX3" fmla="*/ 1501927 w 3245748"/>
                <a:gd name="connsiteY3" fmla="*/ 2464874 h 2700849"/>
                <a:gd name="connsiteX4" fmla="*/ 3245748 w 3245748"/>
                <a:gd name="connsiteY4" fmla="*/ 2464874 h 2700849"/>
                <a:gd name="connsiteX5" fmla="*/ 3245748 w 3245748"/>
                <a:gd name="connsiteY5" fmla="*/ 2700849 h 2700849"/>
                <a:gd name="connsiteX6" fmla="*/ 1420790 w 3245748"/>
                <a:gd name="connsiteY6" fmla="*/ 2700849 h 2700849"/>
                <a:gd name="connsiteX7" fmla="*/ 0 w 3245748"/>
                <a:gd name="connsiteY7" fmla="*/ 1280059 h 2700849"/>
                <a:gd name="connsiteX8" fmla="*/ 0 w 3245748"/>
                <a:gd name="connsiteY8" fmla="*/ 0 h 2700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45748" h="2700849">
                  <a:moveTo>
                    <a:pt x="0" y="0"/>
                  </a:moveTo>
                  <a:lnTo>
                    <a:pt x="235975" y="0"/>
                  </a:lnTo>
                  <a:lnTo>
                    <a:pt x="235975" y="1198922"/>
                  </a:lnTo>
                  <a:cubicBezTo>
                    <a:pt x="235975" y="1898088"/>
                    <a:pt x="802761" y="2464874"/>
                    <a:pt x="1501927" y="2464874"/>
                  </a:cubicBezTo>
                  <a:lnTo>
                    <a:pt x="3245748" y="2464874"/>
                  </a:lnTo>
                  <a:lnTo>
                    <a:pt x="3245748" y="2700849"/>
                  </a:lnTo>
                  <a:lnTo>
                    <a:pt x="1420790" y="2700849"/>
                  </a:lnTo>
                  <a:cubicBezTo>
                    <a:pt x="636109" y="2700849"/>
                    <a:pt x="0" y="2064740"/>
                    <a:pt x="0" y="1280059"/>
                  </a:cubicBez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181818"/>
                </a:solidFill>
                <a:effectLst/>
                <a:uLnTx/>
                <a:uFillTx/>
                <a:latin typeface="Book Antiqua"/>
                <a:ea typeface="宋体" panose="02010600030101010101" pitchFamily="2" charset="-122"/>
                <a:cs typeface="+mn-cs"/>
              </a:endParaRPr>
            </a:p>
          </p:txBody>
        </p:sp>
        <p:sp>
          <p:nvSpPr>
            <p:cNvPr id="7" name="任意多边形 6"/>
            <p:cNvSpPr/>
            <p:nvPr/>
          </p:nvSpPr>
          <p:spPr>
            <a:xfrm>
              <a:off x="1205702" y="1830517"/>
              <a:ext cx="948591" cy="1702019"/>
            </a:xfrm>
            <a:custGeom>
              <a:avLst/>
              <a:gdLst>
                <a:gd name="connsiteX0" fmla="*/ 1420790 w 3245748"/>
                <a:gd name="connsiteY0" fmla="*/ 0 h 5823719"/>
                <a:gd name="connsiteX1" fmla="*/ 3245748 w 3245748"/>
                <a:gd name="connsiteY1" fmla="*/ 0 h 5823719"/>
                <a:gd name="connsiteX2" fmla="*/ 3245748 w 3245748"/>
                <a:gd name="connsiteY2" fmla="*/ 235975 h 5823719"/>
                <a:gd name="connsiteX3" fmla="*/ 1501927 w 3245748"/>
                <a:gd name="connsiteY3" fmla="*/ 235975 h 5823719"/>
                <a:gd name="connsiteX4" fmla="*/ 235975 w 3245748"/>
                <a:gd name="connsiteY4" fmla="*/ 1501927 h 5823719"/>
                <a:gd name="connsiteX5" fmla="*/ 235975 w 3245748"/>
                <a:gd name="connsiteY5" fmla="*/ 5823719 h 5823719"/>
                <a:gd name="connsiteX6" fmla="*/ 0 w 3245748"/>
                <a:gd name="connsiteY6" fmla="*/ 5823719 h 5823719"/>
                <a:gd name="connsiteX7" fmla="*/ 0 w 3245748"/>
                <a:gd name="connsiteY7" fmla="*/ 1420790 h 5823719"/>
                <a:gd name="connsiteX8" fmla="*/ 1420790 w 3245748"/>
                <a:gd name="connsiteY8" fmla="*/ 0 h 5823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45748" h="5823719">
                  <a:moveTo>
                    <a:pt x="1420790" y="0"/>
                  </a:moveTo>
                  <a:lnTo>
                    <a:pt x="3245748" y="0"/>
                  </a:lnTo>
                  <a:lnTo>
                    <a:pt x="3245748" y="235975"/>
                  </a:lnTo>
                  <a:lnTo>
                    <a:pt x="1501927" y="235975"/>
                  </a:lnTo>
                  <a:cubicBezTo>
                    <a:pt x="802761" y="235975"/>
                    <a:pt x="235975" y="802761"/>
                    <a:pt x="235975" y="1501927"/>
                  </a:cubicBezTo>
                  <a:lnTo>
                    <a:pt x="235975" y="5823719"/>
                  </a:lnTo>
                  <a:lnTo>
                    <a:pt x="0" y="5823719"/>
                  </a:lnTo>
                  <a:lnTo>
                    <a:pt x="0" y="1420790"/>
                  </a:lnTo>
                  <a:cubicBezTo>
                    <a:pt x="0" y="636109"/>
                    <a:pt x="636109" y="0"/>
                    <a:pt x="142079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181818"/>
                </a:solidFill>
                <a:effectLst/>
                <a:uLnTx/>
                <a:uFillTx/>
                <a:latin typeface="Book Antiqua"/>
                <a:ea typeface="宋体" panose="02010600030101010101" pitchFamily="2" charset="-122"/>
                <a:cs typeface="+mn-cs"/>
              </a:endParaRPr>
            </a:p>
          </p:txBody>
        </p:sp>
        <p:sp>
          <p:nvSpPr>
            <p:cNvPr id="8" name="椭圆 7"/>
            <p:cNvSpPr/>
            <p:nvPr/>
          </p:nvSpPr>
          <p:spPr>
            <a:xfrm>
              <a:off x="913786" y="3393258"/>
              <a:ext cx="648795" cy="64879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181818"/>
                </a:solidFill>
                <a:effectLst/>
                <a:uLnTx/>
                <a:uFillTx/>
                <a:latin typeface="Book Antiqua"/>
                <a:ea typeface="宋体" panose="02010600030101010101" pitchFamily="2" charset="-122"/>
                <a:cs typeface="+mn-cs"/>
              </a:endParaRPr>
            </a:p>
          </p:txBody>
        </p:sp>
        <p:sp>
          <p:nvSpPr>
            <p:cNvPr id="9" name="椭圆 8"/>
            <p:cNvSpPr/>
            <p:nvPr/>
          </p:nvSpPr>
          <p:spPr>
            <a:xfrm>
              <a:off x="1913911" y="1537942"/>
              <a:ext cx="648795" cy="648795"/>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181818"/>
                </a:solidFill>
                <a:effectLst/>
                <a:uLnTx/>
                <a:uFillTx/>
                <a:latin typeface="Book Antiqua"/>
                <a:ea typeface="宋体" panose="02010600030101010101" pitchFamily="2" charset="-122"/>
                <a:cs typeface="+mn-cs"/>
              </a:endParaRPr>
            </a:p>
          </p:txBody>
        </p:sp>
        <p:sp>
          <p:nvSpPr>
            <p:cNvPr id="10" name="任意多边形 9"/>
            <p:cNvSpPr/>
            <p:nvPr/>
          </p:nvSpPr>
          <p:spPr>
            <a:xfrm rot="5400000">
              <a:off x="5298700" y="2459836"/>
              <a:ext cx="948591" cy="1702019"/>
            </a:xfrm>
            <a:custGeom>
              <a:avLst/>
              <a:gdLst>
                <a:gd name="connsiteX0" fmla="*/ 1420790 w 3245748"/>
                <a:gd name="connsiteY0" fmla="*/ 0 h 5823719"/>
                <a:gd name="connsiteX1" fmla="*/ 3245748 w 3245748"/>
                <a:gd name="connsiteY1" fmla="*/ 0 h 5823719"/>
                <a:gd name="connsiteX2" fmla="*/ 3245748 w 3245748"/>
                <a:gd name="connsiteY2" fmla="*/ 235975 h 5823719"/>
                <a:gd name="connsiteX3" fmla="*/ 1501927 w 3245748"/>
                <a:gd name="connsiteY3" fmla="*/ 235975 h 5823719"/>
                <a:gd name="connsiteX4" fmla="*/ 235975 w 3245748"/>
                <a:gd name="connsiteY4" fmla="*/ 1501927 h 5823719"/>
                <a:gd name="connsiteX5" fmla="*/ 235975 w 3245748"/>
                <a:gd name="connsiteY5" fmla="*/ 5823719 h 5823719"/>
                <a:gd name="connsiteX6" fmla="*/ 0 w 3245748"/>
                <a:gd name="connsiteY6" fmla="*/ 5823719 h 5823719"/>
                <a:gd name="connsiteX7" fmla="*/ 0 w 3245748"/>
                <a:gd name="connsiteY7" fmla="*/ 1420790 h 5823719"/>
                <a:gd name="connsiteX8" fmla="*/ 1420790 w 3245748"/>
                <a:gd name="connsiteY8" fmla="*/ 0 h 5823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45748" h="5823719">
                  <a:moveTo>
                    <a:pt x="1420790" y="0"/>
                  </a:moveTo>
                  <a:lnTo>
                    <a:pt x="3245748" y="0"/>
                  </a:lnTo>
                  <a:lnTo>
                    <a:pt x="3245748" y="235975"/>
                  </a:lnTo>
                  <a:lnTo>
                    <a:pt x="1501927" y="235975"/>
                  </a:lnTo>
                  <a:cubicBezTo>
                    <a:pt x="802761" y="235975"/>
                    <a:pt x="235975" y="802761"/>
                    <a:pt x="235975" y="1501927"/>
                  </a:cubicBezTo>
                  <a:lnTo>
                    <a:pt x="235975" y="5823719"/>
                  </a:lnTo>
                  <a:lnTo>
                    <a:pt x="0" y="5823719"/>
                  </a:lnTo>
                  <a:lnTo>
                    <a:pt x="0" y="1420790"/>
                  </a:lnTo>
                  <a:cubicBezTo>
                    <a:pt x="0" y="636109"/>
                    <a:pt x="636109" y="0"/>
                    <a:pt x="142079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181818"/>
                </a:solidFill>
                <a:effectLst/>
                <a:uLnTx/>
                <a:uFillTx/>
                <a:latin typeface="Book Antiqua"/>
                <a:ea typeface="宋体" panose="02010600030101010101" pitchFamily="2" charset="-122"/>
                <a:cs typeface="+mn-cs"/>
              </a:endParaRPr>
            </a:p>
          </p:txBody>
        </p:sp>
        <p:sp>
          <p:nvSpPr>
            <p:cNvPr id="11" name="任意多边形 10"/>
            <p:cNvSpPr/>
            <p:nvPr/>
          </p:nvSpPr>
          <p:spPr>
            <a:xfrm rot="10800000">
              <a:off x="3263275" y="2825120"/>
              <a:ext cx="948590" cy="789339"/>
            </a:xfrm>
            <a:custGeom>
              <a:avLst/>
              <a:gdLst>
                <a:gd name="connsiteX0" fmla="*/ 0 w 3245748"/>
                <a:gd name="connsiteY0" fmla="*/ 0 h 2700849"/>
                <a:gd name="connsiteX1" fmla="*/ 235975 w 3245748"/>
                <a:gd name="connsiteY1" fmla="*/ 0 h 2700849"/>
                <a:gd name="connsiteX2" fmla="*/ 235975 w 3245748"/>
                <a:gd name="connsiteY2" fmla="*/ 1198922 h 2700849"/>
                <a:gd name="connsiteX3" fmla="*/ 1501927 w 3245748"/>
                <a:gd name="connsiteY3" fmla="*/ 2464874 h 2700849"/>
                <a:gd name="connsiteX4" fmla="*/ 3245748 w 3245748"/>
                <a:gd name="connsiteY4" fmla="*/ 2464874 h 2700849"/>
                <a:gd name="connsiteX5" fmla="*/ 3245748 w 3245748"/>
                <a:gd name="connsiteY5" fmla="*/ 2700849 h 2700849"/>
                <a:gd name="connsiteX6" fmla="*/ 1420790 w 3245748"/>
                <a:gd name="connsiteY6" fmla="*/ 2700849 h 2700849"/>
                <a:gd name="connsiteX7" fmla="*/ 0 w 3245748"/>
                <a:gd name="connsiteY7" fmla="*/ 1280059 h 2700849"/>
                <a:gd name="connsiteX8" fmla="*/ 0 w 3245748"/>
                <a:gd name="connsiteY8" fmla="*/ 0 h 2700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45748" h="2700849">
                  <a:moveTo>
                    <a:pt x="0" y="0"/>
                  </a:moveTo>
                  <a:lnTo>
                    <a:pt x="235975" y="0"/>
                  </a:lnTo>
                  <a:lnTo>
                    <a:pt x="235975" y="1198922"/>
                  </a:lnTo>
                  <a:cubicBezTo>
                    <a:pt x="235975" y="1898088"/>
                    <a:pt x="802761" y="2464874"/>
                    <a:pt x="1501927" y="2464874"/>
                  </a:cubicBezTo>
                  <a:lnTo>
                    <a:pt x="3245748" y="2464874"/>
                  </a:lnTo>
                  <a:lnTo>
                    <a:pt x="3245748" y="2700849"/>
                  </a:lnTo>
                  <a:lnTo>
                    <a:pt x="1420790" y="2700849"/>
                  </a:lnTo>
                  <a:cubicBezTo>
                    <a:pt x="636109" y="2700849"/>
                    <a:pt x="0" y="2064740"/>
                    <a:pt x="0" y="1280059"/>
                  </a:cubicBez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181818"/>
                </a:solidFill>
                <a:effectLst/>
                <a:uLnTx/>
                <a:uFillTx/>
                <a:latin typeface="Book Antiqua"/>
                <a:ea typeface="宋体" panose="02010600030101010101" pitchFamily="2" charset="-122"/>
                <a:cs typeface="+mn-cs"/>
              </a:endParaRPr>
            </a:p>
          </p:txBody>
        </p:sp>
        <p:sp>
          <p:nvSpPr>
            <p:cNvPr id="12" name="椭圆 11"/>
            <p:cNvSpPr/>
            <p:nvPr/>
          </p:nvSpPr>
          <p:spPr>
            <a:xfrm>
              <a:off x="3847843" y="3393258"/>
              <a:ext cx="648795" cy="648795"/>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181818"/>
                </a:solidFill>
                <a:effectLst/>
                <a:uLnTx/>
                <a:uFillTx/>
                <a:latin typeface="Book Antiqua"/>
                <a:ea typeface="宋体" panose="02010600030101010101" pitchFamily="2" charset="-122"/>
                <a:cs typeface="+mn-cs"/>
              </a:endParaRPr>
            </a:p>
          </p:txBody>
        </p:sp>
        <p:sp>
          <p:nvSpPr>
            <p:cNvPr id="13" name="椭圆 12"/>
            <p:cNvSpPr/>
            <p:nvPr/>
          </p:nvSpPr>
          <p:spPr>
            <a:xfrm>
              <a:off x="4759726" y="2535013"/>
              <a:ext cx="648795" cy="64879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181818"/>
                </a:solidFill>
                <a:effectLst/>
                <a:uLnTx/>
                <a:uFillTx/>
                <a:latin typeface="Book Antiqua"/>
                <a:ea typeface="宋体" panose="02010600030101010101" pitchFamily="2" charset="-122"/>
                <a:cs typeface="+mn-cs"/>
              </a:endParaRPr>
            </a:p>
          </p:txBody>
        </p:sp>
        <p:sp>
          <p:nvSpPr>
            <p:cNvPr id="14" name="椭圆 13"/>
            <p:cNvSpPr/>
            <p:nvPr/>
          </p:nvSpPr>
          <p:spPr>
            <a:xfrm>
              <a:off x="6263204" y="3393258"/>
              <a:ext cx="648795" cy="648795"/>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181818"/>
                </a:solidFill>
                <a:effectLst/>
                <a:uLnTx/>
                <a:uFillTx/>
                <a:latin typeface="Book Antiqua"/>
                <a:ea typeface="宋体" panose="02010600030101010101" pitchFamily="2" charset="-122"/>
                <a:cs typeface="+mn-cs"/>
              </a:endParaRPr>
            </a:p>
          </p:txBody>
        </p:sp>
        <p:sp>
          <p:nvSpPr>
            <p:cNvPr id="15" name="椭圆 14"/>
            <p:cNvSpPr/>
            <p:nvPr/>
          </p:nvSpPr>
          <p:spPr>
            <a:xfrm>
              <a:off x="7203662" y="2282815"/>
              <a:ext cx="648795" cy="648795"/>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181818"/>
                </a:solidFill>
                <a:effectLst/>
                <a:uLnTx/>
                <a:uFillTx/>
                <a:latin typeface="Book Antiqua"/>
                <a:ea typeface="宋体" panose="02010600030101010101" pitchFamily="2" charset="-122"/>
                <a:cs typeface="+mn-cs"/>
              </a:endParaRPr>
            </a:p>
          </p:txBody>
        </p:sp>
        <p:sp>
          <p:nvSpPr>
            <p:cNvPr id="16" name="椭圆 15"/>
            <p:cNvSpPr/>
            <p:nvPr/>
          </p:nvSpPr>
          <p:spPr>
            <a:xfrm>
              <a:off x="8082058" y="1181722"/>
              <a:ext cx="648795" cy="648795"/>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181818"/>
                </a:solidFill>
                <a:effectLst/>
                <a:uLnTx/>
                <a:uFillTx/>
                <a:latin typeface="Book Antiqua"/>
                <a:ea typeface="宋体" panose="02010600030101010101" pitchFamily="2" charset="-122"/>
                <a:cs typeface="+mn-cs"/>
              </a:endParaRPr>
            </a:p>
          </p:txBody>
        </p:sp>
        <p:sp>
          <p:nvSpPr>
            <p:cNvPr id="17" name="Freeform 5"/>
            <p:cNvSpPr>
              <a:spLocks noChangeAspect="1" noEditPoints="1"/>
            </p:cNvSpPr>
            <p:nvPr/>
          </p:nvSpPr>
          <p:spPr bwMode="auto">
            <a:xfrm>
              <a:off x="4909913" y="2753211"/>
              <a:ext cx="356539" cy="270000"/>
            </a:xfrm>
            <a:custGeom>
              <a:avLst/>
              <a:gdLst>
                <a:gd name="T0" fmla="*/ 105 w 128"/>
                <a:gd name="T1" fmla="*/ 2 h 96"/>
                <a:gd name="T2" fmla="*/ 28 w 128"/>
                <a:gd name="T3" fmla="*/ 0 h 96"/>
                <a:gd name="T4" fmla="*/ 2 w 128"/>
                <a:gd name="T5" fmla="*/ 23 h 96"/>
                <a:gd name="T6" fmla="*/ 2 w 128"/>
                <a:gd name="T7" fmla="*/ 34 h 96"/>
                <a:gd name="T8" fmla="*/ 64 w 128"/>
                <a:gd name="T9" fmla="*/ 96 h 96"/>
                <a:gd name="T10" fmla="*/ 126 w 128"/>
                <a:gd name="T11" fmla="*/ 34 h 96"/>
                <a:gd name="T12" fmla="*/ 126 w 128"/>
                <a:gd name="T13" fmla="*/ 23 h 96"/>
                <a:gd name="T14" fmla="*/ 55 w 128"/>
                <a:gd name="T15" fmla="*/ 28 h 96"/>
                <a:gd name="T16" fmla="*/ 73 w 128"/>
                <a:gd name="T17" fmla="*/ 28 h 96"/>
                <a:gd name="T18" fmla="*/ 78 w 128"/>
                <a:gd name="T19" fmla="*/ 9 h 96"/>
                <a:gd name="T20" fmla="*/ 76 w 128"/>
                <a:gd name="T21" fmla="*/ 25 h 96"/>
                <a:gd name="T22" fmla="*/ 52 w 128"/>
                <a:gd name="T23" fmla="*/ 25 h 96"/>
                <a:gd name="T24" fmla="*/ 50 w 128"/>
                <a:gd name="T25" fmla="*/ 9 h 96"/>
                <a:gd name="T26" fmla="*/ 52 w 128"/>
                <a:gd name="T27" fmla="*/ 25 h 96"/>
                <a:gd name="T28" fmla="*/ 64 w 128"/>
                <a:gd name="T29" fmla="*/ 82 h 96"/>
                <a:gd name="T30" fmla="*/ 74 w 128"/>
                <a:gd name="T31" fmla="*/ 32 h 96"/>
                <a:gd name="T32" fmla="*/ 98 w 128"/>
                <a:gd name="T33" fmla="*/ 32 h 96"/>
                <a:gd name="T34" fmla="*/ 78 w 128"/>
                <a:gd name="T35" fmla="*/ 32 h 96"/>
                <a:gd name="T36" fmla="*/ 89 w 128"/>
                <a:gd name="T37" fmla="*/ 20 h 96"/>
                <a:gd name="T38" fmla="*/ 79 w 128"/>
                <a:gd name="T39" fmla="*/ 28 h 96"/>
                <a:gd name="T40" fmla="*/ 97 w 128"/>
                <a:gd name="T41" fmla="*/ 8 h 96"/>
                <a:gd name="T42" fmla="*/ 83 w 128"/>
                <a:gd name="T43" fmla="*/ 8 h 96"/>
                <a:gd name="T44" fmla="*/ 55 w 128"/>
                <a:gd name="T45" fmla="*/ 8 h 96"/>
                <a:gd name="T46" fmla="*/ 64 w 128"/>
                <a:gd name="T47" fmla="*/ 15 h 96"/>
                <a:gd name="T48" fmla="*/ 31 w 128"/>
                <a:gd name="T49" fmla="*/ 8 h 96"/>
                <a:gd name="T50" fmla="*/ 39 w 128"/>
                <a:gd name="T51" fmla="*/ 14 h 96"/>
                <a:gd name="T52" fmla="*/ 49 w 128"/>
                <a:gd name="T53" fmla="*/ 28 h 96"/>
                <a:gd name="T54" fmla="*/ 39 w 128"/>
                <a:gd name="T55" fmla="*/ 20 h 96"/>
                <a:gd name="T56" fmla="*/ 60 w 128"/>
                <a:gd name="T57" fmla="*/ 81 h 96"/>
                <a:gd name="T58" fmla="*/ 50 w 128"/>
                <a:gd name="T59" fmla="*/ 32 h 96"/>
                <a:gd name="T60" fmla="*/ 11 w 128"/>
                <a:gd name="T61" fmla="*/ 32 h 96"/>
                <a:gd name="T62" fmla="*/ 51 w 128"/>
                <a:gd name="T63" fmla="*/ 74 h 96"/>
                <a:gd name="T64" fmla="*/ 117 w 128"/>
                <a:gd name="T65" fmla="*/ 32 h 96"/>
                <a:gd name="T66" fmla="*/ 102 w 128"/>
                <a:gd name="T67" fmla="*/ 32 h 96"/>
                <a:gd name="T68" fmla="*/ 92 w 128"/>
                <a:gd name="T69" fmla="*/ 17 h 96"/>
                <a:gd name="T70" fmla="*/ 120 w 128"/>
                <a:gd name="T71" fmla="*/ 28 h 96"/>
                <a:gd name="T72" fmla="*/ 27 w 128"/>
                <a:gd name="T73" fmla="*/ 10 h 96"/>
                <a:gd name="T74" fmla="*/ 25 w 128"/>
                <a:gd name="T75" fmla="*/ 28 h 96"/>
                <a:gd name="T76" fmla="*/ 27 w 128"/>
                <a:gd name="T77" fmla="*/ 1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8" h="96">
                  <a:moveTo>
                    <a:pt x="126" y="23"/>
                  </a:moveTo>
                  <a:cubicBezTo>
                    <a:pt x="105" y="2"/>
                    <a:pt x="105" y="2"/>
                    <a:pt x="105" y="2"/>
                  </a:cubicBezTo>
                  <a:cubicBezTo>
                    <a:pt x="104" y="1"/>
                    <a:pt x="102" y="0"/>
                    <a:pt x="100" y="0"/>
                  </a:cubicBezTo>
                  <a:cubicBezTo>
                    <a:pt x="28" y="0"/>
                    <a:pt x="28" y="0"/>
                    <a:pt x="28" y="0"/>
                  </a:cubicBezTo>
                  <a:cubicBezTo>
                    <a:pt x="26" y="0"/>
                    <a:pt x="24" y="1"/>
                    <a:pt x="23" y="2"/>
                  </a:cubicBezTo>
                  <a:cubicBezTo>
                    <a:pt x="2" y="23"/>
                    <a:pt x="2" y="23"/>
                    <a:pt x="2" y="23"/>
                  </a:cubicBezTo>
                  <a:cubicBezTo>
                    <a:pt x="1" y="24"/>
                    <a:pt x="0" y="26"/>
                    <a:pt x="0" y="28"/>
                  </a:cubicBezTo>
                  <a:cubicBezTo>
                    <a:pt x="0" y="30"/>
                    <a:pt x="1" y="32"/>
                    <a:pt x="2" y="34"/>
                  </a:cubicBezTo>
                  <a:cubicBezTo>
                    <a:pt x="58" y="93"/>
                    <a:pt x="58" y="93"/>
                    <a:pt x="58" y="93"/>
                  </a:cubicBezTo>
                  <a:cubicBezTo>
                    <a:pt x="60" y="95"/>
                    <a:pt x="62" y="96"/>
                    <a:pt x="64" y="96"/>
                  </a:cubicBezTo>
                  <a:cubicBezTo>
                    <a:pt x="66" y="96"/>
                    <a:pt x="68" y="95"/>
                    <a:pt x="70" y="93"/>
                  </a:cubicBezTo>
                  <a:cubicBezTo>
                    <a:pt x="126" y="34"/>
                    <a:pt x="126" y="34"/>
                    <a:pt x="126" y="34"/>
                  </a:cubicBezTo>
                  <a:cubicBezTo>
                    <a:pt x="127" y="32"/>
                    <a:pt x="128" y="30"/>
                    <a:pt x="128" y="28"/>
                  </a:cubicBezTo>
                  <a:cubicBezTo>
                    <a:pt x="128" y="26"/>
                    <a:pt x="127" y="24"/>
                    <a:pt x="126" y="23"/>
                  </a:cubicBezTo>
                  <a:close/>
                  <a:moveTo>
                    <a:pt x="73" y="28"/>
                  </a:moveTo>
                  <a:cubicBezTo>
                    <a:pt x="55" y="28"/>
                    <a:pt x="55" y="28"/>
                    <a:pt x="55" y="28"/>
                  </a:cubicBezTo>
                  <a:cubicBezTo>
                    <a:pt x="64" y="21"/>
                    <a:pt x="64" y="21"/>
                    <a:pt x="64" y="21"/>
                  </a:cubicBezTo>
                  <a:lnTo>
                    <a:pt x="73" y="28"/>
                  </a:lnTo>
                  <a:close/>
                  <a:moveTo>
                    <a:pt x="67" y="18"/>
                  </a:moveTo>
                  <a:cubicBezTo>
                    <a:pt x="78" y="9"/>
                    <a:pt x="78" y="9"/>
                    <a:pt x="78" y="9"/>
                  </a:cubicBezTo>
                  <a:cubicBezTo>
                    <a:pt x="86" y="17"/>
                    <a:pt x="86" y="17"/>
                    <a:pt x="86" y="17"/>
                  </a:cubicBezTo>
                  <a:cubicBezTo>
                    <a:pt x="76" y="25"/>
                    <a:pt x="76" y="25"/>
                    <a:pt x="76" y="25"/>
                  </a:cubicBezTo>
                  <a:lnTo>
                    <a:pt x="67" y="18"/>
                  </a:lnTo>
                  <a:close/>
                  <a:moveTo>
                    <a:pt x="52" y="25"/>
                  </a:moveTo>
                  <a:cubicBezTo>
                    <a:pt x="42" y="17"/>
                    <a:pt x="42" y="17"/>
                    <a:pt x="42" y="17"/>
                  </a:cubicBezTo>
                  <a:cubicBezTo>
                    <a:pt x="50" y="9"/>
                    <a:pt x="50" y="9"/>
                    <a:pt x="50" y="9"/>
                  </a:cubicBezTo>
                  <a:cubicBezTo>
                    <a:pt x="61" y="18"/>
                    <a:pt x="61" y="18"/>
                    <a:pt x="61" y="18"/>
                  </a:cubicBezTo>
                  <a:lnTo>
                    <a:pt x="52" y="25"/>
                  </a:lnTo>
                  <a:close/>
                  <a:moveTo>
                    <a:pt x="74" y="32"/>
                  </a:moveTo>
                  <a:cubicBezTo>
                    <a:pt x="64" y="82"/>
                    <a:pt x="64" y="82"/>
                    <a:pt x="64" y="82"/>
                  </a:cubicBezTo>
                  <a:cubicBezTo>
                    <a:pt x="54" y="32"/>
                    <a:pt x="54" y="32"/>
                    <a:pt x="54" y="32"/>
                  </a:cubicBezTo>
                  <a:lnTo>
                    <a:pt x="74" y="32"/>
                  </a:lnTo>
                  <a:close/>
                  <a:moveTo>
                    <a:pt x="78" y="32"/>
                  </a:moveTo>
                  <a:cubicBezTo>
                    <a:pt x="98" y="32"/>
                    <a:pt x="98" y="32"/>
                    <a:pt x="98" y="32"/>
                  </a:cubicBezTo>
                  <a:cubicBezTo>
                    <a:pt x="68" y="81"/>
                    <a:pt x="68" y="81"/>
                    <a:pt x="68" y="81"/>
                  </a:cubicBezTo>
                  <a:lnTo>
                    <a:pt x="78" y="32"/>
                  </a:lnTo>
                  <a:close/>
                  <a:moveTo>
                    <a:pt x="79" y="28"/>
                  </a:moveTo>
                  <a:cubicBezTo>
                    <a:pt x="89" y="20"/>
                    <a:pt x="89" y="20"/>
                    <a:pt x="89" y="20"/>
                  </a:cubicBezTo>
                  <a:cubicBezTo>
                    <a:pt x="97" y="28"/>
                    <a:pt x="97" y="28"/>
                    <a:pt x="97" y="28"/>
                  </a:cubicBezTo>
                  <a:lnTo>
                    <a:pt x="79" y="28"/>
                  </a:lnTo>
                  <a:close/>
                  <a:moveTo>
                    <a:pt x="83" y="8"/>
                  </a:moveTo>
                  <a:cubicBezTo>
                    <a:pt x="97" y="8"/>
                    <a:pt x="97" y="8"/>
                    <a:pt x="97" y="8"/>
                  </a:cubicBezTo>
                  <a:cubicBezTo>
                    <a:pt x="89" y="14"/>
                    <a:pt x="89" y="14"/>
                    <a:pt x="89" y="14"/>
                  </a:cubicBezTo>
                  <a:lnTo>
                    <a:pt x="83" y="8"/>
                  </a:lnTo>
                  <a:close/>
                  <a:moveTo>
                    <a:pt x="64" y="15"/>
                  </a:moveTo>
                  <a:cubicBezTo>
                    <a:pt x="55" y="8"/>
                    <a:pt x="55" y="8"/>
                    <a:pt x="55" y="8"/>
                  </a:cubicBezTo>
                  <a:cubicBezTo>
                    <a:pt x="73" y="8"/>
                    <a:pt x="73" y="8"/>
                    <a:pt x="73" y="8"/>
                  </a:cubicBezTo>
                  <a:lnTo>
                    <a:pt x="64" y="15"/>
                  </a:lnTo>
                  <a:close/>
                  <a:moveTo>
                    <a:pt x="39" y="14"/>
                  </a:moveTo>
                  <a:cubicBezTo>
                    <a:pt x="31" y="8"/>
                    <a:pt x="31" y="8"/>
                    <a:pt x="31" y="8"/>
                  </a:cubicBezTo>
                  <a:cubicBezTo>
                    <a:pt x="45" y="8"/>
                    <a:pt x="45" y="8"/>
                    <a:pt x="45" y="8"/>
                  </a:cubicBezTo>
                  <a:lnTo>
                    <a:pt x="39" y="14"/>
                  </a:lnTo>
                  <a:close/>
                  <a:moveTo>
                    <a:pt x="39" y="20"/>
                  </a:moveTo>
                  <a:cubicBezTo>
                    <a:pt x="49" y="28"/>
                    <a:pt x="49" y="28"/>
                    <a:pt x="49" y="28"/>
                  </a:cubicBezTo>
                  <a:cubicBezTo>
                    <a:pt x="31" y="28"/>
                    <a:pt x="31" y="28"/>
                    <a:pt x="31" y="28"/>
                  </a:cubicBezTo>
                  <a:lnTo>
                    <a:pt x="39" y="20"/>
                  </a:lnTo>
                  <a:close/>
                  <a:moveTo>
                    <a:pt x="50" y="32"/>
                  </a:moveTo>
                  <a:cubicBezTo>
                    <a:pt x="60" y="81"/>
                    <a:pt x="60" y="81"/>
                    <a:pt x="60" y="81"/>
                  </a:cubicBezTo>
                  <a:cubicBezTo>
                    <a:pt x="30" y="32"/>
                    <a:pt x="30" y="32"/>
                    <a:pt x="30" y="32"/>
                  </a:cubicBezTo>
                  <a:lnTo>
                    <a:pt x="50" y="32"/>
                  </a:lnTo>
                  <a:close/>
                  <a:moveTo>
                    <a:pt x="51" y="74"/>
                  </a:moveTo>
                  <a:cubicBezTo>
                    <a:pt x="11" y="32"/>
                    <a:pt x="11" y="32"/>
                    <a:pt x="11" y="32"/>
                  </a:cubicBezTo>
                  <a:cubicBezTo>
                    <a:pt x="26" y="32"/>
                    <a:pt x="26" y="32"/>
                    <a:pt x="26" y="32"/>
                  </a:cubicBezTo>
                  <a:lnTo>
                    <a:pt x="51" y="74"/>
                  </a:lnTo>
                  <a:close/>
                  <a:moveTo>
                    <a:pt x="102" y="32"/>
                  </a:moveTo>
                  <a:cubicBezTo>
                    <a:pt x="117" y="32"/>
                    <a:pt x="117" y="32"/>
                    <a:pt x="117" y="32"/>
                  </a:cubicBezTo>
                  <a:cubicBezTo>
                    <a:pt x="77" y="74"/>
                    <a:pt x="77" y="74"/>
                    <a:pt x="77" y="74"/>
                  </a:cubicBezTo>
                  <a:lnTo>
                    <a:pt x="102" y="32"/>
                  </a:lnTo>
                  <a:close/>
                  <a:moveTo>
                    <a:pt x="103" y="28"/>
                  </a:moveTo>
                  <a:cubicBezTo>
                    <a:pt x="92" y="17"/>
                    <a:pt x="92" y="17"/>
                    <a:pt x="92" y="17"/>
                  </a:cubicBezTo>
                  <a:cubicBezTo>
                    <a:pt x="101" y="10"/>
                    <a:pt x="101" y="10"/>
                    <a:pt x="101" y="10"/>
                  </a:cubicBezTo>
                  <a:cubicBezTo>
                    <a:pt x="120" y="28"/>
                    <a:pt x="120" y="28"/>
                    <a:pt x="120" y="28"/>
                  </a:cubicBezTo>
                  <a:lnTo>
                    <a:pt x="103" y="28"/>
                  </a:lnTo>
                  <a:close/>
                  <a:moveTo>
                    <a:pt x="27" y="10"/>
                  </a:moveTo>
                  <a:cubicBezTo>
                    <a:pt x="36" y="17"/>
                    <a:pt x="36" y="17"/>
                    <a:pt x="36" y="17"/>
                  </a:cubicBezTo>
                  <a:cubicBezTo>
                    <a:pt x="25" y="28"/>
                    <a:pt x="25" y="28"/>
                    <a:pt x="25" y="28"/>
                  </a:cubicBezTo>
                  <a:cubicBezTo>
                    <a:pt x="8" y="28"/>
                    <a:pt x="8" y="28"/>
                    <a:pt x="8" y="28"/>
                  </a:cubicBezTo>
                  <a:lnTo>
                    <a:pt x="27" y="10"/>
                  </a:lnTo>
                  <a:close/>
                </a:path>
              </a:pathLst>
            </a:custGeom>
            <a:solidFill>
              <a:srgbClr val="FFFFFF"/>
            </a:solidFill>
            <a:ln>
              <a:noFill/>
            </a:ln>
          </p:spPr>
          <p:txBody>
            <a:bodyPr vert="horz" wrap="square" lIns="68580" tIns="34290" rIns="68580" bIns="3429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181818"/>
                </a:solidFill>
                <a:effectLst/>
                <a:uLnTx/>
                <a:uFillTx/>
                <a:latin typeface="Book Antiqua"/>
                <a:ea typeface="+mn-ea"/>
                <a:cs typeface="+mn-cs"/>
              </a:endParaRPr>
            </a:p>
          </p:txBody>
        </p:sp>
        <p:grpSp>
          <p:nvGrpSpPr>
            <p:cNvPr id="18" name="Group 78"/>
            <p:cNvGrpSpPr>
              <a:grpSpLocks noChangeAspect="1"/>
            </p:cNvGrpSpPr>
            <p:nvPr/>
          </p:nvGrpSpPr>
          <p:grpSpPr>
            <a:xfrm>
              <a:off x="4048308" y="3582656"/>
              <a:ext cx="253399" cy="270000"/>
              <a:chOff x="6350" y="4763"/>
              <a:chExt cx="460375" cy="490537"/>
            </a:xfrm>
            <a:solidFill>
              <a:srgbClr val="FFFFFF"/>
            </a:solidFill>
          </p:grpSpPr>
          <p:sp>
            <p:nvSpPr>
              <p:cNvPr id="58" name="Freeform 10"/>
              <p:cNvSpPr>
                <a:spLocks noEditPoints="1"/>
              </p:cNvSpPr>
              <p:nvPr/>
            </p:nvSpPr>
            <p:spPr bwMode="auto">
              <a:xfrm>
                <a:off x="6350" y="4763"/>
                <a:ext cx="460375" cy="490537"/>
              </a:xfrm>
              <a:custGeom>
                <a:avLst/>
                <a:gdLst>
                  <a:gd name="T0" fmla="*/ 104 w 120"/>
                  <a:gd name="T1" fmla="*/ 0 h 128"/>
                  <a:gd name="T2" fmla="*/ 16 w 120"/>
                  <a:gd name="T3" fmla="*/ 0 h 128"/>
                  <a:gd name="T4" fmla="*/ 0 w 120"/>
                  <a:gd name="T5" fmla="*/ 16 h 128"/>
                  <a:gd name="T6" fmla="*/ 0 w 120"/>
                  <a:gd name="T7" fmla="*/ 112 h 128"/>
                  <a:gd name="T8" fmla="*/ 16 w 120"/>
                  <a:gd name="T9" fmla="*/ 128 h 128"/>
                  <a:gd name="T10" fmla="*/ 104 w 120"/>
                  <a:gd name="T11" fmla="*/ 128 h 128"/>
                  <a:gd name="T12" fmla="*/ 120 w 120"/>
                  <a:gd name="T13" fmla="*/ 112 h 128"/>
                  <a:gd name="T14" fmla="*/ 120 w 120"/>
                  <a:gd name="T15" fmla="*/ 16 h 128"/>
                  <a:gd name="T16" fmla="*/ 104 w 120"/>
                  <a:gd name="T17" fmla="*/ 0 h 128"/>
                  <a:gd name="T18" fmla="*/ 112 w 120"/>
                  <a:gd name="T19" fmla="*/ 112 h 128"/>
                  <a:gd name="T20" fmla="*/ 104 w 120"/>
                  <a:gd name="T21" fmla="*/ 120 h 128"/>
                  <a:gd name="T22" fmla="*/ 16 w 120"/>
                  <a:gd name="T23" fmla="*/ 120 h 128"/>
                  <a:gd name="T24" fmla="*/ 8 w 120"/>
                  <a:gd name="T25" fmla="*/ 112 h 128"/>
                  <a:gd name="T26" fmla="*/ 8 w 120"/>
                  <a:gd name="T27" fmla="*/ 16 h 128"/>
                  <a:gd name="T28" fmla="*/ 16 w 120"/>
                  <a:gd name="T29" fmla="*/ 8 h 128"/>
                  <a:gd name="T30" fmla="*/ 104 w 120"/>
                  <a:gd name="T31" fmla="*/ 8 h 128"/>
                  <a:gd name="T32" fmla="*/ 112 w 120"/>
                  <a:gd name="T33" fmla="*/ 16 h 128"/>
                  <a:gd name="T34" fmla="*/ 112 w 120"/>
                  <a:gd name="T35" fmla="*/ 11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0" h="128">
                    <a:moveTo>
                      <a:pt x="104" y="0"/>
                    </a:moveTo>
                    <a:cubicBezTo>
                      <a:pt x="16" y="0"/>
                      <a:pt x="16" y="0"/>
                      <a:pt x="16" y="0"/>
                    </a:cubicBezTo>
                    <a:cubicBezTo>
                      <a:pt x="7" y="0"/>
                      <a:pt x="0" y="7"/>
                      <a:pt x="0" y="16"/>
                    </a:cubicBezTo>
                    <a:cubicBezTo>
                      <a:pt x="0" y="112"/>
                      <a:pt x="0" y="112"/>
                      <a:pt x="0" y="112"/>
                    </a:cubicBezTo>
                    <a:cubicBezTo>
                      <a:pt x="0" y="121"/>
                      <a:pt x="7" y="128"/>
                      <a:pt x="16" y="128"/>
                    </a:cubicBezTo>
                    <a:cubicBezTo>
                      <a:pt x="104" y="128"/>
                      <a:pt x="104" y="128"/>
                      <a:pt x="104" y="128"/>
                    </a:cubicBezTo>
                    <a:cubicBezTo>
                      <a:pt x="113" y="128"/>
                      <a:pt x="120" y="121"/>
                      <a:pt x="120" y="112"/>
                    </a:cubicBezTo>
                    <a:cubicBezTo>
                      <a:pt x="120" y="16"/>
                      <a:pt x="120" y="16"/>
                      <a:pt x="120" y="16"/>
                    </a:cubicBezTo>
                    <a:cubicBezTo>
                      <a:pt x="120" y="7"/>
                      <a:pt x="113" y="0"/>
                      <a:pt x="104" y="0"/>
                    </a:cubicBezTo>
                    <a:close/>
                    <a:moveTo>
                      <a:pt x="112" y="112"/>
                    </a:moveTo>
                    <a:cubicBezTo>
                      <a:pt x="112" y="116"/>
                      <a:pt x="108" y="120"/>
                      <a:pt x="104" y="120"/>
                    </a:cubicBezTo>
                    <a:cubicBezTo>
                      <a:pt x="16" y="120"/>
                      <a:pt x="16" y="120"/>
                      <a:pt x="16" y="120"/>
                    </a:cubicBezTo>
                    <a:cubicBezTo>
                      <a:pt x="12" y="120"/>
                      <a:pt x="8" y="116"/>
                      <a:pt x="8" y="112"/>
                    </a:cubicBezTo>
                    <a:cubicBezTo>
                      <a:pt x="8" y="16"/>
                      <a:pt x="8" y="16"/>
                      <a:pt x="8" y="16"/>
                    </a:cubicBezTo>
                    <a:cubicBezTo>
                      <a:pt x="8" y="12"/>
                      <a:pt x="12" y="8"/>
                      <a:pt x="16" y="8"/>
                    </a:cubicBezTo>
                    <a:cubicBezTo>
                      <a:pt x="104" y="8"/>
                      <a:pt x="104" y="8"/>
                      <a:pt x="104" y="8"/>
                    </a:cubicBezTo>
                    <a:cubicBezTo>
                      <a:pt x="108" y="8"/>
                      <a:pt x="112" y="12"/>
                      <a:pt x="112" y="16"/>
                    </a:cubicBezTo>
                    <a:lnTo>
                      <a:pt x="112" y="11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181818"/>
                  </a:solidFill>
                  <a:effectLst/>
                  <a:uLnTx/>
                  <a:uFillTx/>
                  <a:latin typeface="Book Antiqua"/>
                  <a:ea typeface="+mn-ea"/>
                  <a:cs typeface="+mn-cs"/>
                </a:endParaRPr>
              </a:p>
            </p:txBody>
          </p:sp>
          <p:sp>
            <p:nvSpPr>
              <p:cNvPr id="59" name="Freeform 11"/>
              <p:cNvSpPr>
                <a:spLocks noEditPoints="1"/>
              </p:cNvSpPr>
              <p:nvPr/>
            </p:nvSpPr>
            <p:spPr bwMode="auto">
              <a:xfrm>
                <a:off x="68263" y="66675"/>
                <a:ext cx="338138" cy="306387"/>
              </a:xfrm>
              <a:custGeom>
                <a:avLst/>
                <a:gdLst>
                  <a:gd name="T0" fmla="*/ 84 w 88"/>
                  <a:gd name="T1" fmla="*/ 0 h 80"/>
                  <a:gd name="T2" fmla="*/ 4 w 88"/>
                  <a:gd name="T3" fmla="*/ 0 h 80"/>
                  <a:gd name="T4" fmla="*/ 0 w 88"/>
                  <a:gd name="T5" fmla="*/ 4 h 80"/>
                  <a:gd name="T6" fmla="*/ 0 w 88"/>
                  <a:gd name="T7" fmla="*/ 76 h 80"/>
                  <a:gd name="T8" fmla="*/ 4 w 88"/>
                  <a:gd name="T9" fmla="*/ 80 h 80"/>
                  <a:gd name="T10" fmla="*/ 84 w 88"/>
                  <a:gd name="T11" fmla="*/ 80 h 80"/>
                  <a:gd name="T12" fmla="*/ 88 w 88"/>
                  <a:gd name="T13" fmla="*/ 76 h 80"/>
                  <a:gd name="T14" fmla="*/ 88 w 88"/>
                  <a:gd name="T15" fmla="*/ 4 h 80"/>
                  <a:gd name="T16" fmla="*/ 84 w 88"/>
                  <a:gd name="T17" fmla="*/ 0 h 80"/>
                  <a:gd name="T18" fmla="*/ 84 w 88"/>
                  <a:gd name="T19" fmla="*/ 4 h 80"/>
                  <a:gd name="T20" fmla="*/ 84 w 88"/>
                  <a:gd name="T21" fmla="*/ 59 h 80"/>
                  <a:gd name="T22" fmla="*/ 71 w 88"/>
                  <a:gd name="T23" fmla="*/ 45 h 80"/>
                  <a:gd name="T24" fmla="*/ 68 w 88"/>
                  <a:gd name="T25" fmla="*/ 44 h 80"/>
                  <a:gd name="T26" fmla="*/ 65 w 88"/>
                  <a:gd name="T27" fmla="*/ 45 h 80"/>
                  <a:gd name="T28" fmla="*/ 55 w 88"/>
                  <a:gd name="T29" fmla="*/ 57 h 80"/>
                  <a:gd name="T30" fmla="*/ 23 w 88"/>
                  <a:gd name="T31" fmla="*/ 21 h 80"/>
                  <a:gd name="T32" fmla="*/ 20 w 88"/>
                  <a:gd name="T33" fmla="*/ 20 h 80"/>
                  <a:gd name="T34" fmla="*/ 17 w 88"/>
                  <a:gd name="T35" fmla="*/ 21 h 80"/>
                  <a:gd name="T36" fmla="*/ 4 w 88"/>
                  <a:gd name="T37" fmla="*/ 36 h 80"/>
                  <a:gd name="T38" fmla="*/ 4 w 88"/>
                  <a:gd name="T39" fmla="*/ 4 h 80"/>
                  <a:gd name="T40" fmla="*/ 84 w 88"/>
                  <a:gd name="T41" fmla="*/ 4 h 80"/>
                  <a:gd name="T42" fmla="*/ 4 w 88"/>
                  <a:gd name="T43" fmla="*/ 42 h 80"/>
                  <a:gd name="T44" fmla="*/ 20 w 88"/>
                  <a:gd name="T45" fmla="*/ 24 h 80"/>
                  <a:gd name="T46" fmla="*/ 52 w 88"/>
                  <a:gd name="T47" fmla="*/ 61 h 80"/>
                  <a:gd name="T48" fmla="*/ 55 w 88"/>
                  <a:gd name="T49" fmla="*/ 63 h 80"/>
                  <a:gd name="T50" fmla="*/ 66 w 88"/>
                  <a:gd name="T51" fmla="*/ 76 h 80"/>
                  <a:gd name="T52" fmla="*/ 4 w 88"/>
                  <a:gd name="T53" fmla="*/ 76 h 80"/>
                  <a:gd name="T54" fmla="*/ 4 w 88"/>
                  <a:gd name="T55" fmla="*/ 42 h 80"/>
                  <a:gd name="T56" fmla="*/ 71 w 88"/>
                  <a:gd name="T57" fmla="*/ 76 h 80"/>
                  <a:gd name="T58" fmla="*/ 57 w 88"/>
                  <a:gd name="T59" fmla="*/ 60 h 80"/>
                  <a:gd name="T60" fmla="*/ 68 w 88"/>
                  <a:gd name="T61" fmla="*/ 48 h 80"/>
                  <a:gd name="T62" fmla="*/ 84 w 88"/>
                  <a:gd name="T63" fmla="*/ 66 h 80"/>
                  <a:gd name="T64" fmla="*/ 84 w 88"/>
                  <a:gd name="T65" fmla="*/ 76 h 80"/>
                  <a:gd name="T66" fmla="*/ 71 w 88"/>
                  <a:gd name="T67" fmla="*/ 7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8" h="80">
                    <a:moveTo>
                      <a:pt x="84" y="0"/>
                    </a:moveTo>
                    <a:cubicBezTo>
                      <a:pt x="4" y="0"/>
                      <a:pt x="4" y="0"/>
                      <a:pt x="4" y="0"/>
                    </a:cubicBezTo>
                    <a:cubicBezTo>
                      <a:pt x="2" y="0"/>
                      <a:pt x="0" y="2"/>
                      <a:pt x="0" y="4"/>
                    </a:cubicBezTo>
                    <a:cubicBezTo>
                      <a:pt x="0" y="76"/>
                      <a:pt x="0" y="76"/>
                      <a:pt x="0" y="76"/>
                    </a:cubicBezTo>
                    <a:cubicBezTo>
                      <a:pt x="0" y="78"/>
                      <a:pt x="2" y="80"/>
                      <a:pt x="4" y="80"/>
                    </a:cubicBezTo>
                    <a:cubicBezTo>
                      <a:pt x="84" y="80"/>
                      <a:pt x="84" y="80"/>
                      <a:pt x="84" y="80"/>
                    </a:cubicBezTo>
                    <a:cubicBezTo>
                      <a:pt x="86" y="80"/>
                      <a:pt x="88" y="78"/>
                      <a:pt x="88" y="76"/>
                    </a:cubicBezTo>
                    <a:cubicBezTo>
                      <a:pt x="88" y="4"/>
                      <a:pt x="88" y="4"/>
                      <a:pt x="88" y="4"/>
                    </a:cubicBezTo>
                    <a:cubicBezTo>
                      <a:pt x="88" y="2"/>
                      <a:pt x="86" y="0"/>
                      <a:pt x="84" y="0"/>
                    </a:cubicBezTo>
                    <a:close/>
                    <a:moveTo>
                      <a:pt x="84" y="4"/>
                    </a:moveTo>
                    <a:cubicBezTo>
                      <a:pt x="84" y="59"/>
                      <a:pt x="84" y="59"/>
                      <a:pt x="84" y="59"/>
                    </a:cubicBezTo>
                    <a:cubicBezTo>
                      <a:pt x="71" y="45"/>
                      <a:pt x="71" y="45"/>
                      <a:pt x="71" y="45"/>
                    </a:cubicBezTo>
                    <a:cubicBezTo>
                      <a:pt x="70" y="44"/>
                      <a:pt x="69" y="44"/>
                      <a:pt x="68" y="44"/>
                    </a:cubicBezTo>
                    <a:cubicBezTo>
                      <a:pt x="67" y="44"/>
                      <a:pt x="66" y="44"/>
                      <a:pt x="65" y="45"/>
                    </a:cubicBezTo>
                    <a:cubicBezTo>
                      <a:pt x="55" y="57"/>
                      <a:pt x="55" y="57"/>
                      <a:pt x="55" y="57"/>
                    </a:cubicBezTo>
                    <a:cubicBezTo>
                      <a:pt x="23" y="21"/>
                      <a:pt x="23" y="21"/>
                      <a:pt x="23" y="21"/>
                    </a:cubicBezTo>
                    <a:cubicBezTo>
                      <a:pt x="22" y="20"/>
                      <a:pt x="21" y="20"/>
                      <a:pt x="20" y="20"/>
                    </a:cubicBezTo>
                    <a:cubicBezTo>
                      <a:pt x="19" y="20"/>
                      <a:pt x="18" y="20"/>
                      <a:pt x="17" y="21"/>
                    </a:cubicBezTo>
                    <a:cubicBezTo>
                      <a:pt x="4" y="36"/>
                      <a:pt x="4" y="36"/>
                      <a:pt x="4" y="36"/>
                    </a:cubicBezTo>
                    <a:cubicBezTo>
                      <a:pt x="4" y="4"/>
                      <a:pt x="4" y="4"/>
                      <a:pt x="4" y="4"/>
                    </a:cubicBezTo>
                    <a:lnTo>
                      <a:pt x="84" y="4"/>
                    </a:lnTo>
                    <a:close/>
                    <a:moveTo>
                      <a:pt x="4" y="42"/>
                    </a:moveTo>
                    <a:cubicBezTo>
                      <a:pt x="20" y="24"/>
                      <a:pt x="20" y="24"/>
                      <a:pt x="20" y="24"/>
                    </a:cubicBezTo>
                    <a:cubicBezTo>
                      <a:pt x="52" y="61"/>
                      <a:pt x="52" y="61"/>
                      <a:pt x="52" y="61"/>
                    </a:cubicBezTo>
                    <a:cubicBezTo>
                      <a:pt x="55" y="63"/>
                      <a:pt x="55" y="63"/>
                      <a:pt x="55" y="63"/>
                    </a:cubicBezTo>
                    <a:cubicBezTo>
                      <a:pt x="66" y="76"/>
                      <a:pt x="66" y="76"/>
                      <a:pt x="66" y="76"/>
                    </a:cubicBezTo>
                    <a:cubicBezTo>
                      <a:pt x="4" y="76"/>
                      <a:pt x="4" y="76"/>
                      <a:pt x="4" y="76"/>
                    </a:cubicBezTo>
                    <a:lnTo>
                      <a:pt x="4" y="42"/>
                    </a:lnTo>
                    <a:close/>
                    <a:moveTo>
                      <a:pt x="71" y="76"/>
                    </a:moveTo>
                    <a:cubicBezTo>
                      <a:pt x="57" y="60"/>
                      <a:pt x="57" y="60"/>
                      <a:pt x="57" y="60"/>
                    </a:cubicBezTo>
                    <a:cubicBezTo>
                      <a:pt x="68" y="48"/>
                      <a:pt x="68" y="48"/>
                      <a:pt x="68" y="48"/>
                    </a:cubicBezTo>
                    <a:cubicBezTo>
                      <a:pt x="84" y="66"/>
                      <a:pt x="84" y="66"/>
                      <a:pt x="84" y="66"/>
                    </a:cubicBezTo>
                    <a:cubicBezTo>
                      <a:pt x="84" y="76"/>
                      <a:pt x="84" y="76"/>
                      <a:pt x="84" y="76"/>
                    </a:cubicBezTo>
                    <a:lnTo>
                      <a:pt x="71" y="7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181818"/>
                  </a:solidFill>
                  <a:effectLst/>
                  <a:uLnTx/>
                  <a:uFillTx/>
                  <a:latin typeface="Book Antiqua"/>
                  <a:ea typeface="+mn-ea"/>
                  <a:cs typeface="+mn-cs"/>
                </a:endParaRPr>
              </a:p>
            </p:txBody>
          </p:sp>
          <p:sp>
            <p:nvSpPr>
              <p:cNvPr id="60" name="Freeform 12"/>
              <p:cNvSpPr>
                <a:spLocks noEditPoints="1"/>
              </p:cNvSpPr>
              <p:nvPr/>
            </p:nvSpPr>
            <p:spPr bwMode="auto">
              <a:xfrm>
                <a:off x="252413" y="112713"/>
                <a:ext cx="92075" cy="92075"/>
              </a:xfrm>
              <a:custGeom>
                <a:avLst/>
                <a:gdLst>
                  <a:gd name="T0" fmla="*/ 12 w 24"/>
                  <a:gd name="T1" fmla="*/ 24 h 24"/>
                  <a:gd name="T2" fmla="*/ 24 w 24"/>
                  <a:gd name="T3" fmla="*/ 12 h 24"/>
                  <a:gd name="T4" fmla="*/ 12 w 24"/>
                  <a:gd name="T5" fmla="*/ 0 h 24"/>
                  <a:gd name="T6" fmla="*/ 0 w 24"/>
                  <a:gd name="T7" fmla="*/ 12 h 24"/>
                  <a:gd name="T8" fmla="*/ 12 w 24"/>
                  <a:gd name="T9" fmla="*/ 24 h 24"/>
                  <a:gd name="T10" fmla="*/ 12 w 24"/>
                  <a:gd name="T11" fmla="*/ 4 h 24"/>
                  <a:gd name="T12" fmla="*/ 20 w 24"/>
                  <a:gd name="T13" fmla="*/ 12 h 24"/>
                  <a:gd name="T14" fmla="*/ 12 w 24"/>
                  <a:gd name="T15" fmla="*/ 20 h 24"/>
                  <a:gd name="T16" fmla="*/ 4 w 24"/>
                  <a:gd name="T17" fmla="*/ 12 h 24"/>
                  <a:gd name="T18" fmla="*/ 12 w 24"/>
                  <a:gd name="T19" fmla="*/ 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12" y="24"/>
                    </a:moveTo>
                    <a:cubicBezTo>
                      <a:pt x="19" y="24"/>
                      <a:pt x="24" y="19"/>
                      <a:pt x="24" y="12"/>
                    </a:cubicBezTo>
                    <a:cubicBezTo>
                      <a:pt x="24" y="5"/>
                      <a:pt x="19" y="0"/>
                      <a:pt x="12" y="0"/>
                    </a:cubicBezTo>
                    <a:cubicBezTo>
                      <a:pt x="5" y="0"/>
                      <a:pt x="0" y="5"/>
                      <a:pt x="0" y="12"/>
                    </a:cubicBezTo>
                    <a:cubicBezTo>
                      <a:pt x="0" y="19"/>
                      <a:pt x="5" y="24"/>
                      <a:pt x="12" y="24"/>
                    </a:cubicBezTo>
                    <a:close/>
                    <a:moveTo>
                      <a:pt x="12" y="4"/>
                    </a:moveTo>
                    <a:cubicBezTo>
                      <a:pt x="16" y="4"/>
                      <a:pt x="20" y="8"/>
                      <a:pt x="20" y="12"/>
                    </a:cubicBezTo>
                    <a:cubicBezTo>
                      <a:pt x="20" y="16"/>
                      <a:pt x="16" y="20"/>
                      <a:pt x="12" y="20"/>
                    </a:cubicBezTo>
                    <a:cubicBezTo>
                      <a:pt x="8" y="20"/>
                      <a:pt x="4" y="16"/>
                      <a:pt x="4" y="12"/>
                    </a:cubicBezTo>
                    <a:cubicBezTo>
                      <a:pt x="4" y="8"/>
                      <a:pt x="8"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181818"/>
                  </a:solidFill>
                  <a:effectLst/>
                  <a:uLnTx/>
                  <a:uFillTx/>
                  <a:latin typeface="Book Antiqua"/>
                  <a:ea typeface="+mn-ea"/>
                  <a:cs typeface="+mn-cs"/>
                </a:endParaRPr>
              </a:p>
            </p:txBody>
          </p:sp>
        </p:grpSp>
        <p:grpSp>
          <p:nvGrpSpPr>
            <p:cNvPr id="19" name="Group 17"/>
            <p:cNvGrpSpPr>
              <a:grpSpLocks noChangeAspect="1"/>
            </p:cNvGrpSpPr>
            <p:nvPr/>
          </p:nvGrpSpPr>
          <p:grpSpPr>
            <a:xfrm>
              <a:off x="7403020" y="2487152"/>
              <a:ext cx="269129" cy="270000"/>
              <a:chOff x="9336088" y="3449638"/>
              <a:chExt cx="490537" cy="492125"/>
            </a:xfrm>
            <a:solidFill>
              <a:srgbClr val="FFFFFF"/>
            </a:solidFill>
          </p:grpSpPr>
          <p:sp>
            <p:nvSpPr>
              <p:cNvPr id="55" name="Freeform 5"/>
              <p:cNvSpPr>
                <a:spLocks noEditPoints="1"/>
              </p:cNvSpPr>
              <p:nvPr/>
            </p:nvSpPr>
            <p:spPr bwMode="auto">
              <a:xfrm>
                <a:off x="9336088" y="3449638"/>
                <a:ext cx="490537" cy="492125"/>
              </a:xfrm>
              <a:custGeom>
                <a:avLst/>
                <a:gdLst>
                  <a:gd name="T0" fmla="*/ 109 w 128"/>
                  <a:gd name="T1" fmla="*/ 48 h 128"/>
                  <a:gd name="T2" fmla="*/ 114 w 128"/>
                  <a:gd name="T3" fmla="*/ 33 h 128"/>
                  <a:gd name="T4" fmla="*/ 105 w 128"/>
                  <a:gd name="T5" fmla="*/ 15 h 128"/>
                  <a:gd name="T6" fmla="*/ 95 w 128"/>
                  <a:gd name="T7" fmla="*/ 14 h 128"/>
                  <a:gd name="T8" fmla="*/ 80 w 128"/>
                  <a:gd name="T9" fmla="*/ 19 h 128"/>
                  <a:gd name="T10" fmla="*/ 69 w 128"/>
                  <a:gd name="T11" fmla="*/ 0 h 128"/>
                  <a:gd name="T12" fmla="*/ 51 w 128"/>
                  <a:gd name="T13" fmla="*/ 6 h 128"/>
                  <a:gd name="T14" fmla="*/ 43 w 128"/>
                  <a:gd name="T15" fmla="*/ 21 h 128"/>
                  <a:gd name="T16" fmla="*/ 28 w 128"/>
                  <a:gd name="T17" fmla="*/ 13 h 128"/>
                  <a:gd name="T18" fmla="*/ 15 w 128"/>
                  <a:gd name="T19" fmla="*/ 23 h 128"/>
                  <a:gd name="T20" fmla="*/ 21 w 128"/>
                  <a:gd name="T21" fmla="*/ 43 h 128"/>
                  <a:gd name="T22" fmla="*/ 6 w 128"/>
                  <a:gd name="T23" fmla="*/ 51 h 128"/>
                  <a:gd name="T24" fmla="*/ 0 w 128"/>
                  <a:gd name="T25" fmla="*/ 69 h 128"/>
                  <a:gd name="T26" fmla="*/ 19 w 128"/>
                  <a:gd name="T27" fmla="*/ 80 h 128"/>
                  <a:gd name="T28" fmla="*/ 14 w 128"/>
                  <a:gd name="T29" fmla="*/ 95 h 128"/>
                  <a:gd name="T30" fmla="*/ 23 w 128"/>
                  <a:gd name="T31" fmla="*/ 113 h 128"/>
                  <a:gd name="T32" fmla="*/ 33 w 128"/>
                  <a:gd name="T33" fmla="*/ 114 h 128"/>
                  <a:gd name="T34" fmla="*/ 48 w 128"/>
                  <a:gd name="T35" fmla="*/ 109 h 128"/>
                  <a:gd name="T36" fmla="*/ 59 w 128"/>
                  <a:gd name="T37" fmla="*/ 128 h 128"/>
                  <a:gd name="T38" fmla="*/ 77 w 128"/>
                  <a:gd name="T39" fmla="*/ 122 h 128"/>
                  <a:gd name="T40" fmla="*/ 85 w 128"/>
                  <a:gd name="T41" fmla="*/ 107 h 128"/>
                  <a:gd name="T42" fmla="*/ 100 w 128"/>
                  <a:gd name="T43" fmla="*/ 115 h 128"/>
                  <a:gd name="T44" fmla="*/ 113 w 128"/>
                  <a:gd name="T45" fmla="*/ 105 h 128"/>
                  <a:gd name="T46" fmla="*/ 107 w 128"/>
                  <a:gd name="T47" fmla="*/ 85 h 128"/>
                  <a:gd name="T48" fmla="*/ 122 w 128"/>
                  <a:gd name="T49" fmla="*/ 77 h 128"/>
                  <a:gd name="T50" fmla="*/ 128 w 128"/>
                  <a:gd name="T51" fmla="*/ 59 h 128"/>
                  <a:gd name="T52" fmla="*/ 108 w 128"/>
                  <a:gd name="T53" fmla="*/ 72 h 128"/>
                  <a:gd name="T54" fmla="*/ 100 w 128"/>
                  <a:gd name="T55" fmla="*/ 81 h 128"/>
                  <a:gd name="T56" fmla="*/ 107 w 128"/>
                  <a:gd name="T57" fmla="*/ 100 h 128"/>
                  <a:gd name="T58" fmla="*/ 89 w 128"/>
                  <a:gd name="T59" fmla="*/ 101 h 128"/>
                  <a:gd name="T60" fmla="*/ 81 w 128"/>
                  <a:gd name="T61" fmla="*/ 100 h 128"/>
                  <a:gd name="T62" fmla="*/ 72 w 128"/>
                  <a:gd name="T63" fmla="*/ 108 h 128"/>
                  <a:gd name="T64" fmla="*/ 59 w 128"/>
                  <a:gd name="T65" fmla="*/ 120 h 128"/>
                  <a:gd name="T66" fmla="*/ 51 w 128"/>
                  <a:gd name="T67" fmla="*/ 102 h 128"/>
                  <a:gd name="T68" fmla="*/ 43 w 128"/>
                  <a:gd name="T69" fmla="*/ 99 h 128"/>
                  <a:gd name="T70" fmla="*/ 28 w 128"/>
                  <a:gd name="T71" fmla="*/ 107 h 128"/>
                  <a:gd name="T72" fmla="*/ 27 w 128"/>
                  <a:gd name="T73" fmla="*/ 89 h 128"/>
                  <a:gd name="T74" fmla="*/ 26 w 128"/>
                  <a:gd name="T75" fmla="*/ 77 h 128"/>
                  <a:gd name="T76" fmla="*/ 8 w 128"/>
                  <a:gd name="T77" fmla="*/ 69 h 128"/>
                  <a:gd name="T78" fmla="*/ 20 w 128"/>
                  <a:gd name="T79" fmla="*/ 56 h 128"/>
                  <a:gd name="T80" fmla="*/ 28 w 128"/>
                  <a:gd name="T81" fmla="*/ 47 h 128"/>
                  <a:gd name="T82" fmla="*/ 21 w 128"/>
                  <a:gd name="T83" fmla="*/ 28 h 128"/>
                  <a:gd name="T84" fmla="*/ 39 w 128"/>
                  <a:gd name="T85" fmla="*/ 27 h 128"/>
                  <a:gd name="T86" fmla="*/ 47 w 128"/>
                  <a:gd name="T87" fmla="*/ 28 h 128"/>
                  <a:gd name="T88" fmla="*/ 56 w 128"/>
                  <a:gd name="T89" fmla="*/ 20 h 128"/>
                  <a:gd name="T90" fmla="*/ 69 w 128"/>
                  <a:gd name="T91" fmla="*/ 8 h 128"/>
                  <a:gd name="T92" fmla="*/ 77 w 128"/>
                  <a:gd name="T93" fmla="*/ 26 h 128"/>
                  <a:gd name="T94" fmla="*/ 85 w 128"/>
                  <a:gd name="T95" fmla="*/ 29 h 128"/>
                  <a:gd name="T96" fmla="*/ 100 w 128"/>
                  <a:gd name="T97" fmla="*/ 21 h 128"/>
                  <a:gd name="T98" fmla="*/ 101 w 128"/>
                  <a:gd name="T99" fmla="*/ 39 h 128"/>
                  <a:gd name="T100" fmla="*/ 102 w 128"/>
                  <a:gd name="T101" fmla="*/ 51 h 128"/>
                  <a:gd name="T102" fmla="*/ 120 w 128"/>
                  <a:gd name="T103" fmla="*/ 59 h 128"/>
                  <a:gd name="T104" fmla="*/ 108 w 128"/>
                  <a:gd name="T105" fmla="*/ 7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8" h="128">
                    <a:moveTo>
                      <a:pt x="122" y="51"/>
                    </a:moveTo>
                    <a:cubicBezTo>
                      <a:pt x="109" y="48"/>
                      <a:pt x="109" y="48"/>
                      <a:pt x="109" y="48"/>
                    </a:cubicBezTo>
                    <a:cubicBezTo>
                      <a:pt x="109" y="46"/>
                      <a:pt x="108" y="45"/>
                      <a:pt x="107" y="43"/>
                    </a:cubicBezTo>
                    <a:cubicBezTo>
                      <a:pt x="114" y="33"/>
                      <a:pt x="114" y="33"/>
                      <a:pt x="114" y="33"/>
                    </a:cubicBezTo>
                    <a:cubicBezTo>
                      <a:pt x="116" y="30"/>
                      <a:pt x="116" y="25"/>
                      <a:pt x="113" y="23"/>
                    </a:cubicBezTo>
                    <a:cubicBezTo>
                      <a:pt x="105" y="15"/>
                      <a:pt x="105" y="15"/>
                      <a:pt x="105" y="15"/>
                    </a:cubicBezTo>
                    <a:cubicBezTo>
                      <a:pt x="104" y="13"/>
                      <a:pt x="102" y="13"/>
                      <a:pt x="100" y="13"/>
                    </a:cubicBezTo>
                    <a:cubicBezTo>
                      <a:pt x="98" y="13"/>
                      <a:pt x="97" y="13"/>
                      <a:pt x="95" y="14"/>
                    </a:cubicBezTo>
                    <a:cubicBezTo>
                      <a:pt x="85" y="21"/>
                      <a:pt x="85" y="21"/>
                      <a:pt x="85" y="21"/>
                    </a:cubicBezTo>
                    <a:cubicBezTo>
                      <a:pt x="83" y="20"/>
                      <a:pt x="82" y="19"/>
                      <a:pt x="80" y="19"/>
                    </a:cubicBezTo>
                    <a:cubicBezTo>
                      <a:pt x="77" y="6"/>
                      <a:pt x="77" y="6"/>
                      <a:pt x="77" y="6"/>
                    </a:cubicBezTo>
                    <a:cubicBezTo>
                      <a:pt x="77" y="3"/>
                      <a:pt x="73" y="0"/>
                      <a:pt x="69" y="0"/>
                    </a:cubicBezTo>
                    <a:cubicBezTo>
                      <a:pt x="59" y="0"/>
                      <a:pt x="59" y="0"/>
                      <a:pt x="59" y="0"/>
                    </a:cubicBezTo>
                    <a:cubicBezTo>
                      <a:pt x="55" y="0"/>
                      <a:pt x="51" y="3"/>
                      <a:pt x="51" y="6"/>
                    </a:cubicBezTo>
                    <a:cubicBezTo>
                      <a:pt x="48" y="19"/>
                      <a:pt x="48" y="19"/>
                      <a:pt x="48" y="19"/>
                    </a:cubicBezTo>
                    <a:cubicBezTo>
                      <a:pt x="46" y="19"/>
                      <a:pt x="45" y="20"/>
                      <a:pt x="43" y="21"/>
                    </a:cubicBezTo>
                    <a:cubicBezTo>
                      <a:pt x="33" y="14"/>
                      <a:pt x="33" y="14"/>
                      <a:pt x="33" y="14"/>
                    </a:cubicBezTo>
                    <a:cubicBezTo>
                      <a:pt x="31" y="13"/>
                      <a:pt x="30" y="13"/>
                      <a:pt x="28" y="13"/>
                    </a:cubicBezTo>
                    <a:cubicBezTo>
                      <a:pt x="26" y="13"/>
                      <a:pt x="24" y="13"/>
                      <a:pt x="23" y="15"/>
                    </a:cubicBezTo>
                    <a:cubicBezTo>
                      <a:pt x="15" y="23"/>
                      <a:pt x="15" y="23"/>
                      <a:pt x="15" y="23"/>
                    </a:cubicBezTo>
                    <a:cubicBezTo>
                      <a:pt x="12" y="25"/>
                      <a:pt x="12" y="30"/>
                      <a:pt x="14" y="33"/>
                    </a:cubicBezTo>
                    <a:cubicBezTo>
                      <a:pt x="21" y="43"/>
                      <a:pt x="21" y="43"/>
                      <a:pt x="21" y="43"/>
                    </a:cubicBezTo>
                    <a:cubicBezTo>
                      <a:pt x="20" y="45"/>
                      <a:pt x="19" y="46"/>
                      <a:pt x="19" y="48"/>
                    </a:cubicBezTo>
                    <a:cubicBezTo>
                      <a:pt x="6" y="51"/>
                      <a:pt x="6" y="51"/>
                      <a:pt x="6" y="51"/>
                    </a:cubicBezTo>
                    <a:cubicBezTo>
                      <a:pt x="3" y="51"/>
                      <a:pt x="0" y="55"/>
                      <a:pt x="0" y="59"/>
                    </a:cubicBezTo>
                    <a:cubicBezTo>
                      <a:pt x="0" y="69"/>
                      <a:pt x="0" y="69"/>
                      <a:pt x="0" y="69"/>
                    </a:cubicBezTo>
                    <a:cubicBezTo>
                      <a:pt x="0" y="73"/>
                      <a:pt x="3" y="77"/>
                      <a:pt x="6" y="77"/>
                    </a:cubicBezTo>
                    <a:cubicBezTo>
                      <a:pt x="19" y="80"/>
                      <a:pt x="19" y="80"/>
                      <a:pt x="19" y="80"/>
                    </a:cubicBezTo>
                    <a:cubicBezTo>
                      <a:pt x="19" y="82"/>
                      <a:pt x="20" y="83"/>
                      <a:pt x="21" y="85"/>
                    </a:cubicBezTo>
                    <a:cubicBezTo>
                      <a:pt x="14" y="95"/>
                      <a:pt x="14" y="95"/>
                      <a:pt x="14" y="95"/>
                    </a:cubicBezTo>
                    <a:cubicBezTo>
                      <a:pt x="12" y="98"/>
                      <a:pt x="12" y="103"/>
                      <a:pt x="15" y="105"/>
                    </a:cubicBezTo>
                    <a:cubicBezTo>
                      <a:pt x="23" y="113"/>
                      <a:pt x="23" y="113"/>
                      <a:pt x="23" y="113"/>
                    </a:cubicBezTo>
                    <a:cubicBezTo>
                      <a:pt x="24" y="115"/>
                      <a:pt x="26" y="115"/>
                      <a:pt x="28" y="115"/>
                    </a:cubicBezTo>
                    <a:cubicBezTo>
                      <a:pt x="30" y="115"/>
                      <a:pt x="31" y="115"/>
                      <a:pt x="33" y="114"/>
                    </a:cubicBezTo>
                    <a:cubicBezTo>
                      <a:pt x="43" y="107"/>
                      <a:pt x="43" y="107"/>
                      <a:pt x="43" y="107"/>
                    </a:cubicBezTo>
                    <a:cubicBezTo>
                      <a:pt x="45" y="108"/>
                      <a:pt x="46" y="109"/>
                      <a:pt x="48" y="109"/>
                    </a:cubicBezTo>
                    <a:cubicBezTo>
                      <a:pt x="51" y="122"/>
                      <a:pt x="51" y="122"/>
                      <a:pt x="51" y="122"/>
                    </a:cubicBezTo>
                    <a:cubicBezTo>
                      <a:pt x="51" y="125"/>
                      <a:pt x="55" y="128"/>
                      <a:pt x="59" y="128"/>
                    </a:cubicBezTo>
                    <a:cubicBezTo>
                      <a:pt x="69" y="128"/>
                      <a:pt x="69" y="128"/>
                      <a:pt x="69" y="128"/>
                    </a:cubicBezTo>
                    <a:cubicBezTo>
                      <a:pt x="73" y="128"/>
                      <a:pt x="77" y="125"/>
                      <a:pt x="77" y="122"/>
                    </a:cubicBezTo>
                    <a:cubicBezTo>
                      <a:pt x="80" y="109"/>
                      <a:pt x="80" y="109"/>
                      <a:pt x="80" y="109"/>
                    </a:cubicBezTo>
                    <a:cubicBezTo>
                      <a:pt x="82" y="109"/>
                      <a:pt x="83" y="108"/>
                      <a:pt x="85" y="107"/>
                    </a:cubicBezTo>
                    <a:cubicBezTo>
                      <a:pt x="95" y="114"/>
                      <a:pt x="95" y="114"/>
                      <a:pt x="95" y="114"/>
                    </a:cubicBezTo>
                    <a:cubicBezTo>
                      <a:pt x="97" y="115"/>
                      <a:pt x="98" y="115"/>
                      <a:pt x="100" y="115"/>
                    </a:cubicBezTo>
                    <a:cubicBezTo>
                      <a:pt x="102" y="115"/>
                      <a:pt x="104" y="115"/>
                      <a:pt x="105" y="113"/>
                    </a:cubicBezTo>
                    <a:cubicBezTo>
                      <a:pt x="113" y="105"/>
                      <a:pt x="113" y="105"/>
                      <a:pt x="113" y="105"/>
                    </a:cubicBezTo>
                    <a:cubicBezTo>
                      <a:pt x="116" y="103"/>
                      <a:pt x="116" y="98"/>
                      <a:pt x="114" y="95"/>
                    </a:cubicBezTo>
                    <a:cubicBezTo>
                      <a:pt x="107" y="85"/>
                      <a:pt x="107" y="85"/>
                      <a:pt x="107" y="85"/>
                    </a:cubicBezTo>
                    <a:cubicBezTo>
                      <a:pt x="108" y="83"/>
                      <a:pt x="109" y="82"/>
                      <a:pt x="109" y="80"/>
                    </a:cubicBezTo>
                    <a:cubicBezTo>
                      <a:pt x="122" y="77"/>
                      <a:pt x="122" y="77"/>
                      <a:pt x="122" y="77"/>
                    </a:cubicBezTo>
                    <a:cubicBezTo>
                      <a:pt x="125" y="77"/>
                      <a:pt x="128" y="73"/>
                      <a:pt x="128" y="69"/>
                    </a:cubicBezTo>
                    <a:cubicBezTo>
                      <a:pt x="128" y="59"/>
                      <a:pt x="128" y="59"/>
                      <a:pt x="128" y="59"/>
                    </a:cubicBezTo>
                    <a:cubicBezTo>
                      <a:pt x="128" y="55"/>
                      <a:pt x="125" y="51"/>
                      <a:pt x="122" y="51"/>
                    </a:cubicBezTo>
                    <a:close/>
                    <a:moveTo>
                      <a:pt x="108" y="72"/>
                    </a:moveTo>
                    <a:cubicBezTo>
                      <a:pt x="105" y="72"/>
                      <a:pt x="103" y="74"/>
                      <a:pt x="102" y="77"/>
                    </a:cubicBezTo>
                    <a:cubicBezTo>
                      <a:pt x="101" y="79"/>
                      <a:pt x="101" y="80"/>
                      <a:pt x="100" y="81"/>
                    </a:cubicBezTo>
                    <a:cubicBezTo>
                      <a:pt x="99" y="84"/>
                      <a:pt x="99" y="87"/>
                      <a:pt x="101" y="89"/>
                    </a:cubicBezTo>
                    <a:cubicBezTo>
                      <a:pt x="107" y="100"/>
                      <a:pt x="107" y="100"/>
                      <a:pt x="107" y="100"/>
                    </a:cubicBezTo>
                    <a:cubicBezTo>
                      <a:pt x="100" y="107"/>
                      <a:pt x="100" y="107"/>
                      <a:pt x="100" y="107"/>
                    </a:cubicBezTo>
                    <a:cubicBezTo>
                      <a:pt x="89" y="101"/>
                      <a:pt x="89" y="101"/>
                      <a:pt x="89" y="101"/>
                    </a:cubicBezTo>
                    <a:cubicBezTo>
                      <a:pt x="88" y="100"/>
                      <a:pt x="86" y="99"/>
                      <a:pt x="85" y="99"/>
                    </a:cubicBezTo>
                    <a:cubicBezTo>
                      <a:pt x="84" y="99"/>
                      <a:pt x="83" y="99"/>
                      <a:pt x="81" y="100"/>
                    </a:cubicBezTo>
                    <a:cubicBezTo>
                      <a:pt x="80" y="101"/>
                      <a:pt x="79" y="101"/>
                      <a:pt x="77" y="102"/>
                    </a:cubicBezTo>
                    <a:cubicBezTo>
                      <a:pt x="74" y="103"/>
                      <a:pt x="72" y="105"/>
                      <a:pt x="72" y="108"/>
                    </a:cubicBezTo>
                    <a:cubicBezTo>
                      <a:pt x="69" y="120"/>
                      <a:pt x="69" y="120"/>
                      <a:pt x="69" y="120"/>
                    </a:cubicBezTo>
                    <a:cubicBezTo>
                      <a:pt x="59" y="120"/>
                      <a:pt x="59" y="120"/>
                      <a:pt x="59" y="120"/>
                    </a:cubicBezTo>
                    <a:cubicBezTo>
                      <a:pt x="56" y="108"/>
                      <a:pt x="56" y="108"/>
                      <a:pt x="56" y="108"/>
                    </a:cubicBezTo>
                    <a:cubicBezTo>
                      <a:pt x="56" y="105"/>
                      <a:pt x="54" y="103"/>
                      <a:pt x="51" y="102"/>
                    </a:cubicBezTo>
                    <a:cubicBezTo>
                      <a:pt x="49" y="101"/>
                      <a:pt x="48" y="101"/>
                      <a:pt x="47" y="100"/>
                    </a:cubicBezTo>
                    <a:cubicBezTo>
                      <a:pt x="45" y="99"/>
                      <a:pt x="44" y="99"/>
                      <a:pt x="43" y="99"/>
                    </a:cubicBezTo>
                    <a:cubicBezTo>
                      <a:pt x="42" y="99"/>
                      <a:pt x="40" y="100"/>
                      <a:pt x="39" y="101"/>
                    </a:cubicBezTo>
                    <a:cubicBezTo>
                      <a:pt x="28" y="107"/>
                      <a:pt x="28" y="107"/>
                      <a:pt x="28" y="107"/>
                    </a:cubicBezTo>
                    <a:cubicBezTo>
                      <a:pt x="21" y="100"/>
                      <a:pt x="21" y="100"/>
                      <a:pt x="21" y="100"/>
                    </a:cubicBezTo>
                    <a:cubicBezTo>
                      <a:pt x="27" y="89"/>
                      <a:pt x="27" y="89"/>
                      <a:pt x="27" y="89"/>
                    </a:cubicBezTo>
                    <a:cubicBezTo>
                      <a:pt x="29" y="87"/>
                      <a:pt x="29" y="84"/>
                      <a:pt x="28" y="81"/>
                    </a:cubicBezTo>
                    <a:cubicBezTo>
                      <a:pt x="27" y="80"/>
                      <a:pt x="27" y="79"/>
                      <a:pt x="26" y="77"/>
                    </a:cubicBezTo>
                    <a:cubicBezTo>
                      <a:pt x="25" y="74"/>
                      <a:pt x="23" y="72"/>
                      <a:pt x="20" y="72"/>
                    </a:cubicBezTo>
                    <a:cubicBezTo>
                      <a:pt x="8" y="69"/>
                      <a:pt x="8" y="69"/>
                      <a:pt x="8" y="69"/>
                    </a:cubicBezTo>
                    <a:cubicBezTo>
                      <a:pt x="8" y="59"/>
                      <a:pt x="8" y="59"/>
                      <a:pt x="8" y="59"/>
                    </a:cubicBezTo>
                    <a:cubicBezTo>
                      <a:pt x="20" y="56"/>
                      <a:pt x="20" y="56"/>
                      <a:pt x="20" y="56"/>
                    </a:cubicBezTo>
                    <a:cubicBezTo>
                      <a:pt x="23" y="56"/>
                      <a:pt x="25" y="54"/>
                      <a:pt x="26" y="51"/>
                    </a:cubicBezTo>
                    <a:cubicBezTo>
                      <a:pt x="27" y="49"/>
                      <a:pt x="27" y="48"/>
                      <a:pt x="28" y="47"/>
                    </a:cubicBezTo>
                    <a:cubicBezTo>
                      <a:pt x="29" y="44"/>
                      <a:pt x="29" y="41"/>
                      <a:pt x="27" y="39"/>
                    </a:cubicBezTo>
                    <a:cubicBezTo>
                      <a:pt x="21" y="28"/>
                      <a:pt x="21" y="28"/>
                      <a:pt x="21" y="28"/>
                    </a:cubicBezTo>
                    <a:cubicBezTo>
                      <a:pt x="28" y="21"/>
                      <a:pt x="28" y="21"/>
                      <a:pt x="28" y="21"/>
                    </a:cubicBezTo>
                    <a:cubicBezTo>
                      <a:pt x="39" y="27"/>
                      <a:pt x="39" y="27"/>
                      <a:pt x="39" y="27"/>
                    </a:cubicBezTo>
                    <a:cubicBezTo>
                      <a:pt x="40" y="28"/>
                      <a:pt x="42" y="29"/>
                      <a:pt x="43" y="29"/>
                    </a:cubicBezTo>
                    <a:cubicBezTo>
                      <a:pt x="44" y="29"/>
                      <a:pt x="45" y="29"/>
                      <a:pt x="47" y="28"/>
                    </a:cubicBezTo>
                    <a:cubicBezTo>
                      <a:pt x="48" y="27"/>
                      <a:pt x="49" y="27"/>
                      <a:pt x="51" y="26"/>
                    </a:cubicBezTo>
                    <a:cubicBezTo>
                      <a:pt x="54" y="25"/>
                      <a:pt x="56" y="23"/>
                      <a:pt x="56" y="20"/>
                    </a:cubicBezTo>
                    <a:cubicBezTo>
                      <a:pt x="59" y="8"/>
                      <a:pt x="59" y="8"/>
                      <a:pt x="59" y="8"/>
                    </a:cubicBezTo>
                    <a:cubicBezTo>
                      <a:pt x="69" y="8"/>
                      <a:pt x="69" y="8"/>
                      <a:pt x="69" y="8"/>
                    </a:cubicBezTo>
                    <a:cubicBezTo>
                      <a:pt x="72" y="20"/>
                      <a:pt x="72" y="20"/>
                      <a:pt x="72" y="20"/>
                    </a:cubicBezTo>
                    <a:cubicBezTo>
                      <a:pt x="72" y="23"/>
                      <a:pt x="74" y="25"/>
                      <a:pt x="77" y="26"/>
                    </a:cubicBezTo>
                    <a:cubicBezTo>
                      <a:pt x="79" y="27"/>
                      <a:pt x="80" y="27"/>
                      <a:pt x="81" y="28"/>
                    </a:cubicBezTo>
                    <a:cubicBezTo>
                      <a:pt x="83" y="29"/>
                      <a:pt x="84" y="29"/>
                      <a:pt x="85" y="29"/>
                    </a:cubicBezTo>
                    <a:cubicBezTo>
                      <a:pt x="86" y="29"/>
                      <a:pt x="88" y="28"/>
                      <a:pt x="89" y="27"/>
                    </a:cubicBezTo>
                    <a:cubicBezTo>
                      <a:pt x="100" y="21"/>
                      <a:pt x="100" y="21"/>
                      <a:pt x="100" y="21"/>
                    </a:cubicBezTo>
                    <a:cubicBezTo>
                      <a:pt x="107" y="28"/>
                      <a:pt x="107" y="28"/>
                      <a:pt x="107" y="28"/>
                    </a:cubicBezTo>
                    <a:cubicBezTo>
                      <a:pt x="101" y="39"/>
                      <a:pt x="101" y="39"/>
                      <a:pt x="101" y="39"/>
                    </a:cubicBezTo>
                    <a:cubicBezTo>
                      <a:pt x="99" y="41"/>
                      <a:pt x="99" y="44"/>
                      <a:pt x="100" y="47"/>
                    </a:cubicBezTo>
                    <a:cubicBezTo>
                      <a:pt x="101" y="48"/>
                      <a:pt x="101" y="49"/>
                      <a:pt x="102" y="51"/>
                    </a:cubicBezTo>
                    <a:cubicBezTo>
                      <a:pt x="103" y="54"/>
                      <a:pt x="105" y="56"/>
                      <a:pt x="108" y="56"/>
                    </a:cubicBezTo>
                    <a:cubicBezTo>
                      <a:pt x="120" y="59"/>
                      <a:pt x="120" y="59"/>
                      <a:pt x="120" y="59"/>
                    </a:cubicBezTo>
                    <a:cubicBezTo>
                      <a:pt x="120" y="69"/>
                      <a:pt x="120" y="69"/>
                      <a:pt x="120" y="69"/>
                    </a:cubicBezTo>
                    <a:lnTo>
                      <a:pt x="108" y="72"/>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181818"/>
                  </a:solidFill>
                  <a:effectLst/>
                  <a:uLnTx/>
                  <a:uFillTx/>
                  <a:latin typeface="Book Antiqua"/>
                  <a:ea typeface="+mn-ea"/>
                  <a:cs typeface="+mn-cs"/>
                </a:endParaRPr>
              </a:p>
            </p:txBody>
          </p:sp>
          <p:sp>
            <p:nvSpPr>
              <p:cNvPr id="56" name="Freeform 6"/>
              <p:cNvSpPr>
                <a:spLocks noEditPoints="1"/>
              </p:cNvSpPr>
              <p:nvPr/>
            </p:nvSpPr>
            <p:spPr bwMode="auto">
              <a:xfrm>
                <a:off x="9474200" y="3589338"/>
                <a:ext cx="214312" cy="214313"/>
              </a:xfrm>
              <a:custGeom>
                <a:avLst/>
                <a:gdLst>
                  <a:gd name="T0" fmla="*/ 28 w 56"/>
                  <a:gd name="T1" fmla="*/ 0 h 56"/>
                  <a:gd name="T2" fmla="*/ 0 w 56"/>
                  <a:gd name="T3" fmla="*/ 28 h 56"/>
                  <a:gd name="T4" fmla="*/ 28 w 56"/>
                  <a:gd name="T5" fmla="*/ 56 h 56"/>
                  <a:gd name="T6" fmla="*/ 56 w 56"/>
                  <a:gd name="T7" fmla="*/ 28 h 56"/>
                  <a:gd name="T8" fmla="*/ 28 w 56"/>
                  <a:gd name="T9" fmla="*/ 0 h 56"/>
                  <a:gd name="T10" fmla="*/ 28 w 56"/>
                  <a:gd name="T11" fmla="*/ 53 h 56"/>
                  <a:gd name="T12" fmla="*/ 4 w 56"/>
                  <a:gd name="T13" fmla="*/ 28 h 56"/>
                  <a:gd name="T14" fmla="*/ 28 w 56"/>
                  <a:gd name="T15" fmla="*/ 4 h 56"/>
                  <a:gd name="T16" fmla="*/ 53 w 56"/>
                  <a:gd name="T17" fmla="*/ 28 h 56"/>
                  <a:gd name="T18" fmla="*/ 28 w 56"/>
                  <a:gd name="T19" fmla="*/ 53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0"/>
                    </a:moveTo>
                    <a:cubicBezTo>
                      <a:pt x="13" y="0"/>
                      <a:pt x="0" y="13"/>
                      <a:pt x="0" y="28"/>
                    </a:cubicBezTo>
                    <a:cubicBezTo>
                      <a:pt x="0" y="43"/>
                      <a:pt x="13" y="56"/>
                      <a:pt x="28" y="56"/>
                    </a:cubicBezTo>
                    <a:cubicBezTo>
                      <a:pt x="43" y="56"/>
                      <a:pt x="56" y="43"/>
                      <a:pt x="56" y="28"/>
                    </a:cubicBezTo>
                    <a:cubicBezTo>
                      <a:pt x="56" y="13"/>
                      <a:pt x="43" y="0"/>
                      <a:pt x="28" y="0"/>
                    </a:cubicBezTo>
                    <a:close/>
                    <a:moveTo>
                      <a:pt x="28" y="53"/>
                    </a:moveTo>
                    <a:cubicBezTo>
                      <a:pt x="14" y="53"/>
                      <a:pt x="4" y="42"/>
                      <a:pt x="4" y="28"/>
                    </a:cubicBezTo>
                    <a:cubicBezTo>
                      <a:pt x="4" y="14"/>
                      <a:pt x="14" y="4"/>
                      <a:pt x="28" y="4"/>
                    </a:cubicBezTo>
                    <a:cubicBezTo>
                      <a:pt x="42" y="4"/>
                      <a:pt x="53" y="14"/>
                      <a:pt x="53" y="28"/>
                    </a:cubicBezTo>
                    <a:cubicBezTo>
                      <a:pt x="53" y="42"/>
                      <a:pt x="42" y="53"/>
                      <a:pt x="28" y="53"/>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181818"/>
                  </a:solidFill>
                  <a:effectLst/>
                  <a:uLnTx/>
                  <a:uFillTx/>
                  <a:latin typeface="Book Antiqua"/>
                  <a:ea typeface="+mn-ea"/>
                  <a:cs typeface="+mn-cs"/>
                </a:endParaRPr>
              </a:p>
            </p:txBody>
          </p:sp>
          <p:sp>
            <p:nvSpPr>
              <p:cNvPr id="57" name="Freeform 7"/>
              <p:cNvSpPr>
                <a:spLocks noEditPoints="1"/>
              </p:cNvSpPr>
              <p:nvPr/>
            </p:nvSpPr>
            <p:spPr bwMode="auto">
              <a:xfrm>
                <a:off x="9520238" y="3635376"/>
                <a:ext cx="122237" cy="122238"/>
              </a:xfrm>
              <a:custGeom>
                <a:avLst/>
                <a:gdLst>
                  <a:gd name="T0" fmla="*/ 16 w 32"/>
                  <a:gd name="T1" fmla="*/ 0 h 32"/>
                  <a:gd name="T2" fmla="*/ 0 w 32"/>
                  <a:gd name="T3" fmla="*/ 16 h 32"/>
                  <a:gd name="T4" fmla="*/ 16 w 32"/>
                  <a:gd name="T5" fmla="*/ 32 h 32"/>
                  <a:gd name="T6" fmla="*/ 32 w 32"/>
                  <a:gd name="T7" fmla="*/ 16 h 32"/>
                  <a:gd name="T8" fmla="*/ 16 w 32"/>
                  <a:gd name="T9" fmla="*/ 0 h 32"/>
                  <a:gd name="T10" fmla="*/ 16 w 32"/>
                  <a:gd name="T11" fmla="*/ 28 h 32"/>
                  <a:gd name="T12" fmla="*/ 4 w 32"/>
                  <a:gd name="T13" fmla="*/ 16 h 32"/>
                  <a:gd name="T14" fmla="*/ 16 w 32"/>
                  <a:gd name="T15" fmla="*/ 4 h 32"/>
                  <a:gd name="T16" fmla="*/ 28 w 32"/>
                  <a:gd name="T17" fmla="*/ 16 h 32"/>
                  <a:gd name="T18" fmla="*/ 16 w 32"/>
                  <a:gd name="T19"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0"/>
                    </a:moveTo>
                    <a:cubicBezTo>
                      <a:pt x="7" y="0"/>
                      <a:pt x="0" y="7"/>
                      <a:pt x="0" y="16"/>
                    </a:cubicBezTo>
                    <a:cubicBezTo>
                      <a:pt x="0" y="25"/>
                      <a:pt x="7" y="32"/>
                      <a:pt x="16" y="32"/>
                    </a:cubicBezTo>
                    <a:cubicBezTo>
                      <a:pt x="25" y="32"/>
                      <a:pt x="32" y="25"/>
                      <a:pt x="32" y="16"/>
                    </a:cubicBezTo>
                    <a:cubicBezTo>
                      <a:pt x="32" y="7"/>
                      <a:pt x="25" y="0"/>
                      <a:pt x="16" y="0"/>
                    </a:cubicBezTo>
                    <a:close/>
                    <a:moveTo>
                      <a:pt x="16" y="28"/>
                    </a:moveTo>
                    <a:cubicBezTo>
                      <a:pt x="9" y="28"/>
                      <a:pt x="4" y="23"/>
                      <a:pt x="4" y="16"/>
                    </a:cubicBezTo>
                    <a:cubicBezTo>
                      <a:pt x="4" y="9"/>
                      <a:pt x="9" y="4"/>
                      <a:pt x="16" y="4"/>
                    </a:cubicBezTo>
                    <a:cubicBezTo>
                      <a:pt x="23" y="4"/>
                      <a:pt x="28" y="9"/>
                      <a:pt x="28" y="16"/>
                    </a:cubicBezTo>
                    <a:cubicBezTo>
                      <a:pt x="28" y="23"/>
                      <a:pt x="23" y="28"/>
                      <a:pt x="16" y="28"/>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181818"/>
                  </a:solidFill>
                  <a:effectLst/>
                  <a:uLnTx/>
                  <a:uFillTx/>
                  <a:latin typeface="Book Antiqua"/>
                  <a:ea typeface="+mn-ea"/>
                  <a:cs typeface="+mn-cs"/>
                </a:endParaRPr>
              </a:p>
            </p:txBody>
          </p:sp>
        </p:grpSp>
        <p:sp>
          <p:nvSpPr>
            <p:cNvPr id="20" name="Freeform 26"/>
            <p:cNvSpPr>
              <a:spLocks noChangeAspect="1" noEditPoints="1"/>
            </p:cNvSpPr>
            <p:nvPr/>
          </p:nvSpPr>
          <p:spPr bwMode="auto">
            <a:xfrm>
              <a:off x="6458681" y="3588756"/>
              <a:ext cx="280520" cy="270000"/>
            </a:xfrm>
            <a:custGeom>
              <a:avLst/>
              <a:gdLst>
                <a:gd name="T0" fmla="*/ 94 w 132"/>
                <a:gd name="T1" fmla="*/ 0 h 128"/>
                <a:gd name="T2" fmla="*/ 56 w 132"/>
                <a:gd name="T3" fmla="*/ 27 h 128"/>
                <a:gd name="T4" fmla="*/ 55 w 132"/>
                <a:gd name="T5" fmla="*/ 27 h 128"/>
                <a:gd name="T6" fmla="*/ 14 w 132"/>
                <a:gd name="T7" fmla="*/ 69 h 128"/>
                <a:gd name="T8" fmla="*/ 1 w 132"/>
                <a:gd name="T9" fmla="*/ 110 h 128"/>
                <a:gd name="T10" fmla="*/ 14 w 132"/>
                <a:gd name="T11" fmla="*/ 128 h 128"/>
                <a:gd name="T12" fmla="*/ 53 w 132"/>
                <a:gd name="T13" fmla="*/ 118 h 128"/>
                <a:gd name="T14" fmla="*/ 120 w 132"/>
                <a:gd name="T15" fmla="*/ 53 h 128"/>
                <a:gd name="T16" fmla="*/ 64 w 132"/>
                <a:gd name="T17" fmla="*/ 95 h 128"/>
                <a:gd name="T18" fmla="*/ 99 w 132"/>
                <a:gd name="T19" fmla="*/ 47 h 128"/>
                <a:gd name="T20" fmla="*/ 95 w 132"/>
                <a:gd name="T21" fmla="*/ 67 h 128"/>
                <a:gd name="T22" fmla="*/ 64 w 132"/>
                <a:gd name="T23" fmla="*/ 98 h 128"/>
                <a:gd name="T24" fmla="*/ 59 w 132"/>
                <a:gd name="T25" fmla="*/ 81 h 128"/>
                <a:gd name="T26" fmla="*/ 46 w 132"/>
                <a:gd name="T27" fmla="*/ 68 h 128"/>
                <a:gd name="T28" fmla="*/ 92 w 132"/>
                <a:gd name="T29" fmla="*/ 36 h 128"/>
                <a:gd name="T30" fmla="*/ 59 w 132"/>
                <a:gd name="T31" fmla="*/ 81 h 128"/>
                <a:gd name="T32" fmla="*/ 30 w 132"/>
                <a:gd name="T33" fmla="*/ 64 h 128"/>
                <a:gd name="T34" fmla="*/ 80 w 132"/>
                <a:gd name="T35" fmla="*/ 29 h 128"/>
                <a:gd name="T36" fmla="*/ 17 w 132"/>
                <a:gd name="T37" fmla="*/ 119 h 128"/>
                <a:gd name="T38" fmla="*/ 8 w 132"/>
                <a:gd name="T39" fmla="*/ 114 h 128"/>
                <a:gd name="T40" fmla="*/ 13 w 132"/>
                <a:gd name="T41" fmla="*/ 96 h 128"/>
                <a:gd name="T42" fmla="*/ 32 w 132"/>
                <a:gd name="T43" fmla="*/ 116 h 128"/>
                <a:gd name="T44" fmla="*/ 35 w 132"/>
                <a:gd name="T45" fmla="*/ 115 h 128"/>
                <a:gd name="T46" fmla="*/ 14 w 132"/>
                <a:gd name="T47" fmla="*/ 92 h 128"/>
                <a:gd name="T48" fmla="*/ 19 w 132"/>
                <a:gd name="T49" fmla="*/ 75 h 128"/>
                <a:gd name="T50" fmla="*/ 52 w 132"/>
                <a:gd name="T51" fmla="*/ 110 h 128"/>
                <a:gd name="T52" fmla="*/ 35 w 132"/>
                <a:gd name="T53" fmla="*/ 115 h 128"/>
                <a:gd name="T54" fmla="*/ 108 w 132"/>
                <a:gd name="T55" fmla="*/ 54 h 128"/>
                <a:gd name="T56" fmla="*/ 98 w 132"/>
                <a:gd name="T57" fmla="*/ 30 h 128"/>
                <a:gd name="T58" fmla="*/ 81 w 132"/>
                <a:gd name="T59" fmla="*/ 13 h 128"/>
                <a:gd name="T60" fmla="*/ 112 w 132"/>
                <a:gd name="T61" fmla="*/ 16 h 128"/>
                <a:gd name="T62" fmla="*/ 115 w 132"/>
                <a:gd name="T63" fmla="*/ 4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2" h="128">
                  <a:moveTo>
                    <a:pt x="118" y="10"/>
                  </a:moveTo>
                  <a:cubicBezTo>
                    <a:pt x="111" y="4"/>
                    <a:pt x="102" y="0"/>
                    <a:pt x="94" y="0"/>
                  </a:cubicBezTo>
                  <a:cubicBezTo>
                    <a:pt x="87" y="0"/>
                    <a:pt x="80" y="3"/>
                    <a:pt x="75" y="8"/>
                  </a:cubicBezTo>
                  <a:cubicBezTo>
                    <a:pt x="56" y="27"/>
                    <a:pt x="56" y="27"/>
                    <a:pt x="56" y="27"/>
                  </a:cubicBezTo>
                  <a:cubicBezTo>
                    <a:pt x="56" y="27"/>
                    <a:pt x="56" y="27"/>
                    <a:pt x="55" y="27"/>
                  </a:cubicBezTo>
                  <a:cubicBezTo>
                    <a:pt x="55" y="27"/>
                    <a:pt x="55" y="27"/>
                    <a:pt x="55" y="27"/>
                  </a:cubicBezTo>
                  <a:cubicBezTo>
                    <a:pt x="55" y="27"/>
                    <a:pt x="55" y="27"/>
                    <a:pt x="55" y="27"/>
                  </a:cubicBezTo>
                  <a:cubicBezTo>
                    <a:pt x="14" y="69"/>
                    <a:pt x="14" y="69"/>
                    <a:pt x="14" y="69"/>
                  </a:cubicBezTo>
                  <a:cubicBezTo>
                    <a:pt x="12" y="71"/>
                    <a:pt x="11" y="73"/>
                    <a:pt x="10" y="76"/>
                  </a:cubicBezTo>
                  <a:cubicBezTo>
                    <a:pt x="1" y="110"/>
                    <a:pt x="1" y="110"/>
                    <a:pt x="1" y="110"/>
                  </a:cubicBezTo>
                  <a:cubicBezTo>
                    <a:pt x="1" y="110"/>
                    <a:pt x="0" y="113"/>
                    <a:pt x="0" y="114"/>
                  </a:cubicBezTo>
                  <a:cubicBezTo>
                    <a:pt x="0" y="122"/>
                    <a:pt x="6" y="128"/>
                    <a:pt x="14" y="128"/>
                  </a:cubicBezTo>
                  <a:cubicBezTo>
                    <a:pt x="16" y="128"/>
                    <a:pt x="19" y="127"/>
                    <a:pt x="19" y="127"/>
                  </a:cubicBezTo>
                  <a:cubicBezTo>
                    <a:pt x="53" y="118"/>
                    <a:pt x="53" y="118"/>
                    <a:pt x="53" y="118"/>
                  </a:cubicBezTo>
                  <a:cubicBezTo>
                    <a:pt x="55" y="118"/>
                    <a:pt x="57" y="116"/>
                    <a:pt x="59" y="114"/>
                  </a:cubicBezTo>
                  <a:cubicBezTo>
                    <a:pt x="120" y="53"/>
                    <a:pt x="120" y="53"/>
                    <a:pt x="120" y="53"/>
                  </a:cubicBezTo>
                  <a:cubicBezTo>
                    <a:pt x="132" y="42"/>
                    <a:pt x="130" y="23"/>
                    <a:pt x="118" y="10"/>
                  </a:cubicBezTo>
                  <a:close/>
                  <a:moveTo>
                    <a:pt x="64" y="95"/>
                  </a:moveTo>
                  <a:cubicBezTo>
                    <a:pt x="64" y="92"/>
                    <a:pt x="63" y="88"/>
                    <a:pt x="61" y="85"/>
                  </a:cubicBezTo>
                  <a:cubicBezTo>
                    <a:pt x="99" y="47"/>
                    <a:pt x="99" y="47"/>
                    <a:pt x="99" y="47"/>
                  </a:cubicBezTo>
                  <a:cubicBezTo>
                    <a:pt x="101" y="54"/>
                    <a:pt x="100" y="62"/>
                    <a:pt x="95" y="67"/>
                  </a:cubicBezTo>
                  <a:cubicBezTo>
                    <a:pt x="95" y="67"/>
                    <a:pt x="95" y="67"/>
                    <a:pt x="95" y="67"/>
                  </a:cubicBezTo>
                  <a:cubicBezTo>
                    <a:pt x="95" y="67"/>
                    <a:pt x="95" y="67"/>
                    <a:pt x="95" y="67"/>
                  </a:cubicBezTo>
                  <a:cubicBezTo>
                    <a:pt x="64" y="98"/>
                    <a:pt x="64" y="98"/>
                    <a:pt x="64" y="98"/>
                  </a:cubicBezTo>
                  <a:cubicBezTo>
                    <a:pt x="64" y="97"/>
                    <a:pt x="64" y="96"/>
                    <a:pt x="64" y="95"/>
                  </a:cubicBezTo>
                  <a:close/>
                  <a:moveTo>
                    <a:pt x="59" y="81"/>
                  </a:moveTo>
                  <a:cubicBezTo>
                    <a:pt x="58" y="79"/>
                    <a:pt x="56" y="76"/>
                    <a:pt x="54" y="74"/>
                  </a:cubicBezTo>
                  <a:cubicBezTo>
                    <a:pt x="51" y="72"/>
                    <a:pt x="49" y="70"/>
                    <a:pt x="46" y="68"/>
                  </a:cubicBezTo>
                  <a:cubicBezTo>
                    <a:pt x="84" y="30"/>
                    <a:pt x="84" y="30"/>
                    <a:pt x="84" y="30"/>
                  </a:cubicBezTo>
                  <a:cubicBezTo>
                    <a:pt x="87" y="31"/>
                    <a:pt x="90" y="33"/>
                    <a:pt x="92" y="36"/>
                  </a:cubicBezTo>
                  <a:cubicBezTo>
                    <a:pt x="94" y="38"/>
                    <a:pt x="96" y="40"/>
                    <a:pt x="97" y="43"/>
                  </a:cubicBezTo>
                  <a:lnTo>
                    <a:pt x="59" y="81"/>
                  </a:lnTo>
                  <a:close/>
                  <a:moveTo>
                    <a:pt x="42" y="66"/>
                  </a:moveTo>
                  <a:cubicBezTo>
                    <a:pt x="38" y="65"/>
                    <a:pt x="34" y="64"/>
                    <a:pt x="30" y="64"/>
                  </a:cubicBezTo>
                  <a:cubicBezTo>
                    <a:pt x="61" y="33"/>
                    <a:pt x="61" y="33"/>
                    <a:pt x="61" y="33"/>
                  </a:cubicBezTo>
                  <a:cubicBezTo>
                    <a:pt x="66" y="28"/>
                    <a:pt x="73" y="27"/>
                    <a:pt x="80" y="29"/>
                  </a:cubicBezTo>
                  <a:lnTo>
                    <a:pt x="42" y="66"/>
                  </a:lnTo>
                  <a:close/>
                  <a:moveTo>
                    <a:pt x="17" y="119"/>
                  </a:moveTo>
                  <a:cubicBezTo>
                    <a:pt x="16" y="120"/>
                    <a:pt x="15" y="120"/>
                    <a:pt x="14" y="120"/>
                  </a:cubicBezTo>
                  <a:cubicBezTo>
                    <a:pt x="11" y="120"/>
                    <a:pt x="8" y="117"/>
                    <a:pt x="8" y="114"/>
                  </a:cubicBezTo>
                  <a:cubicBezTo>
                    <a:pt x="8" y="113"/>
                    <a:pt x="8" y="112"/>
                    <a:pt x="8" y="112"/>
                  </a:cubicBezTo>
                  <a:cubicBezTo>
                    <a:pt x="13" y="96"/>
                    <a:pt x="13" y="96"/>
                    <a:pt x="13" y="96"/>
                  </a:cubicBezTo>
                  <a:cubicBezTo>
                    <a:pt x="17" y="96"/>
                    <a:pt x="22" y="98"/>
                    <a:pt x="26" y="102"/>
                  </a:cubicBezTo>
                  <a:cubicBezTo>
                    <a:pt x="30" y="106"/>
                    <a:pt x="32" y="111"/>
                    <a:pt x="32" y="116"/>
                  </a:cubicBezTo>
                  <a:lnTo>
                    <a:pt x="17" y="119"/>
                  </a:lnTo>
                  <a:close/>
                  <a:moveTo>
                    <a:pt x="35" y="115"/>
                  </a:moveTo>
                  <a:cubicBezTo>
                    <a:pt x="35" y="109"/>
                    <a:pt x="33" y="104"/>
                    <a:pt x="29" y="99"/>
                  </a:cubicBezTo>
                  <a:cubicBezTo>
                    <a:pt x="25" y="95"/>
                    <a:pt x="19" y="93"/>
                    <a:pt x="14" y="92"/>
                  </a:cubicBezTo>
                  <a:cubicBezTo>
                    <a:pt x="18" y="78"/>
                    <a:pt x="18" y="78"/>
                    <a:pt x="18" y="78"/>
                  </a:cubicBezTo>
                  <a:cubicBezTo>
                    <a:pt x="18" y="77"/>
                    <a:pt x="19" y="76"/>
                    <a:pt x="19" y="75"/>
                  </a:cubicBezTo>
                  <a:cubicBezTo>
                    <a:pt x="27" y="69"/>
                    <a:pt x="40" y="71"/>
                    <a:pt x="48" y="80"/>
                  </a:cubicBezTo>
                  <a:cubicBezTo>
                    <a:pt x="57" y="89"/>
                    <a:pt x="59" y="102"/>
                    <a:pt x="52" y="110"/>
                  </a:cubicBezTo>
                  <a:cubicBezTo>
                    <a:pt x="51" y="110"/>
                    <a:pt x="51" y="111"/>
                    <a:pt x="50" y="111"/>
                  </a:cubicBezTo>
                  <a:lnTo>
                    <a:pt x="35" y="115"/>
                  </a:lnTo>
                  <a:close/>
                  <a:moveTo>
                    <a:pt x="115" y="47"/>
                  </a:moveTo>
                  <a:cubicBezTo>
                    <a:pt x="108" y="54"/>
                    <a:pt x="108" y="54"/>
                    <a:pt x="108" y="54"/>
                  </a:cubicBezTo>
                  <a:cubicBezTo>
                    <a:pt x="108" y="53"/>
                    <a:pt x="108" y="52"/>
                    <a:pt x="108" y="51"/>
                  </a:cubicBezTo>
                  <a:cubicBezTo>
                    <a:pt x="107" y="43"/>
                    <a:pt x="104" y="36"/>
                    <a:pt x="98" y="30"/>
                  </a:cubicBezTo>
                  <a:cubicBezTo>
                    <a:pt x="91" y="24"/>
                    <a:pt x="83" y="20"/>
                    <a:pt x="74" y="20"/>
                  </a:cubicBezTo>
                  <a:cubicBezTo>
                    <a:pt x="81" y="13"/>
                    <a:pt x="81" y="13"/>
                    <a:pt x="81" y="13"/>
                  </a:cubicBezTo>
                  <a:cubicBezTo>
                    <a:pt x="84" y="10"/>
                    <a:pt x="89" y="8"/>
                    <a:pt x="94" y="8"/>
                  </a:cubicBezTo>
                  <a:cubicBezTo>
                    <a:pt x="100" y="8"/>
                    <a:pt x="107" y="11"/>
                    <a:pt x="112" y="16"/>
                  </a:cubicBezTo>
                  <a:cubicBezTo>
                    <a:pt x="117" y="21"/>
                    <a:pt x="120" y="27"/>
                    <a:pt x="120" y="33"/>
                  </a:cubicBezTo>
                  <a:cubicBezTo>
                    <a:pt x="120" y="38"/>
                    <a:pt x="118" y="43"/>
                    <a:pt x="115" y="47"/>
                  </a:cubicBezTo>
                  <a:close/>
                </a:path>
              </a:pathLst>
            </a:custGeom>
            <a:solidFill>
              <a:srgbClr val="FFFFFF"/>
            </a:solidFill>
            <a:ln>
              <a:noFill/>
            </a:ln>
          </p:spPr>
          <p:txBody>
            <a:bodyPr vert="horz" wrap="square" lIns="68580" tIns="34290" rIns="68580" bIns="3429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181818"/>
                </a:solidFill>
                <a:effectLst/>
                <a:uLnTx/>
                <a:uFillTx/>
                <a:latin typeface="Book Antiqua"/>
                <a:ea typeface="+mn-ea"/>
                <a:cs typeface="+mn-cs"/>
              </a:endParaRPr>
            </a:p>
          </p:txBody>
        </p:sp>
        <p:grpSp>
          <p:nvGrpSpPr>
            <p:cNvPr id="21" name="Group 82"/>
            <p:cNvGrpSpPr>
              <a:grpSpLocks noChangeAspect="1"/>
            </p:cNvGrpSpPr>
            <p:nvPr/>
          </p:nvGrpSpPr>
          <p:grpSpPr>
            <a:xfrm>
              <a:off x="1133331" y="3582656"/>
              <a:ext cx="237083" cy="270000"/>
              <a:chOff x="812800" y="2719388"/>
              <a:chExt cx="1017588" cy="1158875"/>
            </a:xfrm>
            <a:solidFill>
              <a:srgbClr val="FFFFFF"/>
            </a:solidFill>
          </p:grpSpPr>
          <p:sp>
            <p:nvSpPr>
              <p:cNvPr id="51" name="Freeform 35"/>
              <p:cNvSpPr>
                <a:spLocks noEditPoints="1"/>
              </p:cNvSpPr>
              <p:nvPr/>
            </p:nvSpPr>
            <p:spPr bwMode="auto">
              <a:xfrm>
                <a:off x="812800" y="2719388"/>
                <a:ext cx="1017588" cy="1158875"/>
              </a:xfrm>
              <a:custGeom>
                <a:avLst/>
                <a:gdLst>
                  <a:gd name="T0" fmla="*/ 56 w 112"/>
                  <a:gd name="T1" fmla="*/ 0 h 128"/>
                  <a:gd name="T2" fmla="*/ 0 w 112"/>
                  <a:gd name="T3" fmla="*/ 26 h 128"/>
                  <a:gd name="T4" fmla="*/ 0 w 112"/>
                  <a:gd name="T5" fmla="*/ 102 h 128"/>
                  <a:gd name="T6" fmla="*/ 56 w 112"/>
                  <a:gd name="T7" fmla="*/ 128 h 128"/>
                  <a:gd name="T8" fmla="*/ 112 w 112"/>
                  <a:gd name="T9" fmla="*/ 102 h 128"/>
                  <a:gd name="T10" fmla="*/ 112 w 112"/>
                  <a:gd name="T11" fmla="*/ 26 h 128"/>
                  <a:gd name="T12" fmla="*/ 56 w 112"/>
                  <a:gd name="T13" fmla="*/ 0 h 128"/>
                  <a:gd name="T14" fmla="*/ 104 w 112"/>
                  <a:gd name="T15" fmla="*/ 102 h 128"/>
                  <a:gd name="T16" fmla="*/ 56 w 112"/>
                  <a:gd name="T17" fmla="*/ 120 h 128"/>
                  <a:gd name="T18" fmla="*/ 8 w 112"/>
                  <a:gd name="T19" fmla="*/ 102 h 128"/>
                  <a:gd name="T20" fmla="*/ 8 w 112"/>
                  <a:gd name="T21" fmla="*/ 87 h 128"/>
                  <a:gd name="T22" fmla="*/ 56 w 112"/>
                  <a:gd name="T23" fmla="*/ 100 h 128"/>
                  <a:gd name="T24" fmla="*/ 104 w 112"/>
                  <a:gd name="T25" fmla="*/ 87 h 128"/>
                  <a:gd name="T26" fmla="*/ 104 w 112"/>
                  <a:gd name="T27" fmla="*/ 102 h 128"/>
                  <a:gd name="T28" fmla="*/ 104 w 112"/>
                  <a:gd name="T29" fmla="*/ 78 h 128"/>
                  <a:gd name="T30" fmla="*/ 104 w 112"/>
                  <a:gd name="T31" fmla="*/ 78 h 128"/>
                  <a:gd name="T32" fmla="*/ 104 w 112"/>
                  <a:gd name="T33" fmla="*/ 78 h 128"/>
                  <a:gd name="T34" fmla="*/ 56 w 112"/>
                  <a:gd name="T35" fmla="*/ 96 h 128"/>
                  <a:gd name="T36" fmla="*/ 8 w 112"/>
                  <a:gd name="T37" fmla="*/ 78 h 128"/>
                  <a:gd name="T38" fmla="*/ 8 w 112"/>
                  <a:gd name="T39" fmla="*/ 78 h 128"/>
                  <a:gd name="T40" fmla="*/ 8 w 112"/>
                  <a:gd name="T41" fmla="*/ 78 h 128"/>
                  <a:gd name="T42" fmla="*/ 8 w 112"/>
                  <a:gd name="T43" fmla="*/ 63 h 128"/>
                  <a:gd name="T44" fmla="*/ 56 w 112"/>
                  <a:gd name="T45" fmla="*/ 76 h 128"/>
                  <a:gd name="T46" fmla="*/ 104 w 112"/>
                  <a:gd name="T47" fmla="*/ 63 h 128"/>
                  <a:gd name="T48" fmla="*/ 104 w 112"/>
                  <a:gd name="T49" fmla="*/ 78 h 128"/>
                  <a:gd name="T50" fmla="*/ 104 w 112"/>
                  <a:gd name="T51" fmla="*/ 54 h 128"/>
                  <a:gd name="T52" fmla="*/ 104 w 112"/>
                  <a:gd name="T53" fmla="*/ 54 h 128"/>
                  <a:gd name="T54" fmla="*/ 104 w 112"/>
                  <a:gd name="T55" fmla="*/ 54 h 128"/>
                  <a:gd name="T56" fmla="*/ 56 w 112"/>
                  <a:gd name="T57" fmla="*/ 72 h 128"/>
                  <a:gd name="T58" fmla="*/ 8 w 112"/>
                  <a:gd name="T59" fmla="*/ 54 h 128"/>
                  <a:gd name="T60" fmla="*/ 8 w 112"/>
                  <a:gd name="T61" fmla="*/ 54 h 128"/>
                  <a:gd name="T62" fmla="*/ 8 w 112"/>
                  <a:gd name="T63" fmla="*/ 54 h 128"/>
                  <a:gd name="T64" fmla="*/ 8 w 112"/>
                  <a:gd name="T65" fmla="*/ 40 h 128"/>
                  <a:gd name="T66" fmla="*/ 56 w 112"/>
                  <a:gd name="T67" fmla="*/ 52 h 128"/>
                  <a:gd name="T68" fmla="*/ 104 w 112"/>
                  <a:gd name="T69" fmla="*/ 40 h 128"/>
                  <a:gd name="T70" fmla="*/ 104 w 112"/>
                  <a:gd name="T71" fmla="*/ 54 h 128"/>
                  <a:gd name="T72" fmla="*/ 56 w 112"/>
                  <a:gd name="T73" fmla="*/ 44 h 128"/>
                  <a:gd name="T74" fmla="*/ 8 w 112"/>
                  <a:gd name="T75" fmla="*/ 26 h 128"/>
                  <a:gd name="T76" fmla="*/ 56 w 112"/>
                  <a:gd name="T77" fmla="*/ 8 h 128"/>
                  <a:gd name="T78" fmla="*/ 104 w 112"/>
                  <a:gd name="T79" fmla="*/ 26 h 128"/>
                  <a:gd name="T80" fmla="*/ 56 w 112"/>
                  <a:gd name="T81" fmla="*/ 4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12" h="128">
                    <a:moveTo>
                      <a:pt x="56" y="0"/>
                    </a:moveTo>
                    <a:cubicBezTo>
                      <a:pt x="29" y="0"/>
                      <a:pt x="0" y="8"/>
                      <a:pt x="0" y="26"/>
                    </a:cubicBezTo>
                    <a:cubicBezTo>
                      <a:pt x="0" y="102"/>
                      <a:pt x="0" y="102"/>
                      <a:pt x="0" y="102"/>
                    </a:cubicBezTo>
                    <a:cubicBezTo>
                      <a:pt x="0" y="120"/>
                      <a:pt x="29" y="128"/>
                      <a:pt x="56" y="128"/>
                    </a:cubicBezTo>
                    <a:cubicBezTo>
                      <a:pt x="83" y="128"/>
                      <a:pt x="112" y="120"/>
                      <a:pt x="112" y="102"/>
                    </a:cubicBezTo>
                    <a:cubicBezTo>
                      <a:pt x="112" y="26"/>
                      <a:pt x="112" y="26"/>
                      <a:pt x="112" y="26"/>
                    </a:cubicBezTo>
                    <a:cubicBezTo>
                      <a:pt x="112" y="8"/>
                      <a:pt x="83" y="0"/>
                      <a:pt x="56" y="0"/>
                    </a:cubicBezTo>
                    <a:close/>
                    <a:moveTo>
                      <a:pt x="104" y="102"/>
                    </a:moveTo>
                    <a:cubicBezTo>
                      <a:pt x="104" y="112"/>
                      <a:pt x="83" y="120"/>
                      <a:pt x="56" y="120"/>
                    </a:cubicBezTo>
                    <a:cubicBezTo>
                      <a:pt x="29" y="120"/>
                      <a:pt x="8" y="112"/>
                      <a:pt x="8" y="102"/>
                    </a:cubicBezTo>
                    <a:cubicBezTo>
                      <a:pt x="8" y="87"/>
                      <a:pt x="8" y="87"/>
                      <a:pt x="8" y="87"/>
                    </a:cubicBezTo>
                    <a:cubicBezTo>
                      <a:pt x="16" y="96"/>
                      <a:pt x="36" y="100"/>
                      <a:pt x="56" y="100"/>
                    </a:cubicBezTo>
                    <a:cubicBezTo>
                      <a:pt x="76" y="100"/>
                      <a:pt x="96" y="96"/>
                      <a:pt x="104" y="87"/>
                    </a:cubicBezTo>
                    <a:lnTo>
                      <a:pt x="104" y="102"/>
                    </a:lnTo>
                    <a:close/>
                    <a:moveTo>
                      <a:pt x="104" y="78"/>
                    </a:moveTo>
                    <a:cubicBezTo>
                      <a:pt x="104" y="78"/>
                      <a:pt x="104" y="78"/>
                      <a:pt x="104" y="78"/>
                    </a:cubicBezTo>
                    <a:cubicBezTo>
                      <a:pt x="104" y="78"/>
                      <a:pt x="104" y="78"/>
                      <a:pt x="104" y="78"/>
                    </a:cubicBezTo>
                    <a:cubicBezTo>
                      <a:pt x="104" y="88"/>
                      <a:pt x="83" y="96"/>
                      <a:pt x="56" y="96"/>
                    </a:cubicBezTo>
                    <a:cubicBezTo>
                      <a:pt x="29" y="96"/>
                      <a:pt x="8" y="88"/>
                      <a:pt x="8" y="78"/>
                    </a:cubicBezTo>
                    <a:cubicBezTo>
                      <a:pt x="8" y="78"/>
                      <a:pt x="8" y="78"/>
                      <a:pt x="8" y="78"/>
                    </a:cubicBezTo>
                    <a:cubicBezTo>
                      <a:pt x="8" y="78"/>
                      <a:pt x="8" y="78"/>
                      <a:pt x="8" y="78"/>
                    </a:cubicBezTo>
                    <a:cubicBezTo>
                      <a:pt x="8" y="63"/>
                      <a:pt x="8" y="63"/>
                      <a:pt x="8" y="63"/>
                    </a:cubicBezTo>
                    <a:cubicBezTo>
                      <a:pt x="16" y="72"/>
                      <a:pt x="36" y="76"/>
                      <a:pt x="56" y="76"/>
                    </a:cubicBezTo>
                    <a:cubicBezTo>
                      <a:pt x="76" y="76"/>
                      <a:pt x="96" y="72"/>
                      <a:pt x="104" y="63"/>
                    </a:cubicBezTo>
                    <a:lnTo>
                      <a:pt x="104" y="78"/>
                    </a:lnTo>
                    <a:close/>
                    <a:moveTo>
                      <a:pt x="104" y="54"/>
                    </a:moveTo>
                    <a:cubicBezTo>
                      <a:pt x="104" y="54"/>
                      <a:pt x="104" y="54"/>
                      <a:pt x="104" y="54"/>
                    </a:cubicBezTo>
                    <a:cubicBezTo>
                      <a:pt x="104" y="54"/>
                      <a:pt x="104" y="54"/>
                      <a:pt x="104" y="54"/>
                    </a:cubicBezTo>
                    <a:cubicBezTo>
                      <a:pt x="104" y="64"/>
                      <a:pt x="83" y="72"/>
                      <a:pt x="56" y="72"/>
                    </a:cubicBezTo>
                    <a:cubicBezTo>
                      <a:pt x="29" y="72"/>
                      <a:pt x="8" y="64"/>
                      <a:pt x="8" y="54"/>
                    </a:cubicBezTo>
                    <a:cubicBezTo>
                      <a:pt x="8" y="54"/>
                      <a:pt x="8" y="54"/>
                      <a:pt x="8" y="54"/>
                    </a:cubicBezTo>
                    <a:cubicBezTo>
                      <a:pt x="8" y="54"/>
                      <a:pt x="8" y="54"/>
                      <a:pt x="8" y="54"/>
                    </a:cubicBezTo>
                    <a:cubicBezTo>
                      <a:pt x="8" y="40"/>
                      <a:pt x="8" y="40"/>
                      <a:pt x="8" y="40"/>
                    </a:cubicBezTo>
                    <a:cubicBezTo>
                      <a:pt x="18" y="48"/>
                      <a:pt x="38" y="52"/>
                      <a:pt x="56" y="52"/>
                    </a:cubicBezTo>
                    <a:cubicBezTo>
                      <a:pt x="74" y="52"/>
                      <a:pt x="94" y="48"/>
                      <a:pt x="104" y="40"/>
                    </a:cubicBezTo>
                    <a:lnTo>
                      <a:pt x="104" y="54"/>
                    </a:lnTo>
                    <a:close/>
                    <a:moveTo>
                      <a:pt x="56" y="44"/>
                    </a:moveTo>
                    <a:cubicBezTo>
                      <a:pt x="29" y="44"/>
                      <a:pt x="8" y="36"/>
                      <a:pt x="8" y="26"/>
                    </a:cubicBezTo>
                    <a:cubicBezTo>
                      <a:pt x="8" y="16"/>
                      <a:pt x="29" y="8"/>
                      <a:pt x="56" y="8"/>
                    </a:cubicBezTo>
                    <a:cubicBezTo>
                      <a:pt x="83" y="8"/>
                      <a:pt x="104" y="16"/>
                      <a:pt x="104" y="26"/>
                    </a:cubicBezTo>
                    <a:cubicBezTo>
                      <a:pt x="104" y="36"/>
                      <a:pt x="83" y="44"/>
                      <a:pt x="56" y="4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181818"/>
                  </a:solidFill>
                  <a:effectLst/>
                  <a:uLnTx/>
                  <a:uFillTx/>
                  <a:latin typeface="Book Antiqua"/>
                  <a:ea typeface="+mn-ea"/>
                  <a:cs typeface="+mn-cs"/>
                </a:endParaRPr>
              </a:p>
            </p:txBody>
          </p:sp>
          <p:sp>
            <p:nvSpPr>
              <p:cNvPr id="52" name="Oval 36"/>
              <p:cNvSpPr>
                <a:spLocks noChangeArrowheads="1"/>
              </p:cNvSpPr>
              <p:nvPr/>
            </p:nvSpPr>
            <p:spPr bwMode="auto">
              <a:xfrm>
                <a:off x="1612900" y="3624263"/>
                <a:ext cx="71438" cy="730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181818"/>
                  </a:solidFill>
                  <a:effectLst/>
                  <a:uLnTx/>
                  <a:uFillTx/>
                  <a:latin typeface="Book Antiqua"/>
                  <a:ea typeface="+mn-ea"/>
                  <a:cs typeface="+mn-cs"/>
                </a:endParaRPr>
              </a:p>
            </p:txBody>
          </p:sp>
          <p:sp>
            <p:nvSpPr>
              <p:cNvPr id="53" name="Oval 37"/>
              <p:cNvSpPr>
                <a:spLocks noChangeArrowheads="1"/>
              </p:cNvSpPr>
              <p:nvPr/>
            </p:nvSpPr>
            <p:spPr bwMode="auto">
              <a:xfrm>
                <a:off x="1612900" y="3406776"/>
                <a:ext cx="71438" cy="730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181818"/>
                  </a:solidFill>
                  <a:effectLst/>
                  <a:uLnTx/>
                  <a:uFillTx/>
                  <a:latin typeface="Book Antiqua"/>
                  <a:ea typeface="+mn-ea"/>
                  <a:cs typeface="+mn-cs"/>
                </a:endParaRPr>
              </a:p>
            </p:txBody>
          </p:sp>
          <p:sp>
            <p:nvSpPr>
              <p:cNvPr id="54" name="Oval 38"/>
              <p:cNvSpPr>
                <a:spLocks noChangeArrowheads="1"/>
              </p:cNvSpPr>
              <p:nvPr/>
            </p:nvSpPr>
            <p:spPr bwMode="auto">
              <a:xfrm>
                <a:off x="1612900" y="3190876"/>
                <a:ext cx="71438" cy="7143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181818"/>
                  </a:solidFill>
                  <a:effectLst/>
                  <a:uLnTx/>
                  <a:uFillTx/>
                  <a:latin typeface="Book Antiqua"/>
                  <a:ea typeface="+mn-ea"/>
                  <a:cs typeface="+mn-cs"/>
                </a:endParaRPr>
              </a:p>
            </p:txBody>
          </p:sp>
        </p:grpSp>
        <p:sp>
          <p:nvSpPr>
            <p:cNvPr id="22" name="Freeform 10"/>
            <p:cNvSpPr>
              <a:spLocks noChangeAspect="1" noEditPoints="1"/>
            </p:cNvSpPr>
            <p:nvPr/>
          </p:nvSpPr>
          <p:spPr bwMode="auto">
            <a:xfrm rot="1041870">
              <a:off x="8248408" y="1352253"/>
              <a:ext cx="270874" cy="270000"/>
            </a:xfrm>
            <a:custGeom>
              <a:avLst/>
              <a:gdLst>
                <a:gd name="T0" fmla="*/ 126 w 128"/>
                <a:gd name="T1" fmla="*/ 1 h 128"/>
                <a:gd name="T2" fmla="*/ 124 w 128"/>
                <a:gd name="T3" fmla="*/ 0 h 128"/>
                <a:gd name="T4" fmla="*/ 122 w 128"/>
                <a:gd name="T5" fmla="*/ 1 h 128"/>
                <a:gd name="T6" fmla="*/ 2 w 128"/>
                <a:gd name="T7" fmla="*/ 81 h 128"/>
                <a:gd name="T8" fmla="*/ 0 w 128"/>
                <a:gd name="T9" fmla="*/ 84 h 128"/>
                <a:gd name="T10" fmla="*/ 3 w 128"/>
                <a:gd name="T11" fmla="*/ 88 h 128"/>
                <a:gd name="T12" fmla="*/ 34 w 128"/>
                <a:gd name="T13" fmla="*/ 100 h 128"/>
                <a:gd name="T14" fmla="*/ 49 w 128"/>
                <a:gd name="T15" fmla="*/ 126 h 128"/>
                <a:gd name="T16" fmla="*/ 52 w 128"/>
                <a:gd name="T17" fmla="*/ 128 h 128"/>
                <a:gd name="T18" fmla="*/ 52 w 128"/>
                <a:gd name="T19" fmla="*/ 128 h 128"/>
                <a:gd name="T20" fmla="*/ 55 w 128"/>
                <a:gd name="T21" fmla="*/ 126 h 128"/>
                <a:gd name="T22" fmla="*/ 64 w 128"/>
                <a:gd name="T23" fmla="*/ 112 h 128"/>
                <a:gd name="T24" fmla="*/ 103 w 128"/>
                <a:gd name="T25" fmla="*/ 128 h 128"/>
                <a:gd name="T26" fmla="*/ 104 w 128"/>
                <a:gd name="T27" fmla="*/ 128 h 128"/>
                <a:gd name="T28" fmla="*/ 106 w 128"/>
                <a:gd name="T29" fmla="*/ 127 h 128"/>
                <a:gd name="T30" fmla="*/ 108 w 128"/>
                <a:gd name="T31" fmla="*/ 125 h 128"/>
                <a:gd name="T32" fmla="*/ 128 w 128"/>
                <a:gd name="T33" fmla="*/ 5 h 128"/>
                <a:gd name="T34" fmla="*/ 126 w 128"/>
                <a:gd name="T35" fmla="*/ 1 h 128"/>
                <a:gd name="T36" fmla="*/ 13 w 128"/>
                <a:gd name="T37" fmla="*/ 83 h 128"/>
                <a:gd name="T38" fmla="*/ 105 w 128"/>
                <a:gd name="T39" fmla="*/ 21 h 128"/>
                <a:gd name="T40" fmla="*/ 38 w 128"/>
                <a:gd name="T41" fmla="*/ 93 h 128"/>
                <a:gd name="T42" fmla="*/ 37 w 128"/>
                <a:gd name="T43" fmla="*/ 93 h 128"/>
                <a:gd name="T44" fmla="*/ 13 w 128"/>
                <a:gd name="T45" fmla="*/ 83 h 128"/>
                <a:gd name="T46" fmla="*/ 41 w 128"/>
                <a:gd name="T47" fmla="*/ 96 h 128"/>
                <a:gd name="T48" fmla="*/ 41 w 128"/>
                <a:gd name="T49" fmla="*/ 96 h 128"/>
                <a:gd name="T50" fmla="*/ 117 w 128"/>
                <a:gd name="T51" fmla="*/ 15 h 128"/>
                <a:gd name="T52" fmla="*/ 52 w 128"/>
                <a:gd name="T53" fmla="*/ 116 h 128"/>
                <a:gd name="T54" fmla="*/ 41 w 128"/>
                <a:gd name="T55" fmla="*/ 96 h 128"/>
                <a:gd name="T56" fmla="*/ 101 w 128"/>
                <a:gd name="T57" fmla="*/ 118 h 128"/>
                <a:gd name="T58" fmla="*/ 67 w 128"/>
                <a:gd name="T59" fmla="*/ 105 h 128"/>
                <a:gd name="T60" fmla="*/ 64 w 128"/>
                <a:gd name="T61" fmla="*/ 104 h 128"/>
                <a:gd name="T62" fmla="*/ 117 w 128"/>
                <a:gd name="T63" fmla="*/ 23 h 128"/>
                <a:gd name="T64" fmla="*/ 101 w 128"/>
                <a:gd name="T65" fmla="*/ 11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8" h="128">
                  <a:moveTo>
                    <a:pt x="126" y="1"/>
                  </a:moveTo>
                  <a:cubicBezTo>
                    <a:pt x="126" y="0"/>
                    <a:pt x="125" y="0"/>
                    <a:pt x="124" y="0"/>
                  </a:cubicBezTo>
                  <a:cubicBezTo>
                    <a:pt x="123" y="0"/>
                    <a:pt x="122" y="0"/>
                    <a:pt x="122" y="1"/>
                  </a:cubicBezTo>
                  <a:cubicBezTo>
                    <a:pt x="2" y="81"/>
                    <a:pt x="2" y="81"/>
                    <a:pt x="2" y="81"/>
                  </a:cubicBezTo>
                  <a:cubicBezTo>
                    <a:pt x="1" y="81"/>
                    <a:pt x="0" y="83"/>
                    <a:pt x="0" y="84"/>
                  </a:cubicBezTo>
                  <a:cubicBezTo>
                    <a:pt x="0" y="86"/>
                    <a:pt x="1" y="87"/>
                    <a:pt x="3" y="88"/>
                  </a:cubicBezTo>
                  <a:cubicBezTo>
                    <a:pt x="34" y="100"/>
                    <a:pt x="34" y="100"/>
                    <a:pt x="34" y="100"/>
                  </a:cubicBezTo>
                  <a:cubicBezTo>
                    <a:pt x="49" y="126"/>
                    <a:pt x="49" y="126"/>
                    <a:pt x="49" y="126"/>
                  </a:cubicBezTo>
                  <a:cubicBezTo>
                    <a:pt x="49" y="127"/>
                    <a:pt x="51" y="128"/>
                    <a:pt x="52" y="128"/>
                  </a:cubicBezTo>
                  <a:cubicBezTo>
                    <a:pt x="52" y="128"/>
                    <a:pt x="52" y="128"/>
                    <a:pt x="52" y="128"/>
                  </a:cubicBezTo>
                  <a:cubicBezTo>
                    <a:pt x="53" y="128"/>
                    <a:pt x="55" y="127"/>
                    <a:pt x="55" y="126"/>
                  </a:cubicBezTo>
                  <a:cubicBezTo>
                    <a:pt x="64" y="112"/>
                    <a:pt x="64" y="112"/>
                    <a:pt x="64" y="112"/>
                  </a:cubicBezTo>
                  <a:cubicBezTo>
                    <a:pt x="103" y="128"/>
                    <a:pt x="103" y="128"/>
                    <a:pt x="103" y="128"/>
                  </a:cubicBezTo>
                  <a:cubicBezTo>
                    <a:pt x="103" y="128"/>
                    <a:pt x="103" y="128"/>
                    <a:pt x="104" y="128"/>
                  </a:cubicBezTo>
                  <a:cubicBezTo>
                    <a:pt x="105" y="128"/>
                    <a:pt x="105" y="128"/>
                    <a:pt x="106" y="127"/>
                  </a:cubicBezTo>
                  <a:cubicBezTo>
                    <a:pt x="107" y="127"/>
                    <a:pt x="108" y="126"/>
                    <a:pt x="108" y="125"/>
                  </a:cubicBezTo>
                  <a:cubicBezTo>
                    <a:pt x="128" y="5"/>
                    <a:pt x="128" y="5"/>
                    <a:pt x="128" y="5"/>
                  </a:cubicBezTo>
                  <a:cubicBezTo>
                    <a:pt x="128" y="3"/>
                    <a:pt x="128" y="2"/>
                    <a:pt x="126" y="1"/>
                  </a:cubicBezTo>
                  <a:close/>
                  <a:moveTo>
                    <a:pt x="13" y="83"/>
                  </a:moveTo>
                  <a:cubicBezTo>
                    <a:pt x="105" y="21"/>
                    <a:pt x="105" y="21"/>
                    <a:pt x="105" y="21"/>
                  </a:cubicBezTo>
                  <a:cubicBezTo>
                    <a:pt x="38" y="93"/>
                    <a:pt x="38" y="93"/>
                    <a:pt x="38" y="93"/>
                  </a:cubicBezTo>
                  <a:cubicBezTo>
                    <a:pt x="37" y="93"/>
                    <a:pt x="37" y="93"/>
                    <a:pt x="37" y="93"/>
                  </a:cubicBezTo>
                  <a:lnTo>
                    <a:pt x="13" y="83"/>
                  </a:lnTo>
                  <a:close/>
                  <a:moveTo>
                    <a:pt x="41" y="96"/>
                  </a:moveTo>
                  <a:cubicBezTo>
                    <a:pt x="41" y="96"/>
                    <a:pt x="41" y="96"/>
                    <a:pt x="41" y="96"/>
                  </a:cubicBezTo>
                  <a:cubicBezTo>
                    <a:pt x="117" y="15"/>
                    <a:pt x="117" y="15"/>
                    <a:pt x="117" y="15"/>
                  </a:cubicBezTo>
                  <a:cubicBezTo>
                    <a:pt x="52" y="116"/>
                    <a:pt x="52" y="116"/>
                    <a:pt x="52" y="116"/>
                  </a:cubicBezTo>
                  <a:lnTo>
                    <a:pt x="41" y="96"/>
                  </a:lnTo>
                  <a:close/>
                  <a:moveTo>
                    <a:pt x="101" y="118"/>
                  </a:moveTo>
                  <a:cubicBezTo>
                    <a:pt x="67" y="105"/>
                    <a:pt x="67" y="105"/>
                    <a:pt x="67" y="105"/>
                  </a:cubicBezTo>
                  <a:cubicBezTo>
                    <a:pt x="66" y="104"/>
                    <a:pt x="65" y="104"/>
                    <a:pt x="64" y="104"/>
                  </a:cubicBezTo>
                  <a:cubicBezTo>
                    <a:pt x="117" y="23"/>
                    <a:pt x="117" y="23"/>
                    <a:pt x="117" y="23"/>
                  </a:cubicBezTo>
                  <a:lnTo>
                    <a:pt x="101" y="118"/>
                  </a:lnTo>
                  <a:close/>
                </a:path>
              </a:pathLst>
            </a:custGeom>
            <a:solidFill>
              <a:srgbClr val="FFFFFF"/>
            </a:solidFill>
            <a:ln>
              <a:noFill/>
            </a:ln>
          </p:spPr>
          <p:txBody>
            <a:bodyPr vert="horz" wrap="square" lIns="68580" tIns="34290" rIns="68580" bIns="3429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181818"/>
                </a:solidFill>
                <a:effectLst/>
                <a:uLnTx/>
                <a:uFillTx/>
                <a:latin typeface="Book Antiqua"/>
                <a:ea typeface="+mn-ea"/>
                <a:cs typeface="+mn-cs"/>
              </a:endParaRPr>
            </a:p>
          </p:txBody>
        </p:sp>
        <p:grpSp>
          <p:nvGrpSpPr>
            <p:cNvPr id="23" name="Group 132"/>
            <p:cNvGrpSpPr>
              <a:grpSpLocks noChangeAspect="1"/>
            </p:cNvGrpSpPr>
            <p:nvPr/>
          </p:nvGrpSpPr>
          <p:grpSpPr>
            <a:xfrm>
              <a:off x="2100240" y="1700731"/>
              <a:ext cx="276136" cy="270000"/>
              <a:chOff x="-6349" y="-1587"/>
              <a:chExt cx="500062" cy="488950"/>
            </a:xfrm>
            <a:solidFill>
              <a:srgbClr val="FFFFFF"/>
            </a:solidFill>
          </p:grpSpPr>
          <p:sp>
            <p:nvSpPr>
              <p:cNvPr id="47" name="Freeform 17"/>
              <p:cNvSpPr>
                <a:spLocks noEditPoints="1"/>
              </p:cNvSpPr>
              <p:nvPr/>
            </p:nvSpPr>
            <p:spPr bwMode="auto">
              <a:xfrm>
                <a:off x="-6349" y="-1587"/>
                <a:ext cx="500062" cy="488950"/>
              </a:xfrm>
              <a:custGeom>
                <a:avLst/>
                <a:gdLst>
                  <a:gd name="T0" fmla="*/ 127 w 130"/>
                  <a:gd name="T1" fmla="*/ 42 h 128"/>
                  <a:gd name="T2" fmla="*/ 87 w 130"/>
                  <a:gd name="T3" fmla="*/ 2 h 128"/>
                  <a:gd name="T4" fmla="*/ 79 w 130"/>
                  <a:gd name="T5" fmla="*/ 0 h 128"/>
                  <a:gd name="T6" fmla="*/ 75 w 130"/>
                  <a:gd name="T7" fmla="*/ 2 h 128"/>
                  <a:gd name="T8" fmla="*/ 73 w 130"/>
                  <a:gd name="T9" fmla="*/ 6 h 128"/>
                  <a:gd name="T10" fmla="*/ 64 w 130"/>
                  <a:gd name="T11" fmla="*/ 21 h 128"/>
                  <a:gd name="T12" fmla="*/ 41 w 130"/>
                  <a:gd name="T13" fmla="*/ 37 h 128"/>
                  <a:gd name="T14" fmla="*/ 15 w 130"/>
                  <a:gd name="T15" fmla="*/ 55 h 128"/>
                  <a:gd name="T16" fmla="*/ 1 w 130"/>
                  <a:gd name="T17" fmla="*/ 78 h 128"/>
                  <a:gd name="T18" fmla="*/ 3 w 130"/>
                  <a:gd name="T19" fmla="*/ 86 h 128"/>
                  <a:gd name="T20" fmla="*/ 43 w 130"/>
                  <a:gd name="T21" fmla="*/ 126 h 128"/>
                  <a:gd name="T22" fmla="*/ 51 w 130"/>
                  <a:gd name="T23" fmla="*/ 128 h 128"/>
                  <a:gd name="T24" fmla="*/ 55 w 130"/>
                  <a:gd name="T25" fmla="*/ 126 h 128"/>
                  <a:gd name="T26" fmla="*/ 57 w 130"/>
                  <a:gd name="T27" fmla="*/ 122 h 128"/>
                  <a:gd name="T28" fmla="*/ 66 w 130"/>
                  <a:gd name="T29" fmla="*/ 107 h 128"/>
                  <a:gd name="T30" fmla="*/ 89 w 130"/>
                  <a:gd name="T31" fmla="*/ 91 h 128"/>
                  <a:gd name="T32" fmla="*/ 115 w 130"/>
                  <a:gd name="T33" fmla="*/ 73 h 128"/>
                  <a:gd name="T34" fmla="*/ 129 w 130"/>
                  <a:gd name="T35" fmla="*/ 50 h 128"/>
                  <a:gd name="T36" fmla="*/ 127 w 130"/>
                  <a:gd name="T37" fmla="*/ 42 h 128"/>
                  <a:gd name="T38" fmla="*/ 49 w 130"/>
                  <a:gd name="T39" fmla="*/ 120 h 128"/>
                  <a:gd name="T40" fmla="*/ 9 w 130"/>
                  <a:gd name="T41" fmla="*/ 80 h 128"/>
                  <a:gd name="T42" fmla="*/ 81 w 130"/>
                  <a:gd name="T43" fmla="*/ 8 h 128"/>
                  <a:gd name="T44" fmla="*/ 121 w 130"/>
                  <a:gd name="T45" fmla="*/ 48 h 128"/>
                  <a:gd name="T46" fmla="*/ 49 w 130"/>
                  <a:gd name="T47" fmla="*/ 12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0" h="128">
                    <a:moveTo>
                      <a:pt x="127" y="42"/>
                    </a:moveTo>
                    <a:cubicBezTo>
                      <a:pt x="87" y="2"/>
                      <a:pt x="87" y="2"/>
                      <a:pt x="87" y="2"/>
                    </a:cubicBezTo>
                    <a:cubicBezTo>
                      <a:pt x="85" y="0"/>
                      <a:pt x="82" y="0"/>
                      <a:pt x="79" y="0"/>
                    </a:cubicBezTo>
                    <a:cubicBezTo>
                      <a:pt x="78" y="1"/>
                      <a:pt x="76" y="1"/>
                      <a:pt x="75" y="2"/>
                    </a:cubicBezTo>
                    <a:cubicBezTo>
                      <a:pt x="74" y="3"/>
                      <a:pt x="74" y="4"/>
                      <a:pt x="73" y="6"/>
                    </a:cubicBezTo>
                    <a:cubicBezTo>
                      <a:pt x="72" y="12"/>
                      <a:pt x="68" y="17"/>
                      <a:pt x="64" y="21"/>
                    </a:cubicBezTo>
                    <a:cubicBezTo>
                      <a:pt x="58" y="27"/>
                      <a:pt x="50" y="32"/>
                      <a:pt x="41" y="37"/>
                    </a:cubicBezTo>
                    <a:cubicBezTo>
                      <a:pt x="32" y="42"/>
                      <a:pt x="23" y="48"/>
                      <a:pt x="15" y="55"/>
                    </a:cubicBezTo>
                    <a:cubicBezTo>
                      <a:pt x="8" y="62"/>
                      <a:pt x="4" y="69"/>
                      <a:pt x="1" y="78"/>
                    </a:cubicBezTo>
                    <a:cubicBezTo>
                      <a:pt x="0" y="80"/>
                      <a:pt x="1" y="84"/>
                      <a:pt x="3" y="86"/>
                    </a:cubicBezTo>
                    <a:cubicBezTo>
                      <a:pt x="43" y="126"/>
                      <a:pt x="43" y="126"/>
                      <a:pt x="43" y="126"/>
                    </a:cubicBezTo>
                    <a:cubicBezTo>
                      <a:pt x="45" y="128"/>
                      <a:pt x="48" y="128"/>
                      <a:pt x="51" y="128"/>
                    </a:cubicBezTo>
                    <a:cubicBezTo>
                      <a:pt x="52" y="127"/>
                      <a:pt x="54" y="127"/>
                      <a:pt x="55" y="126"/>
                    </a:cubicBezTo>
                    <a:cubicBezTo>
                      <a:pt x="56" y="125"/>
                      <a:pt x="56" y="124"/>
                      <a:pt x="57" y="122"/>
                    </a:cubicBezTo>
                    <a:cubicBezTo>
                      <a:pt x="58" y="116"/>
                      <a:pt x="62" y="111"/>
                      <a:pt x="66" y="107"/>
                    </a:cubicBezTo>
                    <a:cubicBezTo>
                      <a:pt x="72" y="101"/>
                      <a:pt x="80" y="96"/>
                      <a:pt x="89" y="91"/>
                    </a:cubicBezTo>
                    <a:cubicBezTo>
                      <a:pt x="98" y="86"/>
                      <a:pt x="107" y="80"/>
                      <a:pt x="115" y="73"/>
                    </a:cubicBezTo>
                    <a:cubicBezTo>
                      <a:pt x="122" y="66"/>
                      <a:pt x="126" y="59"/>
                      <a:pt x="129" y="50"/>
                    </a:cubicBezTo>
                    <a:cubicBezTo>
                      <a:pt x="130" y="48"/>
                      <a:pt x="129" y="44"/>
                      <a:pt x="127" y="42"/>
                    </a:cubicBezTo>
                    <a:close/>
                    <a:moveTo>
                      <a:pt x="49" y="120"/>
                    </a:moveTo>
                    <a:cubicBezTo>
                      <a:pt x="36" y="107"/>
                      <a:pt x="22" y="93"/>
                      <a:pt x="9" y="80"/>
                    </a:cubicBezTo>
                    <a:cubicBezTo>
                      <a:pt x="20" y="43"/>
                      <a:pt x="70" y="45"/>
                      <a:pt x="81" y="8"/>
                    </a:cubicBezTo>
                    <a:cubicBezTo>
                      <a:pt x="94" y="21"/>
                      <a:pt x="108" y="35"/>
                      <a:pt x="121" y="48"/>
                    </a:cubicBezTo>
                    <a:cubicBezTo>
                      <a:pt x="110" y="85"/>
                      <a:pt x="60" y="83"/>
                      <a:pt x="49" y="12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181818"/>
                  </a:solidFill>
                  <a:effectLst/>
                  <a:uLnTx/>
                  <a:uFillTx/>
                  <a:latin typeface="Book Antiqua"/>
                  <a:ea typeface="+mn-ea"/>
                  <a:cs typeface="+mn-cs"/>
                </a:endParaRPr>
              </a:p>
            </p:txBody>
          </p:sp>
          <p:sp>
            <p:nvSpPr>
              <p:cNvPr id="48" name="Freeform 18"/>
              <p:cNvSpPr>
                <a:spLocks noEditPoints="1"/>
              </p:cNvSpPr>
              <p:nvPr/>
            </p:nvSpPr>
            <p:spPr bwMode="auto">
              <a:xfrm>
                <a:off x="174625" y="169863"/>
                <a:ext cx="134937" cy="138113"/>
              </a:xfrm>
              <a:custGeom>
                <a:avLst/>
                <a:gdLst>
                  <a:gd name="T0" fmla="*/ 28 w 35"/>
                  <a:gd name="T1" fmla="*/ 12 h 36"/>
                  <a:gd name="T2" fmla="*/ 20 w 35"/>
                  <a:gd name="T3" fmla="*/ 13 h 36"/>
                  <a:gd name="T4" fmla="*/ 10 w 35"/>
                  <a:gd name="T5" fmla="*/ 7 h 36"/>
                  <a:gd name="T6" fmla="*/ 15 w 35"/>
                  <a:gd name="T7" fmla="*/ 6 h 36"/>
                  <a:gd name="T8" fmla="*/ 19 w 35"/>
                  <a:gd name="T9" fmla="*/ 6 h 36"/>
                  <a:gd name="T10" fmla="*/ 20 w 35"/>
                  <a:gd name="T11" fmla="*/ 2 h 36"/>
                  <a:gd name="T12" fmla="*/ 13 w 35"/>
                  <a:gd name="T13" fmla="*/ 1 h 36"/>
                  <a:gd name="T14" fmla="*/ 6 w 35"/>
                  <a:gd name="T15" fmla="*/ 4 h 36"/>
                  <a:gd name="T16" fmla="*/ 5 w 35"/>
                  <a:gd name="T17" fmla="*/ 3 h 36"/>
                  <a:gd name="T18" fmla="*/ 3 w 35"/>
                  <a:gd name="T19" fmla="*/ 5 h 36"/>
                  <a:gd name="T20" fmla="*/ 4 w 35"/>
                  <a:gd name="T21" fmla="*/ 6 h 36"/>
                  <a:gd name="T22" fmla="*/ 1 w 35"/>
                  <a:gd name="T23" fmla="*/ 15 h 36"/>
                  <a:gd name="T24" fmla="*/ 3 w 35"/>
                  <a:gd name="T25" fmla="*/ 22 h 36"/>
                  <a:gd name="T26" fmla="*/ 18 w 35"/>
                  <a:gd name="T27" fmla="*/ 21 h 36"/>
                  <a:gd name="T28" fmla="*/ 23 w 35"/>
                  <a:gd name="T29" fmla="*/ 31 h 36"/>
                  <a:gd name="T30" fmla="*/ 19 w 35"/>
                  <a:gd name="T31" fmla="*/ 30 h 36"/>
                  <a:gd name="T32" fmla="*/ 16 w 35"/>
                  <a:gd name="T33" fmla="*/ 28 h 36"/>
                  <a:gd name="T34" fmla="*/ 13 w 35"/>
                  <a:gd name="T35" fmla="*/ 31 h 36"/>
                  <a:gd name="T36" fmla="*/ 17 w 35"/>
                  <a:gd name="T37" fmla="*/ 35 h 36"/>
                  <a:gd name="T38" fmla="*/ 25 w 35"/>
                  <a:gd name="T39" fmla="*/ 36 h 36"/>
                  <a:gd name="T40" fmla="*/ 31 w 35"/>
                  <a:gd name="T41" fmla="*/ 35 h 36"/>
                  <a:gd name="T42" fmla="*/ 33 w 35"/>
                  <a:gd name="T43" fmla="*/ 34 h 36"/>
                  <a:gd name="T44" fmla="*/ 33 w 35"/>
                  <a:gd name="T45" fmla="*/ 32 h 36"/>
                  <a:gd name="T46" fmla="*/ 34 w 35"/>
                  <a:gd name="T47" fmla="*/ 26 h 36"/>
                  <a:gd name="T48" fmla="*/ 35 w 35"/>
                  <a:gd name="T49" fmla="*/ 18 h 36"/>
                  <a:gd name="T50" fmla="*/ 10 w 35"/>
                  <a:gd name="T51" fmla="*/ 17 h 36"/>
                  <a:gd name="T52" fmla="*/ 6 w 35"/>
                  <a:gd name="T53" fmla="*/ 15 h 36"/>
                  <a:gd name="T54" fmla="*/ 7 w 35"/>
                  <a:gd name="T55" fmla="*/ 11 h 36"/>
                  <a:gd name="T56" fmla="*/ 14 w 35"/>
                  <a:gd name="T57" fmla="*/ 16 h 36"/>
                  <a:gd name="T58" fmla="*/ 29 w 35"/>
                  <a:gd name="T59" fmla="*/ 25 h 36"/>
                  <a:gd name="T60" fmla="*/ 21 w 35"/>
                  <a:gd name="T61" fmla="*/ 20 h 36"/>
                  <a:gd name="T62" fmla="*/ 25 w 35"/>
                  <a:gd name="T63" fmla="*/ 18 h 36"/>
                  <a:gd name="T64" fmla="*/ 28 w 35"/>
                  <a:gd name="T65" fmla="*/ 20 h 36"/>
                  <a:gd name="T66" fmla="*/ 29 w 35"/>
                  <a:gd name="T67" fmla="*/ 2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 h="36">
                    <a:moveTo>
                      <a:pt x="32" y="15"/>
                    </a:moveTo>
                    <a:cubicBezTo>
                      <a:pt x="31" y="14"/>
                      <a:pt x="30" y="13"/>
                      <a:pt x="28" y="12"/>
                    </a:cubicBezTo>
                    <a:cubicBezTo>
                      <a:pt x="27" y="12"/>
                      <a:pt x="26" y="12"/>
                      <a:pt x="24" y="12"/>
                    </a:cubicBezTo>
                    <a:cubicBezTo>
                      <a:pt x="23" y="12"/>
                      <a:pt x="22" y="12"/>
                      <a:pt x="20" y="13"/>
                    </a:cubicBezTo>
                    <a:cubicBezTo>
                      <a:pt x="19" y="13"/>
                      <a:pt x="18" y="14"/>
                      <a:pt x="16" y="15"/>
                    </a:cubicBezTo>
                    <a:cubicBezTo>
                      <a:pt x="14" y="12"/>
                      <a:pt x="12" y="10"/>
                      <a:pt x="10" y="7"/>
                    </a:cubicBezTo>
                    <a:cubicBezTo>
                      <a:pt x="11" y="7"/>
                      <a:pt x="12" y="6"/>
                      <a:pt x="13" y="6"/>
                    </a:cubicBezTo>
                    <a:cubicBezTo>
                      <a:pt x="14" y="6"/>
                      <a:pt x="14" y="6"/>
                      <a:pt x="15" y="6"/>
                    </a:cubicBezTo>
                    <a:cubicBezTo>
                      <a:pt x="16" y="7"/>
                      <a:pt x="17" y="7"/>
                      <a:pt x="18" y="7"/>
                    </a:cubicBezTo>
                    <a:cubicBezTo>
                      <a:pt x="18" y="7"/>
                      <a:pt x="19" y="7"/>
                      <a:pt x="19" y="6"/>
                    </a:cubicBezTo>
                    <a:cubicBezTo>
                      <a:pt x="20" y="6"/>
                      <a:pt x="20" y="5"/>
                      <a:pt x="20" y="5"/>
                    </a:cubicBezTo>
                    <a:cubicBezTo>
                      <a:pt x="20" y="4"/>
                      <a:pt x="20" y="3"/>
                      <a:pt x="20" y="2"/>
                    </a:cubicBezTo>
                    <a:cubicBezTo>
                      <a:pt x="19" y="1"/>
                      <a:pt x="18" y="1"/>
                      <a:pt x="16" y="0"/>
                    </a:cubicBezTo>
                    <a:cubicBezTo>
                      <a:pt x="15" y="0"/>
                      <a:pt x="14" y="0"/>
                      <a:pt x="13" y="1"/>
                    </a:cubicBezTo>
                    <a:cubicBezTo>
                      <a:pt x="11" y="1"/>
                      <a:pt x="10" y="1"/>
                      <a:pt x="9" y="2"/>
                    </a:cubicBezTo>
                    <a:cubicBezTo>
                      <a:pt x="8" y="3"/>
                      <a:pt x="7" y="3"/>
                      <a:pt x="6" y="4"/>
                    </a:cubicBezTo>
                    <a:cubicBezTo>
                      <a:pt x="6" y="4"/>
                      <a:pt x="6" y="3"/>
                      <a:pt x="6" y="3"/>
                    </a:cubicBezTo>
                    <a:cubicBezTo>
                      <a:pt x="5" y="3"/>
                      <a:pt x="5" y="3"/>
                      <a:pt x="5" y="3"/>
                    </a:cubicBezTo>
                    <a:cubicBezTo>
                      <a:pt x="4" y="3"/>
                      <a:pt x="4" y="3"/>
                      <a:pt x="3" y="3"/>
                    </a:cubicBezTo>
                    <a:cubicBezTo>
                      <a:pt x="3" y="4"/>
                      <a:pt x="3" y="4"/>
                      <a:pt x="3" y="5"/>
                    </a:cubicBezTo>
                    <a:cubicBezTo>
                      <a:pt x="3" y="5"/>
                      <a:pt x="3" y="5"/>
                      <a:pt x="4" y="6"/>
                    </a:cubicBezTo>
                    <a:cubicBezTo>
                      <a:pt x="4" y="6"/>
                      <a:pt x="4" y="6"/>
                      <a:pt x="4" y="6"/>
                    </a:cubicBezTo>
                    <a:cubicBezTo>
                      <a:pt x="3" y="7"/>
                      <a:pt x="2" y="9"/>
                      <a:pt x="2" y="10"/>
                    </a:cubicBezTo>
                    <a:cubicBezTo>
                      <a:pt x="1" y="12"/>
                      <a:pt x="1" y="13"/>
                      <a:pt x="1" y="15"/>
                    </a:cubicBezTo>
                    <a:cubicBezTo>
                      <a:pt x="0" y="16"/>
                      <a:pt x="1" y="17"/>
                      <a:pt x="1" y="18"/>
                    </a:cubicBezTo>
                    <a:cubicBezTo>
                      <a:pt x="1" y="20"/>
                      <a:pt x="2" y="21"/>
                      <a:pt x="3" y="22"/>
                    </a:cubicBezTo>
                    <a:cubicBezTo>
                      <a:pt x="5" y="23"/>
                      <a:pt x="8" y="24"/>
                      <a:pt x="10" y="24"/>
                    </a:cubicBezTo>
                    <a:cubicBezTo>
                      <a:pt x="13" y="23"/>
                      <a:pt x="15" y="23"/>
                      <a:pt x="18" y="21"/>
                    </a:cubicBezTo>
                    <a:cubicBezTo>
                      <a:pt x="21" y="24"/>
                      <a:pt x="23" y="27"/>
                      <a:pt x="25" y="29"/>
                    </a:cubicBezTo>
                    <a:cubicBezTo>
                      <a:pt x="24" y="30"/>
                      <a:pt x="24" y="30"/>
                      <a:pt x="23" y="31"/>
                    </a:cubicBezTo>
                    <a:cubicBezTo>
                      <a:pt x="22" y="31"/>
                      <a:pt x="21" y="31"/>
                      <a:pt x="21" y="31"/>
                    </a:cubicBezTo>
                    <a:cubicBezTo>
                      <a:pt x="20" y="30"/>
                      <a:pt x="20" y="30"/>
                      <a:pt x="19" y="30"/>
                    </a:cubicBezTo>
                    <a:cubicBezTo>
                      <a:pt x="18" y="29"/>
                      <a:pt x="18" y="29"/>
                      <a:pt x="17" y="29"/>
                    </a:cubicBezTo>
                    <a:cubicBezTo>
                      <a:pt x="17" y="28"/>
                      <a:pt x="16" y="28"/>
                      <a:pt x="16" y="28"/>
                    </a:cubicBezTo>
                    <a:cubicBezTo>
                      <a:pt x="15" y="28"/>
                      <a:pt x="15" y="29"/>
                      <a:pt x="14" y="29"/>
                    </a:cubicBezTo>
                    <a:cubicBezTo>
                      <a:pt x="13" y="30"/>
                      <a:pt x="13" y="30"/>
                      <a:pt x="13" y="31"/>
                    </a:cubicBezTo>
                    <a:cubicBezTo>
                      <a:pt x="13" y="32"/>
                      <a:pt x="13" y="33"/>
                      <a:pt x="14" y="33"/>
                    </a:cubicBezTo>
                    <a:cubicBezTo>
                      <a:pt x="15" y="34"/>
                      <a:pt x="16" y="35"/>
                      <a:pt x="17" y="35"/>
                    </a:cubicBezTo>
                    <a:cubicBezTo>
                      <a:pt x="18" y="36"/>
                      <a:pt x="19" y="36"/>
                      <a:pt x="20" y="36"/>
                    </a:cubicBezTo>
                    <a:cubicBezTo>
                      <a:pt x="22" y="36"/>
                      <a:pt x="23" y="36"/>
                      <a:pt x="25" y="36"/>
                    </a:cubicBezTo>
                    <a:cubicBezTo>
                      <a:pt x="26" y="35"/>
                      <a:pt x="27" y="34"/>
                      <a:pt x="29" y="33"/>
                    </a:cubicBezTo>
                    <a:cubicBezTo>
                      <a:pt x="30" y="33"/>
                      <a:pt x="30" y="34"/>
                      <a:pt x="31" y="35"/>
                    </a:cubicBezTo>
                    <a:cubicBezTo>
                      <a:pt x="31" y="35"/>
                      <a:pt x="32" y="35"/>
                      <a:pt x="32" y="35"/>
                    </a:cubicBezTo>
                    <a:cubicBezTo>
                      <a:pt x="33" y="35"/>
                      <a:pt x="33" y="35"/>
                      <a:pt x="33" y="34"/>
                    </a:cubicBezTo>
                    <a:cubicBezTo>
                      <a:pt x="33" y="34"/>
                      <a:pt x="34" y="34"/>
                      <a:pt x="34" y="33"/>
                    </a:cubicBezTo>
                    <a:cubicBezTo>
                      <a:pt x="34" y="33"/>
                      <a:pt x="33" y="32"/>
                      <a:pt x="33" y="32"/>
                    </a:cubicBezTo>
                    <a:cubicBezTo>
                      <a:pt x="32" y="32"/>
                      <a:pt x="32" y="31"/>
                      <a:pt x="31" y="30"/>
                    </a:cubicBezTo>
                    <a:cubicBezTo>
                      <a:pt x="32" y="29"/>
                      <a:pt x="33" y="27"/>
                      <a:pt x="34" y="26"/>
                    </a:cubicBezTo>
                    <a:cubicBezTo>
                      <a:pt x="35" y="24"/>
                      <a:pt x="35" y="23"/>
                      <a:pt x="35" y="21"/>
                    </a:cubicBezTo>
                    <a:cubicBezTo>
                      <a:pt x="35" y="20"/>
                      <a:pt x="35" y="19"/>
                      <a:pt x="35" y="18"/>
                    </a:cubicBezTo>
                    <a:cubicBezTo>
                      <a:pt x="34" y="17"/>
                      <a:pt x="33" y="16"/>
                      <a:pt x="32" y="15"/>
                    </a:cubicBezTo>
                    <a:close/>
                    <a:moveTo>
                      <a:pt x="10" y="17"/>
                    </a:moveTo>
                    <a:cubicBezTo>
                      <a:pt x="9" y="17"/>
                      <a:pt x="8" y="17"/>
                      <a:pt x="7" y="16"/>
                    </a:cubicBezTo>
                    <a:cubicBezTo>
                      <a:pt x="7" y="16"/>
                      <a:pt x="6" y="15"/>
                      <a:pt x="6" y="15"/>
                    </a:cubicBezTo>
                    <a:cubicBezTo>
                      <a:pt x="6" y="14"/>
                      <a:pt x="6" y="14"/>
                      <a:pt x="6" y="13"/>
                    </a:cubicBezTo>
                    <a:cubicBezTo>
                      <a:pt x="6" y="13"/>
                      <a:pt x="6" y="12"/>
                      <a:pt x="7" y="11"/>
                    </a:cubicBezTo>
                    <a:cubicBezTo>
                      <a:pt x="7" y="11"/>
                      <a:pt x="7" y="10"/>
                      <a:pt x="8" y="9"/>
                    </a:cubicBezTo>
                    <a:cubicBezTo>
                      <a:pt x="10" y="11"/>
                      <a:pt x="12" y="14"/>
                      <a:pt x="14" y="16"/>
                    </a:cubicBezTo>
                    <a:cubicBezTo>
                      <a:pt x="12" y="17"/>
                      <a:pt x="11" y="17"/>
                      <a:pt x="10" y="17"/>
                    </a:cubicBezTo>
                    <a:close/>
                    <a:moveTo>
                      <a:pt x="29" y="25"/>
                    </a:moveTo>
                    <a:cubicBezTo>
                      <a:pt x="28" y="26"/>
                      <a:pt x="28" y="27"/>
                      <a:pt x="27" y="27"/>
                    </a:cubicBezTo>
                    <a:cubicBezTo>
                      <a:pt x="25" y="25"/>
                      <a:pt x="23" y="22"/>
                      <a:pt x="21" y="20"/>
                    </a:cubicBezTo>
                    <a:cubicBezTo>
                      <a:pt x="21" y="20"/>
                      <a:pt x="22" y="19"/>
                      <a:pt x="23" y="19"/>
                    </a:cubicBezTo>
                    <a:cubicBezTo>
                      <a:pt x="23" y="19"/>
                      <a:pt x="24" y="19"/>
                      <a:pt x="25" y="18"/>
                    </a:cubicBezTo>
                    <a:cubicBezTo>
                      <a:pt x="25" y="18"/>
                      <a:pt x="26" y="18"/>
                      <a:pt x="27" y="19"/>
                    </a:cubicBezTo>
                    <a:cubicBezTo>
                      <a:pt x="27" y="19"/>
                      <a:pt x="28" y="19"/>
                      <a:pt x="28" y="20"/>
                    </a:cubicBezTo>
                    <a:cubicBezTo>
                      <a:pt x="29" y="20"/>
                      <a:pt x="29" y="21"/>
                      <a:pt x="29" y="21"/>
                    </a:cubicBezTo>
                    <a:cubicBezTo>
                      <a:pt x="30" y="22"/>
                      <a:pt x="30" y="23"/>
                      <a:pt x="29" y="23"/>
                    </a:cubicBezTo>
                    <a:cubicBezTo>
                      <a:pt x="29" y="24"/>
                      <a:pt x="29" y="25"/>
                      <a:pt x="29" y="25"/>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181818"/>
                  </a:solidFill>
                  <a:effectLst/>
                  <a:uLnTx/>
                  <a:uFillTx/>
                  <a:latin typeface="Book Antiqua"/>
                  <a:ea typeface="+mn-ea"/>
                  <a:cs typeface="+mn-cs"/>
                </a:endParaRPr>
              </a:p>
            </p:txBody>
          </p:sp>
          <p:sp>
            <p:nvSpPr>
              <p:cNvPr id="49" name="Freeform 19"/>
              <p:cNvSpPr>
                <a:spLocks/>
              </p:cNvSpPr>
              <p:nvPr/>
            </p:nvSpPr>
            <p:spPr bwMode="auto">
              <a:xfrm>
                <a:off x="163513" y="334963"/>
                <a:ext cx="73025" cy="80963"/>
              </a:xfrm>
              <a:custGeom>
                <a:avLst/>
                <a:gdLst>
                  <a:gd name="T0" fmla="*/ 16 w 19"/>
                  <a:gd name="T1" fmla="*/ 1 h 21"/>
                  <a:gd name="T2" fmla="*/ 16 w 19"/>
                  <a:gd name="T3" fmla="*/ 1 h 21"/>
                  <a:gd name="T4" fmla="*/ 9 w 19"/>
                  <a:gd name="T5" fmla="*/ 7 h 21"/>
                  <a:gd name="T6" fmla="*/ 3 w 19"/>
                  <a:gd name="T7" fmla="*/ 14 h 21"/>
                  <a:gd name="T8" fmla="*/ 0 w 19"/>
                  <a:gd name="T9" fmla="*/ 17 h 21"/>
                  <a:gd name="T10" fmla="*/ 0 w 19"/>
                  <a:gd name="T11" fmla="*/ 17 h 21"/>
                  <a:gd name="T12" fmla="*/ 0 w 19"/>
                  <a:gd name="T13" fmla="*/ 20 h 21"/>
                  <a:gd name="T14" fmla="*/ 3 w 19"/>
                  <a:gd name="T15" fmla="*/ 20 h 21"/>
                  <a:gd name="T16" fmla="*/ 3 w 19"/>
                  <a:gd name="T17" fmla="*/ 20 h 21"/>
                  <a:gd name="T18" fmla="*/ 6 w 19"/>
                  <a:gd name="T19" fmla="*/ 16 h 21"/>
                  <a:gd name="T20" fmla="*/ 11 w 19"/>
                  <a:gd name="T21" fmla="*/ 10 h 21"/>
                  <a:gd name="T22" fmla="*/ 18 w 19"/>
                  <a:gd name="T23" fmla="*/ 4 h 21"/>
                  <a:gd name="T24" fmla="*/ 18 w 19"/>
                  <a:gd name="T25" fmla="*/ 4 h 21"/>
                  <a:gd name="T26" fmla="*/ 19 w 19"/>
                  <a:gd name="T27" fmla="*/ 4 h 21"/>
                  <a:gd name="T28" fmla="*/ 19 w 19"/>
                  <a:gd name="T29" fmla="*/ 1 h 21"/>
                  <a:gd name="T30" fmla="*/ 16 w 19"/>
                  <a:gd name="T31"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21">
                    <a:moveTo>
                      <a:pt x="16" y="1"/>
                    </a:moveTo>
                    <a:cubicBezTo>
                      <a:pt x="16" y="1"/>
                      <a:pt x="16" y="1"/>
                      <a:pt x="16" y="1"/>
                    </a:cubicBezTo>
                    <a:cubicBezTo>
                      <a:pt x="13" y="3"/>
                      <a:pt x="11" y="5"/>
                      <a:pt x="9" y="7"/>
                    </a:cubicBezTo>
                    <a:cubicBezTo>
                      <a:pt x="6" y="9"/>
                      <a:pt x="5" y="11"/>
                      <a:pt x="3" y="14"/>
                    </a:cubicBezTo>
                    <a:cubicBezTo>
                      <a:pt x="0" y="17"/>
                      <a:pt x="0" y="17"/>
                      <a:pt x="0" y="17"/>
                    </a:cubicBezTo>
                    <a:cubicBezTo>
                      <a:pt x="0" y="17"/>
                      <a:pt x="0" y="17"/>
                      <a:pt x="0" y="17"/>
                    </a:cubicBezTo>
                    <a:cubicBezTo>
                      <a:pt x="0" y="18"/>
                      <a:pt x="0" y="19"/>
                      <a:pt x="0" y="20"/>
                    </a:cubicBezTo>
                    <a:cubicBezTo>
                      <a:pt x="1" y="21"/>
                      <a:pt x="2" y="21"/>
                      <a:pt x="3" y="20"/>
                    </a:cubicBezTo>
                    <a:cubicBezTo>
                      <a:pt x="3" y="20"/>
                      <a:pt x="3" y="20"/>
                      <a:pt x="3" y="20"/>
                    </a:cubicBezTo>
                    <a:cubicBezTo>
                      <a:pt x="6" y="16"/>
                      <a:pt x="6" y="16"/>
                      <a:pt x="6" y="16"/>
                    </a:cubicBezTo>
                    <a:cubicBezTo>
                      <a:pt x="8" y="14"/>
                      <a:pt x="9" y="12"/>
                      <a:pt x="11" y="10"/>
                    </a:cubicBezTo>
                    <a:cubicBezTo>
                      <a:pt x="14" y="8"/>
                      <a:pt x="16" y="6"/>
                      <a:pt x="18" y="4"/>
                    </a:cubicBezTo>
                    <a:cubicBezTo>
                      <a:pt x="18" y="4"/>
                      <a:pt x="18" y="4"/>
                      <a:pt x="18" y="4"/>
                    </a:cubicBezTo>
                    <a:cubicBezTo>
                      <a:pt x="18" y="4"/>
                      <a:pt x="18" y="4"/>
                      <a:pt x="19" y="4"/>
                    </a:cubicBezTo>
                    <a:cubicBezTo>
                      <a:pt x="19" y="3"/>
                      <a:pt x="19" y="2"/>
                      <a:pt x="19" y="1"/>
                    </a:cubicBezTo>
                    <a:cubicBezTo>
                      <a:pt x="18" y="0"/>
                      <a:pt x="17" y="0"/>
                      <a:pt x="16" y="1"/>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181818"/>
                  </a:solidFill>
                  <a:effectLst/>
                  <a:uLnTx/>
                  <a:uFillTx/>
                  <a:latin typeface="Book Antiqua"/>
                  <a:ea typeface="+mn-ea"/>
                  <a:cs typeface="+mn-cs"/>
                </a:endParaRPr>
              </a:p>
            </p:txBody>
          </p:sp>
          <p:sp>
            <p:nvSpPr>
              <p:cNvPr id="50" name="Freeform 20"/>
              <p:cNvSpPr>
                <a:spLocks/>
              </p:cNvSpPr>
              <p:nvPr/>
            </p:nvSpPr>
            <p:spPr bwMode="auto">
              <a:xfrm>
                <a:off x="250825" y="74613"/>
                <a:ext cx="77787" cy="80963"/>
              </a:xfrm>
              <a:custGeom>
                <a:avLst/>
                <a:gdLst>
                  <a:gd name="T0" fmla="*/ 8 w 20"/>
                  <a:gd name="T1" fmla="*/ 11 h 21"/>
                  <a:gd name="T2" fmla="*/ 1 w 20"/>
                  <a:gd name="T3" fmla="*/ 17 h 21"/>
                  <a:gd name="T4" fmla="*/ 0 w 20"/>
                  <a:gd name="T5" fmla="*/ 17 h 21"/>
                  <a:gd name="T6" fmla="*/ 0 w 20"/>
                  <a:gd name="T7" fmla="*/ 20 h 21"/>
                  <a:gd name="T8" fmla="*/ 3 w 20"/>
                  <a:gd name="T9" fmla="*/ 20 h 21"/>
                  <a:gd name="T10" fmla="*/ 3 w 20"/>
                  <a:gd name="T11" fmla="*/ 20 h 21"/>
                  <a:gd name="T12" fmla="*/ 10 w 20"/>
                  <a:gd name="T13" fmla="*/ 14 h 21"/>
                  <a:gd name="T14" fmla="*/ 16 w 20"/>
                  <a:gd name="T15" fmla="*/ 7 h 21"/>
                  <a:gd name="T16" fmla="*/ 19 w 20"/>
                  <a:gd name="T17" fmla="*/ 3 h 21"/>
                  <a:gd name="T18" fmla="*/ 19 w 20"/>
                  <a:gd name="T19" fmla="*/ 3 h 21"/>
                  <a:gd name="T20" fmla="*/ 19 w 20"/>
                  <a:gd name="T21" fmla="*/ 0 h 21"/>
                  <a:gd name="T22" fmla="*/ 16 w 20"/>
                  <a:gd name="T23" fmla="*/ 0 h 21"/>
                  <a:gd name="T24" fmla="*/ 16 w 20"/>
                  <a:gd name="T25" fmla="*/ 1 h 21"/>
                  <a:gd name="T26" fmla="*/ 13 w 20"/>
                  <a:gd name="T27" fmla="*/ 5 h 21"/>
                  <a:gd name="T28" fmla="*/ 8 w 20"/>
                  <a:gd name="T29" fmla="*/ 1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 h="21">
                    <a:moveTo>
                      <a:pt x="8" y="11"/>
                    </a:moveTo>
                    <a:cubicBezTo>
                      <a:pt x="5" y="13"/>
                      <a:pt x="3" y="15"/>
                      <a:pt x="1" y="17"/>
                    </a:cubicBezTo>
                    <a:cubicBezTo>
                      <a:pt x="1" y="17"/>
                      <a:pt x="0" y="17"/>
                      <a:pt x="0" y="17"/>
                    </a:cubicBezTo>
                    <a:cubicBezTo>
                      <a:pt x="0" y="18"/>
                      <a:pt x="0" y="19"/>
                      <a:pt x="0" y="20"/>
                    </a:cubicBezTo>
                    <a:cubicBezTo>
                      <a:pt x="1" y="21"/>
                      <a:pt x="2" y="21"/>
                      <a:pt x="3" y="20"/>
                    </a:cubicBezTo>
                    <a:cubicBezTo>
                      <a:pt x="3" y="20"/>
                      <a:pt x="3" y="20"/>
                      <a:pt x="3" y="20"/>
                    </a:cubicBezTo>
                    <a:cubicBezTo>
                      <a:pt x="6" y="18"/>
                      <a:pt x="8" y="16"/>
                      <a:pt x="10" y="14"/>
                    </a:cubicBezTo>
                    <a:cubicBezTo>
                      <a:pt x="13" y="12"/>
                      <a:pt x="14" y="9"/>
                      <a:pt x="16" y="7"/>
                    </a:cubicBezTo>
                    <a:cubicBezTo>
                      <a:pt x="19" y="3"/>
                      <a:pt x="19" y="3"/>
                      <a:pt x="19" y="3"/>
                    </a:cubicBezTo>
                    <a:cubicBezTo>
                      <a:pt x="19" y="3"/>
                      <a:pt x="19" y="3"/>
                      <a:pt x="19" y="3"/>
                    </a:cubicBezTo>
                    <a:cubicBezTo>
                      <a:pt x="20" y="2"/>
                      <a:pt x="20" y="1"/>
                      <a:pt x="19" y="0"/>
                    </a:cubicBezTo>
                    <a:cubicBezTo>
                      <a:pt x="18" y="0"/>
                      <a:pt x="17" y="0"/>
                      <a:pt x="16" y="0"/>
                    </a:cubicBezTo>
                    <a:cubicBezTo>
                      <a:pt x="16" y="1"/>
                      <a:pt x="16" y="1"/>
                      <a:pt x="16" y="1"/>
                    </a:cubicBezTo>
                    <a:cubicBezTo>
                      <a:pt x="13" y="5"/>
                      <a:pt x="13" y="5"/>
                      <a:pt x="13" y="5"/>
                    </a:cubicBezTo>
                    <a:cubicBezTo>
                      <a:pt x="11" y="7"/>
                      <a:pt x="10" y="9"/>
                      <a:pt x="8" y="11"/>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181818"/>
                  </a:solidFill>
                  <a:effectLst/>
                  <a:uLnTx/>
                  <a:uFillTx/>
                  <a:latin typeface="Book Antiqua"/>
                  <a:ea typeface="+mn-ea"/>
                  <a:cs typeface="+mn-cs"/>
                </a:endParaRPr>
              </a:p>
            </p:txBody>
          </p:sp>
        </p:grpSp>
        <p:sp>
          <p:nvSpPr>
            <p:cNvPr id="24" name="文本框 26"/>
            <p:cNvSpPr txBox="1"/>
            <p:nvPr/>
          </p:nvSpPr>
          <p:spPr>
            <a:xfrm>
              <a:off x="440531" y="4110281"/>
              <a:ext cx="1614488" cy="300083"/>
            </a:xfrm>
            <a:prstGeom prst="rect">
              <a:avLst/>
            </a:prstGeom>
            <a:noFill/>
          </p:spPr>
          <p:txBody>
            <a:bodyPr wrap="square" lIns="68580" tIns="34290" rIns="68580" bIns="3429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500" b="0" i="0" u="none" strike="noStrike" kern="1200" cap="none" spc="0" normalizeH="0" baseline="0" noProof="0" dirty="0">
                  <a:ln>
                    <a:noFill/>
                  </a:ln>
                  <a:solidFill>
                    <a:srgbClr val="181818"/>
                  </a:solidFill>
                  <a:effectLst/>
                  <a:uLnTx/>
                  <a:uFillTx/>
                  <a:latin typeface="微软雅黑" panose="020B0503020204020204" pitchFamily="34" charset="-122"/>
                  <a:ea typeface="微软雅黑" panose="020B0503020204020204" pitchFamily="34" charset="-122"/>
                  <a:cs typeface="+mn-cs"/>
                </a:rPr>
                <a:t>添加标题</a:t>
              </a:r>
            </a:p>
          </p:txBody>
        </p:sp>
        <p:sp>
          <p:nvSpPr>
            <p:cNvPr id="25" name="文本框 27"/>
            <p:cNvSpPr txBox="1"/>
            <p:nvPr/>
          </p:nvSpPr>
          <p:spPr>
            <a:xfrm>
              <a:off x="5733586" y="4088712"/>
              <a:ext cx="1614488" cy="300083"/>
            </a:xfrm>
            <a:prstGeom prst="rect">
              <a:avLst/>
            </a:prstGeom>
            <a:noFill/>
          </p:spPr>
          <p:txBody>
            <a:bodyPr wrap="square" lIns="68580" tIns="34290" rIns="68580" bIns="3429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500" b="0" i="0" u="none" strike="noStrike" kern="1200" cap="none" spc="0" normalizeH="0" baseline="0" noProof="0" dirty="0">
                  <a:ln>
                    <a:noFill/>
                  </a:ln>
                  <a:solidFill>
                    <a:srgbClr val="181818"/>
                  </a:solidFill>
                  <a:effectLst/>
                  <a:uLnTx/>
                  <a:uFillTx/>
                  <a:latin typeface="微软雅黑" panose="020B0503020204020204" pitchFamily="34" charset="-122"/>
                  <a:ea typeface="微软雅黑" panose="020B0503020204020204" pitchFamily="34" charset="-122"/>
                  <a:cs typeface="+mn-cs"/>
                </a:rPr>
                <a:t>添加标题</a:t>
              </a:r>
            </a:p>
          </p:txBody>
        </p:sp>
        <p:sp>
          <p:nvSpPr>
            <p:cNvPr id="26" name="文本框 28"/>
            <p:cNvSpPr txBox="1"/>
            <p:nvPr/>
          </p:nvSpPr>
          <p:spPr>
            <a:xfrm>
              <a:off x="1477963" y="1219322"/>
              <a:ext cx="1614488" cy="300083"/>
            </a:xfrm>
            <a:prstGeom prst="rect">
              <a:avLst/>
            </a:prstGeom>
            <a:noFill/>
          </p:spPr>
          <p:txBody>
            <a:bodyPr wrap="square" lIns="68580" tIns="34290" rIns="68580" bIns="3429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500" b="0" i="0" u="none" strike="noStrike" kern="1200" cap="none" spc="0" normalizeH="0" baseline="0" noProof="0" dirty="0">
                  <a:ln>
                    <a:noFill/>
                  </a:ln>
                  <a:solidFill>
                    <a:srgbClr val="181818"/>
                  </a:solidFill>
                  <a:effectLst/>
                  <a:uLnTx/>
                  <a:uFillTx/>
                  <a:latin typeface="微软雅黑" panose="020B0503020204020204" pitchFamily="34" charset="-122"/>
                  <a:ea typeface="微软雅黑" panose="020B0503020204020204" pitchFamily="34" charset="-122"/>
                  <a:cs typeface="+mn-cs"/>
                </a:rPr>
                <a:t>添加标题</a:t>
              </a:r>
            </a:p>
          </p:txBody>
        </p:sp>
        <p:sp>
          <p:nvSpPr>
            <p:cNvPr id="27" name="文本框 29"/>
            <p:cNvSpPr txBox="1"/>
            <p:nvPr/>
          </p:nvSpPr>
          <p:spPr>
            <a:xfrm>
              <a:off x="2605929" y="2171664"/>
              <a:ext cx="1614488" cy="300083"/>
            </a:xfrm>
            <a:prstGeom prst="rect">
              <a:avLst/>
            </a:prstGeom>
            <a:noFill/>
          </p:spPr>
          <p:txBody>
            <a:bodyPr wrap="square" lIns="68580" tIns="34290" rIns="68580" bIns="3429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500" b="0" i="0" u="none" strike="noStrike" kern="1200" cap="none" spc="0" normalizeH="0" baseline="0" noProof="0" dirty="0">
                  <a:ln>
                    <a:noFill/>
                  </a:ln>
                  <a:solidFill>
                    <a:srgbClr val="181818"/>
                  </a:solidFill>
                  <a:effectLst/>
                  <a:uLnTx/>
                  <a:uFillTx/>
                  <a:latin typeface="微软雅黑" panose="020B0503020204020204" pitchFamily="34" charset="-122"/>
                  <a:ea typeface="微软雅黑" panose="020B0503020204020204" pitchFamily="34" charset="-122"/>
                  <a:cs typeface="+mn-cs"/>
                </a:rPr>
                <a:t>添加标题</a:t>
              </a:r>
            </a:p>
          </p:txBody>
        </p:sp>
        <p:sp>
          <p:nvSpPr>
            <p:cNvPr id="28" name="文本框 30"/>
            <p:cNvSpPr txBox="1"/>
            <p:nvPr/>
          </p:nvSpPr>
          <p:spPr>
            <a:xfrm>
              <a:off x="3349826" y="4088712"/>
              <a:ext cx="1614488" cy="300083"/>
            </a:xfrm>
            <a:prstGeom prst="rect">
              <a:avLst/>
            </a:prstGeom>
            <a:noFill/>
          </p:spPr>
          <p:txBody>
            <a:bodyPr wrap="square" lIns="68580" tIns="34290" rIns="68580" bIns="3429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500" b="0" i="0" u="none" strike="noStrike" kern="1200" cap="none" spc="0" normalizeH="0" baseline="0" noProof="0" dirty="0">
                  <a:ln>
                    <a:noFill/>
                  </a:ln>
                  <a:solidFill>
                    <a:srgbClr val="181818"/>
                  </a:solidFill>
                  <a:effectLst/>
                  <a:uLnTx/>
                  <a:uFillTx/>
                  <a:latin typeface="微软雅黑" panose="020B0503020204020204" pitchFamily="34" charset="-122"/>
                  <a:ea typeface="微软雅黑" panose="020B0503020204020204" pitchFamily="34" charset="-122"/>
                  <a:cs typeface="+mn-cs"/>
                </a:rPr>
                <a:t>添加标题</a:t>
              </a:r>
            </a:p>
          </p:txBody>
        </p:sp>
        <p:sp>
          <p:nvSpPr>
            <p:cNvPr id="29" name="文本框 31"/>
            <p:cNvSpPr txBox="1"/>
            <p:nvPr/>
          </p:nvSpPr>
          <p:spPr>
            <a:xfrm>
              <a:off x="4291730" y="2171664"/>
              <a:ext cx="1614488" cy="300083"/>
            </a:xfrm>
            <a:prstGeom prst="rect">
              <a:avLst/>
            </a:prstGeom>
            <a:noFill/>
          </p:spPr>
          <p:txBody>
            <a:bodyPr wrap="square" lIns="68580" tIns="34290" rIns="68580" bIns="3429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500" b="0" i="0" u="none" strike="noStrike" kern="1200" cap="none" spc="0" normalizeH="0" baseline="0" noProof="0" dirty="0">
                  <a:ln>
                    <a:noFill/>
                  </a:ln>
                  <a:solidFill>
                    <a:srgbClr val="181818"/>
                  </a:solidFill>
                  <a:effectLst/>
                  <a:uLnTx/>
                  <a:uFillTx/>
                  <a:latin typeface="微软雅黑" panose="020B0503020204020204" pitchFamily="34" charset="-122"/>
                  <a:ea typeface="微软雅黑" panose="020B0503020204020204" pitchFamily="34" charset="-122"/>
                  <a:cs typeface="+mn-cs"/>
                </a:rPr>
                <a:t>添加标题</a:t>
              </a:r>
            </a:p>
          </p:txBody>
        </p:sp>
        <p:sp>
          <p:nvSpPr>
            <p:cNvPr id="30" name="文本框 32"/>
            <p:cNvSpPr txBox="1"/>
            <p:nvPr/>
          </p:nvSpPr>
          <p:spPr>
            <a:xfrm>
              <a:off x="5554124" y="2300290"/>
              <a:ext cx="1614488" cy="300083"/>
            </a:xfrm>
            <a:prstGeom prst="rect">
              <a:avLst/>
            </a:prstGeom>
            <a:noFill/>
          </p:spPr>
          <p:txBody>
            <a:bodyPr wrap="square" lIns="68580" tIns="34290" rIns="68580" bIns="3429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zh-CN" altLang="en-US" sz="1500" b="0" i="0" u="none" strike="noStrike" kern="1200" cap="none" spc="0" normalizeH="0" baseline="0" noProof="0" dirty="0">
                  <a:ln>
                    <a:noFill/>
                  </a:ln>
                  <a:solidFill>
                    <a:srgbClr val="181818"/>
                  </a:solidFill>
                  <a:effectLst/>
                  <a:uLnTx/>
                  <a:uFillTx/>
                  <a:latin typeface="微软雅黑" panose="020B0503020204020204" pitchFamily="34" charset="-122"/>
                  <a:ea typeface="微软雅黑" panose="020B0503020204020204" pitchFamily="34" charset="-122"/>
                  <a:cs typeface="+mn-cs"/>
                </a:rPr>
                <a:t>添加标题</a:t>
              </a:r>
            </a:p>
          </p:txBody>
        </p:sp>
        <p:sp>
          <p:nvSpPr>
            <p:cNvPr id="31" name="文本框 33"/>
            <p:cNvSpPr txBox="1"/>
            <p:nvPr/>
          </p:nvSpPr>
          <p:spPr>
            <a:xfrm>
              <a:off x="6396418" y="1086687"/>
              <a:ext cx="1614488" cy="300083"/>
            </a:xfrm>
            <a:prstGeom prst="rect">
              <a:avLst/>
            </a:prstGeom>
            <a:noFill/>
          </p:spPr>
          <p:txBody>
            <a:bodyPr wrap="square" lIns="68580" tIns="34290" rIns="68580" bIns="3429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zh-CN" altLang="en-US" sz="1500" b="0" i="0" u="none" strike="noStrike" kern="1200" cap="none" spc="0" normalizeH="0" baseline="0" noProof="0" dirty="0">
                  <a:ln>
                    <a:noFill/>
                  </a:ln>
                  <a:solidFill>
                    <a:srgbClr val="181818"/>
                  </a:solidFill>
                  <a:effectLst/>
                  <a:uLnTx/>
                  <a:uFillTx/>
                  <a:latin typeface="微软雅黑" panose="020B0503020204020204" pitchFamily="34" charset="-122"/>
                  <a:ea typeface="微软雅黑" panose="020B0503020204020204" pitchFamily="34" charset="-122"/>
                  <a:cs typeface="+mn-cs"/>
                </a:rPr>
                <a:t>添加标题</a:t>
              </a:r>
            </a:p>
          </p:txBody>
        </p:sp>
        <p:sp>
          <p:nvSpPr>
            <p:cNvPr id="32" name="椭圆 31"/>
            <p:cNvSpPr/>
            <p:nvPr/>
          </p:nvSpPr>
          <p:spPr>
            <a:xfrm>
              <a:off x="3088775" y="2535013"/>
              <a:ext cx="648795" cy="648795"/>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181818"/>
                </a:solidFill>
                <a:effectLst/>
                <a:uLnTx/>
                <a:uFillTx/>
                <a:latin typeface="Book Antiqua"/>
                <a:ea typeface="宋体" panose="02010600030101010101" pitchFamily="2" charset="-122"/>
                <a:cs typeface="+mn-cs"/>
              </a:endParaRPr>
            </a:p>
          </p:txBody>
        </p:sp>
        <p:grpSp>
          <p:nvGrpSpPr>
            <p:cNvPr id="33" name="Group 24"/>
            <p:cNvGrpSpPr>
              <a:grpSpLocks noChangeAspect="1"/>
            </p:cNvGrpSpPr>
            <p:nvPr/>
          </p:nvGrpSpPr>
          <p:grpSpPr>
            <a:xfrm>
              <a:off x="3282545" y="2724410"/>
              <a:ext cx="270000" cy="270000"/>
              <a:chOff x="6111586" y="318800"/>
              <a:chExt cx="490538" cy="490538"/>
            </a:xfrm>
            <a:solidFill>
              <a:srgbClr val="FFFFFF"/>
            </a:solidFill>
          </p:grpSpPr>
          <p:sp>
            <p:nvSpPr>
              <p:cNvPr id="34" name="Freeform 5"/>
              <p:cNvSpPr>
                <a:spLocks noEditPoints="1"/>
              </p:cNvSpPr>
              <p:nvPr/>
            </p:nvSpPr>
            <p:spPr bwMode="auto">
              <a:xfrm>
                <a:off x="6111586" y="318800"/>
                <a:ext cx="490538" cy="490538"/>
              </a:xfrm>
              <a:custGeom>
                <a:avLst/>
                <a:gdLst>
                  <a:gd name="T0" fmla="*/ 116 w 128"/>
                  <a:gd name="T1" fmla="*/ 0 h 128"/>
                  <a:gd name="T2" fmla="*/ 28 w 128"/>
                  <a:gd name="T3" fmla="*/ 0 h 128"/>
                  <a:gd name="T4" fmla="*/ 16 w 128"/>
                  <a:gd name="T5" fmla="*/ 12 h 128"/>
                  <a:gd name="T6" fmla="*/ 16 w 128"/>
                  <a:gd name="T7" fmla="*/ 20 h 128"/>
                  <a:gd name="T8" fmla="*/ 12 w 128"/>
                  <a:gd name="T9" fmla="*/ 20 h 128"/>
                  <a:gd name="T10" fmla="*/ 0 w 128"/>
                  <a:gd name="T11" fmla="*/ 32 h 128"/>
                  <a:gd name="T12" fmla="*/ 0 w 128"/>
                  <a:gd name="T13" fmla="*/ 112 h 128"/>
                  <a:gd name="T14" fmla="*/ 16 w 128"/>
                  <a:gd name="T15" fmla="*/ 128 h 128"/>
                  <a:gd name="T16" fmla="*/ 112 w 128"/>
                  <a:gd name="T17" fmla="*/ 128 h 128"/>
                  <a:gd name="T18" fmla="*/ 128 w 128"/>
                  <a:gd name="T19" fmla="*/ 112 h 128"/>
                  <a:gd name="T20" fmla="*/ 128 w 128"/>
                  <a:gd name="T21" fmla="*/ 12 h 128"/>
                  <a:gd name="T22" fmla="*/ 116 w 128"/>
                  <a:gd name="T23" fmla="*/ 0 h 128"/>
                  <a:gd name="T24" fmla="*/ 120 w 128"/>
                  <a:gd name="T25" fmla="*/ 112 h 128"/>
                  <a:gd name="T26" fmla="*/ 112 w 128"/>
                  <a:gd name="T27" fmla="*/ 120 h 128"/>
                  <a:gd name="T28" fmla="*/ 16 w 128"/>
                  <a:gd name="T29" fmla="*/ 120 h 128"/>
                  <a:gd name="T30" fmla="*/ 8 w 128"/>
                  <a:gd name="T31" fmla="*/ 112 h 128"/>
                  <a:gd name="T32" fmla="*/ 8 w 128"/>
                  <a:gd name="T33" fmla="*/ 32 h 128"/>
                  <a:gd name="T34" fmla="*/ 12 w 128"/>
                  <a:gd name="T35" fmla="*/ 28 h 128"/>
                  <a:gd name="T36" fmla="*/ 16 w 128"/>
                  <a:gd name="T37" fmla="*/ 28 h 128"/>
                  <a:gd name="T38" fmla="*/ 16 w 128"/>
                  <a:gd name="T39" fmla="*/ 108 h 128"/>
                  <a:gd name="T40" fmla="*/ 20 w 128"/>
                  <a:gd name="T41" fmla="*/ 112 h 128"/>
                  <a:gd name="T42" fmla="*/ 24 w 128"/>
                  <a:gd name="T43" fmla="*/ 108 h 128"/>
                  <a:gd name="T44" fmla="*/ 24 w 128"/>
                  <a:gd name="T45" fmla="*/ 12 h 128"/>
                  <a:gd name="T46" fmla="*/ 28 w 128"/>
                  <a:gd name="T47" fmla="*/ 8 h 128"/>
                  <a:gd name="T48" fmla="*/ 116 w 128"/>
                  <a:gd name="T49" fmla="*/ 8 h 128"/>
                  <a:gd name="T50" fmla="*/ 120 w 128"/>
                  <a:gd name="T51" fmla="*/ 12 h 128"/>
                  <a:gd name="T52" fmla="*/ 120 w 128"/>
                  <a:gd name="T53" fmla="*/ 11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8" h="128">
                    <a:moveTo>
                      <a:pt x="116" y="0"/>
                    </a:moveTo>
                    <a:cubicBezTo>
                      <a:pt x="28" y="0"/>
                      <a:pt x="28" y="0"/>
                      <a:pt x="28" y="0"/>
                    </a:cubicBezTo>
                    <a:cubicBezTo>
                      <a:pt x="21" y="0"/>
                      <a:pt x="16" y="5"/>
                      <a:pt x="16" y="12"/>
                    </a:cubicBezTo>
                    <a:cubicBezTo>
                      <a:pt x="16" y="20"/>
                      <a:pt x="16" y="20"/>
                      <a:pt x="16" y="20"/>
                    </a:cubicBezTo>
                    <a:cubicBezTo>
                      <a:pt x="12" y="20"/>
                      <a:pt x="12" y="20"/>
                      <a:pt x="12" y="20"/>
                    </a:cubicBezTo>
                    <a:cubicBezTo>
                      <a:pt x="5" y="20"/>
                      <a:pt x="0" y="25"/>
                      <a:pt x="0" y="32"/>
                    </a:cubicBezTo>
                    <a:cubicBezTo>
                      <a:pt x="0" y="112"/>
                      <a:pt x="0" y="112"/>
                      <a:pt x="0" y="112"/>
                    </a:cubicBezTo>
                    <a:cubicBezTo>
                      <a:pt x="0" y="121"/>
                      <a:pt x="7" y="128"/>
                      <a:pt x="16" y="128"/>
                    </a:cubicBezTo>
                    <a:cubicBezTo>
                      <a:pt x="112" y="128"/>
                      <a:pt x="112" y="128"/>
                      <a:pt x="112" y="128"/>
                    </a:cubicBezTo>
                    <a:cubicBezTo>
                      <a:pt x="121" y="128"/>
                      <a:pt x="128" y="121"/>
                      <a:pt x="128" y="112"/>
                    </a:cubicBezTo>
                    <a:cubicBezTo>
                      <a:pt x="128" y="12"/>
                      <a:pt x="128" y="12"/>
                      <a:pt x="128" y="12"/>
                    </a:cubicBezTo>
                    <a:cubicBezTo>
                      <a:pt x="128" y="5"/>
                      <a:pt x="123" y="0"/>
                      <a:pt x="116" y="0"/>
                    </a:cubicBezTo>
                    <a:close/>
                    <a:moveTo>
                      <a:pt x="120" y="112"/>
                    </a:moveTo>
                    <a:cubicBezTo>
                      <a:pt x="120" y="116"/>
                      <a:pt x="116" y="120"/>
                      <a:pt x="112" y="120"/>
                    </a:cubicBezTo>
                    <a:cubicBezTo>
                      <a:pt x="16" y="120"/>
                      <a:pt x="16" y="120"/>
                      <a:pt x="16" y="120"/>
                    </a:cubicBezTo>
                    <a:cubicBezTo>
                      <a:pt x="12" y="120"/>
                      <a:pt x="8" y="116"/>
                      <a:pt x="8" y="112"/>
                    </a:cubicBezTo>
                    <a:cubicBezTo>
                      <a:pt x="8" y="32"/>
                      <a:pt x="8" y="32"/>
                      <a:pt x="8" y="32"/>
                    </a:cubicBezTo>
                    <a:cubicBezTo>
                      <a:pt x="8" y="30"/>
                      <a:pt x="10" y="28"/>
                      <a:pt x="12" y="28"/>
                    </a:cubicBezTo>
                    <a:cubicBezTo>
                      <a:pt x="16" y="28"/>
                      <a:pt x="16" y="28"/>
                      <a:pt x="16" y="28"/>
                    </a:cubicBezTo>
                    <a:cubicBezTo>
                      <a:pt x="16" y="108"/>
                      <a:pt x="16" y="108"/>
                      <a:pt x="16" y="108"/>
                    </a:cubicBezTo>
                    <a:cubicBezTo>
                      <a:pt x="16" y="110"/>
                      <a:pt x="18" y="112"/>
                      <a:pt x="20" y="112"/>
                    </a:cubicBezTo>
                    <a:cubicBezTo>
                      <a:pt x="22" y="112"/>
                      <a:pt x="24" y="110"/>
                      <a:pt x="24" y="108"/>
                    </a:cubicBezTo>
                    <a:cubicBezTo>
                      <a:pt x="24" y="12"/>
                      <a:pt x="24" y="12"/>
                      <a:pt x="24" y="12"/>
                    </a:cubicBezTo>
                    <a:cubicBezTo>
                      <a:pt x="24" y="10"/>
                      <a:pt x="26" y="8"/>
                      <a:pt x="28" y="8"/>
                    </a:cubicBezTo>
                    <a:cubicBezTo>
                      <a:pt x="116" y="8"/>
                      <a:pt x="116" y="8"/>
                      <a:pt x="116" y="8"/>
                    </a:cubicBezTo>
                    <a:cubicBezTo>
                      <a:pt x="118" y="8"/>
                      <a:pt x="120" y="10"/>
                      <a:pt x="120" y="12"/>
                    </a:cubicBezTo>
                    <a:lnTo>
                      <a:pt x="120" y="11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181818"/>
                  </a:solidFill>
                  <a:effectLst/>
                  <a:uLnTx/>
                  <a:uFillTx/>
                  <a:latin typeface="Book Antiqua"/>
                  <a:ea typeface="+mn-ea"/>
                  <a:cs typeface="+mn-cs"/>
                </a:endParaRPr>
              </a:p>
            </p:txBody>
          </p:sp>
          <p:sp>
            <p:nvSpPr>
              <p:cNvPr id="35" name="Freeform 6"/>
              <p:cNvSpPr>
                <a:spLocks/>
              </p:cNvSpPr>
              <p:nvPr/>
            </p:nvSpPr>
            <p:spPr bwMode="auto">
              <a:xfrm>
                <a:off x="6402099" y="502950"/>
                <a:ext cx="138113" cy="14288"/>
              </a:xfrm>
              <a:custGeom>
                <a:avLst/>
                <a:gdLst>
                  <a:gd name="T0" fmla="*/ 2 w 36"/>
                  <a:gd name="T1" fmla="*/ 4 h 4"/>
                  <a:gd name="T2" fmla="*/ 34 w 36"/>
                  <a:gd name="T3" fmla="*/ 4 h 4"/>
                  <a:gd name="T4" fmla="*/ 36 w 36"/>
                  <a:gd name="T5" fmla="*/ 2 h 4"/>
                  <a:gd name="T6" fmla="*/ 34 w 36"/>
                  <a:gd name="T7" fmla="*/ 0 h 4"/>
                  <a:gd name="T8" fmla="*/ 2 w 36"/>
                  <a:gd name="T9" fmla="*/ 0 h 4"/>
                  <a:gd name="T10" fmla="*/ 0 w 36"/>
                  <a:gd name="T11" fmla="*/ 2 h 4"/>
                  <a:gd name="T12" fmla="*/ 2 w 36"/>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2" y="4"/>
                    </a:moveTo>
                    <a:cubicBezTo>
                      <a:pt x="34" y="4"/>
                      <a:pt x="34" y="4"/>
                      <a:pt x="34" y="4"/>
                    </a:cubicBezTo>
                    <a:cubicBezTo>
                      <a:pt x="35" y="4"/>
                      <a:pt x="36" y="3"/>
                      <a:pt x="36" y="2"/>
                    </a:cubicBezTo>
                    <a:cubicBezTo>
                      <a:pt x="36" y="1"/>
                      <a:pt x="35" y="0"/>
                      <a:pt x="34" y="0"/>
                    </a:cubicBezTo>
                    <a:cubicBezTo>
                      <a:pt x="2" y="0"/>
                      <a:pt x="2" y="0"/>
                      <a:pt x="2" y="0"/>
                    </a:cubicBezTo>
                    <a:cubicBezTo>
                      <a:pt x="1" y="0"/>
                      <a:pt x="0" y="1"/>
                      <a:pt x="0" y="2"/>
                    </a:cubicBezTo>
                    <a:cubicBezTo>
                      <a:pt x="0" y="3"/>
                      <a:pt x="1" y="4"/>
                      <a:pt x="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181818"/>
                  </a:solidFill>
                  <a:effectLst/>
                  <a:uLnTx/>
                  <a:uFillTx/>
                  <a:latin typeface="Book Antiqua"/>
                  <a:ea typeface="+mn-ea"/>
                  <a:cs typeface="+mn-cs"/>
                </a:endParaRPr>
              </a:p>
            </p:txBody>
          </p:sp>
          <p:sp>
            <p:nvSpPr>
              <p:cNvPr id="36" name="Freeform 7"/>
              <p:cNvSpPr>
                <a:spLocks/>
              </p:cNvSpPr>
              <p:nvPr/>
            </p:nvSpPr>
            <p:spPr bwMode="auto">
              <a:xfrm>
                <a:off x="6402099" y="456912"/>
                <a:ext cx="138113" cy="14288"/>
              </a:xfrm>
              <a:custGeom>
                <a:avLst/>
                <a:gdLst>
                  <a:gd name="T0" fmla="*/ 2 w 36"/>
                  <a:gd name="T1" fmla="*/ 4 h 4"/>
                  <a:gd name="T2" fmla="*/ 34 w 36"/>
                  <a:gd name="T3" fmla="*/ 4 h 4"/>
                  <a:gd name="T4" fmla="*/ 36 w 36"/>
                  <a:gd name="T5" fmla="*/ 2 h 4"/>
                  <a:gd name="T6" fmla="*/ 34 w 36"/>
                  <a:gd name="T7" fmla="*/ 0 h 4"/>
                  <a:gd name="T8" fmla="*/ 2 w 36"/>
                  <a:gd name="T9" fmla="*/ 0 h 4"/>
                  <a:gd name="T10" fmla="*/ 0 w 36"/>
                  <a:gd name="T11" fmla="*/ 2 h 4"/>
                  <a:gd name="T12" fmla="*/ 2 w 36"/>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2" y="4"/>
                    </a:moveTo>
                    <a:cubicBezTo>
                      <a:pt x="34" y="4"/>
                      <a:pt x="34" y="4"/>
                      <a:pt x="34" y="4"/>
                    </a:cubicBezTo>
                    <a:cubicBezTo>
                      <a:pt x="35" y="4"/>
                      <a:pt x="36" y="3"/>
                      <a:pt x="36" y="2"/>
                    </a:cubicBezTo>
                    <a:cubicBezTo>
                      <a:pt x="36" y="1"/>
                      <a:pt x="35" y="0"/>
                      <a:pt x="34" y="0"/>
                    </a:cubicBezTo>
                    <a:cubicBezTo>
                      <a:pt x="2" y="0"/>
                      <a:pt x="2" y="0"/>
                      <a:pt x="2" y="0"/>
                    </a:cubicBezTo>
                    <a:cubicBezTo>
                      <a:pt x="1" y="0"/>
                      <a:pt x="0" y="1"/>
                      <a:pt x="0" y="2"/>
                    </a:cubicBezTo>
                    <a:cubicBezTo>
                      <a:pt x="0" y="3"/>
                      <a:pt x="1" y="4"/>
                      <a:pt x="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181818"/>
                  </a:solidFill>
                  <a:effectLst/>
                  <a:uLnTx/>
                  <a:uFillTx/>
                  <a:latin typeface="Book Antiqua"/>
                  <a:ea typeface="+mn-ea"/>
                  <a:cs typeface="+mn-cs"/>
                </a:endParaRPr>
              </a:p>
            </p:txBody>
          </p:sp>
          <p:sp>
            <p:nvSpPr>
              <p:cNvPr id="37" name="Freeform 8"/>
              <p:cNvSpPr>
                <a:spLocks/>
              </p:cNvSpPr>
              <p:nvPr/>
            </p:nvSpPr>
            <p:spPr bwMode="auto">
              <a:xfrm>
                <a:off x="6402099" y="410875"/>
                <a:ext cx="138113" cy="14288"/>
              </a:xfrm>
              <a:custGeom>
                <a:avLst/>
                <a:gdLst>
                  <a:gd name="T0" fmla="*/ 2 w 36"/>
                  <a:gd name="T1" fmla="*/ 4 h 4"/>
                  <a:gd name="T2" fmla="*/ 34 w 36"/>
                  <a:gd name="T3" fmla="*/ 4 h 4"/>
                  <a:gd name="T4" fmla="*/ 36 w 36"/>
                  <a:gd name="T5" fmla="*/ 2 h 4"/>
                  <a:gd name="T6" fmla="*/ 34 w 36"/>
                  <a:gd name="T7" fmla="*/ 0 h 4"/>
                  <a:gd name="T8" fmla="*/ 2 w 36"/>
                  <a:gd name="T9" fmla="*/ 0 h 4"/>
                  <a:gd name="T10" fmla="*/ 0 w 36"/>
                  <a:gd name="T11" fmla="*/ 2 h 4"/>
                  <a:gd name="T12" fmla="*/ 2 w 36"/>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2" y="4"/>
                    </a:moveTo>
                    <a:cubicBezTo>
                      <a:pt x="34" y="4"/>
                      <a:pt x="34" y="4"/>
                      <a:pt x="34" y="4"/>
                    </a:cubicBezTo>
                    <a:cubicBezTo>
                      <a:pt x="35" y="4"/>
                      <a:pt x="36" y="3"/>
                      <a:pt x="36" y="2"/>
                    </a:cubicBezTo>
                    <a:cubicBezTo>
                      <a:pt x="36" y="1"/>
                      <a:pt x="35" y="0"/>
                      <a:pt x="34" y="0"/>
                    </a:cubicBezTo>
                    <a:cubicBezTo>
                      <a:pt x="2" y="0"/>
                      <a:pt x="2" y="0"/>
                      <a:pt x="2" y="0"/>
                    </a:cubicBezTo>
                    <a:cubicBezTo>
                      <a:pt x="1" y="0"/>
                      <a:pt x="0" y="1"/>
                      <a:pt x="0" y="2"/>
                    </a:cubicBezTo>
                    <a:cubicBezTo>
                      <a:pt x="0" y="3"/>
                      <a:pt x="1" y="4"/>
                      <a:pt x="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181818"/>
                  </a:solidFill>
                  <a:effectLst/>
                  <a:uLnTx/>
                  <a:uFillTx/>
                  <a:latin typeface="Book Antiqua"/>
                  <a:ea typeface="+mn-ea"/>
                  <a:cs typeface="+mn-cs"/>
                </a:endParaRPr>
              </a:p>
            </p:txBody>
          </p:sp>
          <p:sp>
            <p:nvSpPr>
              <p:cNvPr id="38" name="Freeform 9"/>
              <p:cNvSpPr>
                <a:spLocks/>
              </p:cNvSpPr>
              <p:nvPr/>
            </p:nvSpPr>
            <p:spPr bwMode="auto">
              <a:xfrm>
                <a:off x="6233824" y="733137"/>
                <a:ext cx="138113" cy="14288"/>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181818"/>
                  </a:solidFill>
                  <a:effectLst/>
                  <a:uLnTx/>
                  <a:uFillTx/>
                  <a:latin typeface="Book Antiqua"/>
                  <a:ea typeface="+mn-ea"/>
                  <a:cs typeface="+mn-cs"/>
                </a:endParaRPr>
              </a:p>
            </p:txBody>
          </p:sp>
          <p:sp>
            <p:nvSpPr>
              <p:cNvPr id="39" name="Freeform 10"/>
              <p:cNvSpPr>
                <a:spLocks/>
              </p:cNvSpPr>
              <p:nvPr/>
            </p:nvSpPr>
            <p:spPr bwMode="auto">
              <a:xfrm>
                <a:off x="6233824" y="687100"/>
                <a:ext cx="138113" cy="14288"/>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181818"/>
                  </a:solidFill>
                  <a:effectLst/>
                  <a:uLnTx/>
                  <a:uFillTx/>
                  <a:latin typeface="Book Antiqua"/>
                  <a:ea typeface="+mn-ea"/>
                  <a:cs typeface="+mn-cs"/>
                </a:endParaRPr>
              </a:p>
            </p:txBody>
          </p:sp>
          <p:sp>
            <p:nvSpPr>
              <p:cNvPr id="40" name="Freeform 11"/>
              <p:cNvSpPr>
                <a:spLocks/>
              </p:cNvSpPr>
              <p:nvPr/>
            </p:nvSpPr>
            <p:spPr bwMode="auto">
              <a:xfrm>
                <a:off x="6233824" y="641062"/>
                <a:ext cx="138113" cy="14288"/>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181818"/>
                  </a:solidFill>
                  <a:effectLst/>
                  <a:uLnTx/>
                  <a:uFillTx/>
                  <a:latin typeface="Book Antiqua"/>
                  <a:ea typeface="+mn-ea"/>
                  <a:cs typeface="+mn-cs"/>
                </a:endParaRPr>
              </a:p>
            </p:txBody>
          </p:sp>
          <p:sp>
            <p:nvSpPr>
              <p:cNvPr id="41" name="Freeform 12"/>
              <p:cNvSpPr>
                <a:spLocks/>
              </p:cNvSpPr>
              <p:nvPr/>
            </p:nvSpPr>
            <p:spPr bwMode="auto">
              <a:xfrm>
                <a:off x="6402099" y="733137"/>
                <a:ext cx="138113" cy="14288"/>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181818"/>
                  </a:solidFill>
                  <a:effectLst/>
                  <a:uLnTx/>
                  <a:uFillTx/>
                  <a:latin typeface="Book Antiqua"/>
                  <a:ea typeface="+mn-ea"/>
                  <a:cs typeface="+mn-cs"/>
                </a:endParaRPr>
              </a:p>
            </p:txBody>
          </p:sp>
          <p:sp>
            <p:nvSpPr>
              <p:cNvPr id="42" name="Freeform 13"/>
              <p:cNvSpPr>
                <a:spLocks/>
              </p:cNvSpPr>
              <p:nvPr/>
            </p:nvSpPr>
            <p:spPr bwMode="auto">
              <a:xfrm>
                <a:off x="6402099" y="687100"/>
                <a:ext cx="138113" cy="14288"/>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181818"/>
                  </a:solidFill>
                  <a:effectLst/>
                  <a:uLnTx/>
                  <a:uFillTx/>
                  <a:latin typeface="Book Antiqua"/>
                  <a:ea typeface="+mn-ea"/>
                  <a:cs typeface="+mn-cs"/>
                </a:endParaRPr>
              </a:p>
            </p:txBody>
          </p:sp>
          <p:sp>
            <p:nvSpPr>
              <p:cNvPr id="43" name="Freeform 14"/>
              <p:cNvSpPr>
                <a:spLocks/>
              </p:cNvSpPr>
              <p:nvPr/>
            </p:nvSpPr>
            <p:spPr bwMode="auto">
              <a:xfrm>
                <a:off x="6402099" y="641062"/>
                <a:ext cx="138113" cy="14288"/>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181818"/>
                  </a:solidFill>
                  <a:effectLst/>
                  <a:uLnTx/>
                  <a:uFillTx/>
                  <a:latin typeface="Book Antiqua"/>
                  <a:ea typeface="+mn-ea"/>
                  <a:cs typeface="+mn-cs"/>
                </a:endParaRPr>
              </a:p>
            </p:txBody>
          </p:sp>
          <p:sp>
            <p:nvSpPr>
              <p:cNvPr id="44" name="Freeform 15"/>
              <p:cNvSpPr>
                <a:spLocks/>
              </p:cNvSpPr>
              <p:nvPr/>
            </p:nvSpPr>
            <p:spPr bwMode="auto">
              <a:xfrm>
                <a:off x="6233824" y="548987"/>
                <a:ext cx="306388" cy="14288"/>
              </a:xfrm>
              <a:custGeom>
                <a:avLst/>
                <a:gdLst>
                  <a:gd name="T0" fmla="*/ 78 w 80"/>
                  <a:gd name="T1" fmla="*/ 0 h 4"/>
                  <a:gd name="T2" fmla="*/ 2 w 80"/>
                  <a:gd name="T3" fmla="*/ 0 h 4"/>
                  <a:gd name="T4" fmla="*/ 0 w 80"/>
                  <a:gd name="T5" fmla="*/ 2 h 4"/>
                  <a:gd name="T6" fmla="*/ 2 w 80"/>
                  <a:gd name="T7" fmla="*/ 4 h 4"/>
                  <a:gd name="T8" fmla="*/ 78 w 80"/>
                  <a:gd name="T9" fmla="*/ 4 h 4"/>
                  <a:gd name="T10" fmla="*/ 80 w 80"/>
                  <a:gd name="T11" fmla="*/ 2 h 4"/>
                  <a:gd name="T12" fmla="*/ 78 w 80"/>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80" h="4">
                    <a:moveTo>
                      <a:pt x="78" y="0"/>
                    </a:moveTo>
                    <a:cubicBezTo>
                      <a:pt x="2" y="0"/>
                      <a:pt x="2" y="0"/>
                      <a:pt x="2" y="0"/>
                    </a:cubicBezTo>
                    <a:cubicBezTo>
                      <a:pt x="1" y="0"/>
                      <a:pt x="0" y="1"/>
                      <a:pt x="0" y="2"/>
                    </a:cubicBezTo>
                    <a:cubicBezTo>
                      <a:pt x="0" y="3"/>
                      <a:pt x="1" y="4"/>
                      <a:pt x="2" y="4"/>
                    </a:cubicBezTo>
                    <a:cubicBezTo>
                      <a:pt x="78" y="4"/>
                      <a:pt x="78" y="4"/>
                      <a:pt x="78" y="4"/>
                    </a:cubicBezTo>
                    <a:cubicBezTo>
                      <a:pt x="79" y="4"/>
                      <a:pt x="80" y="3"/>
                      <a:pt x="80" y="2"/>
                    </a:cubicBezTo>
                    <a:cubicBezTo>
                      <a:pt x="80" y="1"/>
                      <a:pt x="79" y="0"/>
                      <a:pt x="78"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181818"/>
                  </a:solidFill>
                  <a:effectLst/>
                  <a:uLnTx/>
                  <a:uFillTx/>
                  <a:latin typeface="Book Antiqua"/>
                  <a:ea typeface="+mn-ea"/>
                  <a:cs typeface="+mn-cs"/>
                </a:endParaRPr>
              </a:p>
            </p:txBody>
          </p:sp>
          <p:sp>
            <p:nvSpPr>
              <p:cNvPr id="45" name="Freeform 16"/>
              <p:cNvSpPr>
                <a:spLocks/>
              </p:cNvSpPr>
              <p:nvPr/>
            </p:nvSpPr>
            <p:spPr bwMode="auto">
              <a:xfrm>
                <a:off x="6233824" y="595025"/>
                <a:ext cx="306388" cy="14288"/>
              </a:xfrm>
              <a:custGeom>
                <a:avLst/>
                <a:gdLst>
                  <a:gd name="T0" fmla="*/ 78 w 80"/>
                  <a:gd name="T1" fmla="*/ 0 h 4"/>
                  <a:gd name="T2" fmla="*/ 2 w 80"/>
                  <a:gd name="T3" fmla="*/ 0 h 4"/>
                  <a:gd name="T4" fmla="*/ 0 w 80"/>
                  <a:gd name="T5" fmla="*/ 2 h 4"/>
                  <a:gd name="T6" fmla="*/ 2 w 80"/>
                  <a:gd name="T7" fmla="*/ 4 h 4"/>
                  <a:gd name="T8" fmla="*/ 78 w 80"/>
                  <a:gd name="T9" fmla="*/ 4 h 4"/>
                  <a:gd name="T10" fmla="*/ 80 w 80"/>
                  <a:gd name="T11" fmla="*/ 2 h 4"/>
                  <a:gd name="T12" fmla="*/ 78 w 80"/>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80" h="4">
                    <a:moveTo>
                      <a:pt x="78" y="0"/>
                    </a:moveTo>
                    <a:cubicBezTo>
                      <a:pt x="2" y="0"/>
                      <a:pt x="2" y="0"/>
                      <a:pt x="2" y="0"/>
                    </a:cubicBezTo>
                    <a:cubicBezTo>
                      <a:pt x="1" y="0"/>
                      <a:pt x="0" y="1"/>
                      <a:pt x="0" y="2"/>
                    </a:cubicBezTo>
                    <a:cubicBezTo>
                      <a:pt x="0" y="3"/>
                      <a:pt x="1" y="4"/>
                      <a:pt x="2" y="4"/>
                    </a:cubicBezTo>
                    <a:cubicBezTo>
                      <a:pt x="78" y="4"/>
                      <a:pt x="78" y="4"/>
                      <a:pt x="78" y="4"/>
                    </a:cubicBezTo>
                    <a:cubicBezTo>
                      <a:pt x="79" y="4"/>
                      <a:pt x="80" y="3"/>
                      <a:pt x="80" y="2"/>
                    </a:cubicBezTo>
                    <a:cubicBezTo>
                      <a:pt x="80" y="1"/>
                      <a:pt x="79" y="0"/>
                      <a:pt x="78"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181818"/>
                  </a:solidFill>
                  <a:effectLst/>
                  <a:uLnTx/>
                  <a:uFillTx/>
                  <a:latin typeface="Book Antiqua"/>
                  <a:ea typeface="+mn-ea"/>
                  <a:cs typeface="+mn-cs"/>
                </a:endParaRPr>
              </a:p>
            </p:txBody>
          </p:sp>
          <p:sp>
            <p:nvSpPr>
              <p:cNvPr id="46" name="Freeform 17"/>
              <p:cNvSpPr>
                <a:spLocks noEditPoints="1"/>
              </p:cNvSpPr>
              <p:nvPr/>
            </p:nvSpPr>
            <p:spPr bwMode="auto">
              <a:xfrm>
                <a:off x="6233824" y="379125"/>
                <a:ext cx="138113" cy="138113"/>
              </a:xfrm>
              <a:custGeom>
                <a:avLst/>
                <a:gdLst>
                  <a:gd name="T0" fmla="*/ 4 w 36"/>
                  <a:gd name="T1" fmla="*/ 36 h 36"/>
                  <a:gd name="T2" fmla="*/ 32 w 36"/>
                  <a:gd name="T3" fmla="*/ 36 h 36"/>
                  <a:gd name="T4" fmla="*/ 36 w 36"/>
                  <a:gd name="T5" fmla="*/ 32 h 36"/>
                  <a:gd name="T6" fmla="*/ 36 w 36"/>
                  <a:gd name="T7" fmla="*/ 4 h 36"/>
                  <a:gd name="T8" fmla="*/ 32 w 36"/>
                  <a:gd name="T9" fmla="*/ 0 h 36"/>
                  <a:gd name="T10" fmla="*/ 4 w 36"/>
                  <a:gd name="T11" fmla="*/ 0 h 36"/>
                  <a:gd name="T12" fmla="*/ 0 w 36"/>
                  <a:gd name="T13" fmla="*/ 4 h 36"/>
                  <a:gd name="T14" fmla="*/ 0 w 36"/>
                  <a:gd name="T15" fmla="*/ 32 h 36"/>
                  <a:gd name="T16" fmla="*/ 4 w 36"/>
                  <a:gd name="T17" fmla="*/ 36 h 36"/>
                  <a:gd name="T18" fmla="*/ 8 w 36"/>
                  <a:gd name="T19" fmla="*/ 8 h 36"/>
                  <a:gd name="T20" fmla="*/ 28 w 36"/>
                  <a:gd name="T21" fmla="*/ 8 h 36"/>
                  <a:gd name="T22" fmla="*/ 28 w 36"/>
                  <a:gd name="T23" fmla="*/ 28 h 36"/>
                  <a:gd name="T24" fmla="*/ 8 w 36"/>
                  <a:gd name="T25" fmla="*/ 28 h 36"/>
                  <a:gd name="T26" fmla="*/ 8 w 36"/>
                  <a:gd name="T27" fmla="*/ 8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 h="36">
                    <a:moveTo>
                      <a:pt x="4" y="36"/>
                    </a:moveTo>
                    <a:cubicBezTo>
                      <a:pt x="32" y="36"/>
                      <a:pt x="32" y="36"/>
                      <a:pt x="32" y="36"/>
                    </a:cubicBezTo>
                    <a:cubicBezTo>
                      <a:pt x="34" y="36"/>
                      <a:pt x="36" y="34"/>
                      <a:pt x="36" y="32"/>
                    </a:cubicBezTo>
                    <a:cubicBezTo>
                      <a:pt x="36" y="4"/>
                      <a:pt x="36" y="4"/>
                      <a:pt x="36" y="4"/>
                    </a:cubicBezTo>
                    <a:cubicBezTo>
                      <a:pt x="36" y="2"/>
                      <a:pt x="34" y="0"/>
                      <a:pt x="32" y="0"/>
                    </a:cubicBezTo>
                    <a:cubicBezTo>
                      <a:pt x="4" y="0"/>
                      <a:pt x="4" y="0"/>
                      <a:pt x="4" y="0"/>
                    </a:cubicBezTo>
                    <a:cubicBezTo>
                      <a:pt x="2" y="0"/>
                      <a:pt x="0" y="2"/>
                      <a:pt x="0" y="4"/>
                    </a:cubicBezTo>
                    <a:cubicBezTo>
                      <a:pt x="0" y="32"/>
                      <a:pt x="0" y="32"/>
                      <a:pt x="0" y="32"/>
                    </a:cubicBezTo>
                    <a:cubicBezTo>
                      <a:pt x="0" y="34"/>
                      <a:pt x="2" y="36"/>
                      <a:pt x="4" y="36"/>
                    </a:cubicBezTo>
                    <a:close/>
                    <a:moveTo>
                      <a:pt x="8" y="8"/>
                    </a:moveTo>
                    <a:cubicBezTo>
                      <a:pt x="28" y="8"/>
                      <a:pt x="28" y="8"/>
                      <a:pt x="28" y="8"/>
                    </a:cubicBezTo>
                    <a:cubicBezTo>
                      <a:pt x="28" y="28"/>
                      <a:pt x="28" y="28"/>
                      <a:pt x="28" y="28"/>
                    </a:cubicBezTo>
                    <a:cubicBezTo>
                      <a:pt x="8" y="28"/>
                      <a:pt x="8" y="28"/>
                      <a:pt x="8" y="28"/>
                    </a:cubicBezTo>
                    <a:lnTo>
                      <a:pt x="8" y="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181818"/>
                  </a:solidFill>
                  <a:effectLst/>
                  <a:uLnTx/>
                  <a:uFillTx/>
                  <a:latin typeface="Book Antiqua"/>
                  <a:ea typeface="+mn-ea"/>
                  <a:cs typeface="+mn-cs"/>
                </a:endParaRPr>
              </a:p>
            </p:txBody>
          </p:sp>
        </p:grpSp>
      </p:grpSp>
    </p:spTree>
    <p:extLst>
      <p:ext uri="{BB962C8B-B14F-4D97-AF65-F5344CB8AC3E}">
        <p14:creationId xmlns:p14="http://schemas.microsoft.com/office/powerpoint/2010/main" xmlns="" val="1941878912"/>
      </p:ext>
    </p:extLst>
  </p:cSld>
  <p:clrMapOvr>
    <a:masterClrMapping/>
  </p:clrMapOvr>
  <mc:AlternateContent xmlns:mc="http://schemas.openxmlformats.org/markup-compatibility/2006">
    <mc:Choice xmlns:p14="http://schemas.microsoft.com/office/powerpoint/2010/main" xmlns="" Requires="p14">
      <p:transition spd="slow" p14:dur="1250" advClick="0" advTm="3713">
        <p14:switch dir="r"/>
      </p:transition>
    </mc:Choice>
    <mc:Fallback>
      <p:transition spd="slow" advClick="0" advTm="3713">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7"/>
          <a:stretch>
            <a:fillRect/>
          </a:stretch>
        </p:blipFill>
        <p:spPr>
          <a:xfrm>
            <a:off x="-397" y="-985"/>
            <a:ext cx="9144793" cy="5145470"/>
          </a:xfrm>
          <a:prstGeom prst="rect">
            <a:avLst/>
          </a:prstGeom>
        </p:spPr>
      </p:pic>
      <p:sp>
        <p:nvSpPr>
          <p:cNvPr id="14" name="MH_Entry_1">
            <a:hlinkClick r:id="rId8" action="ppaction://hlinksldjump"/>
          </p:cNvPr>
          <p:cNvSpPr/>
          <p:nvPr>
            <p:custDataLst>
              <p:tags r:id="rId2"/>
            </p:custDataLst>
          </p:nvPr>
        </p:nvSpPr>
        <p:spPr>
          <a:xfrm>
            <a:off x="2209862" y="2758961"/>
            <a:ext cx="5073448" cy="3948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0" rIns="0" bIns="0" anchor="ctr">
            <a:norm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150" normalizeH="0" baseline="0" noProof="0">
                <a:ln>
                  <a:noFill/>
                </a:ln>
                <a:solidFill>
                  <a:srgbClr val="FFFFFF"/>
                </a:solidFill>
                <a:effectLst/>
                <a:uLnTx/>
                <a:uFillTx/>
                <a:latin typeface="微软雅黑"/>
                <a:ea typeface="微软雅黑"/>
                <a:cs typeface="+mn-cs"/>
              </a:rPr>
              <a:t>输入您的标题或复制标题到此处</a:t>
            </a:r>
            <a:endParaRPr kumimoji="0" lang="zh-CN" altLang="en-US" sz="2400" b="0" i="0" u="none" strike="noStrike" kern="1200" cap="none" spc="150" normalizeH="0" baseline="0" noProof="0" dirty="0">
              <a:ln>
                <a:noFill/>
              </a:ln>
              <a:solidFill>
                <a:srgbClr val="FFFFFF"/>
              </a:solidFill>
              <a:effectLst/>
              <a:uLnTx/>
              <a:uFillTx/>
              <a:latin typeface="微软雅黑"/>
              <a:ea typeface="微软雅黑"/>
              <a:cs typeface="+mn-cs"/>
            </a:endParaRPr>
          </a:p>
        </p:txBody>
      </p:sp>
      <p:sp>
        <p:nvSpPr>
          <p:cNvPr id="20" name="MH_Others_3"/>
          <p:cNvSpPr txBox="1"/>
          <p:nvPr>
            <p:custDataLst>
              <p:tags r:id="rId3"/>
            </p:custDataLst>
          </p:nvPr>
        </p:nvSpPr>
        <p:spPr>
          <a:xfrm>
            <a:off x="6934138" y="239252"/>
            <a:ext cx="2016471" cy="1058049"/>
          </a:xfrm>
          <a:prstGeom prst="rect">
            <a:avLst/>
          </a:prstGeom>
          <a:noFill/>
        </p:spPr>
        <p:txBody>
          <a:bodyPr wrap="square" lIns="0" tIns="0" rIns="0" bIns="0" rtlCol="0" anchor="ctr" anchorCtr="0">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4800" b="0" i="0" u="none" strike="noStrike" kern="1200" cap="none" spc="0" normalizeH="0" baseline="0" noProof="0" dirty="0">
                <a:ln>
                  <a:noFill/>
                </a:ln>
                <a:solidFill>
                  <a:srgbClr val="609016"/>
                </a:solidFill>
                <a:effectLst/>
                <a:uLnTx/>
                <a:uFillTx/>
                <a:latin typeface="微软雅黑" panose="020B0503020204020204" pitchFamily="34" charset="-122"/>
                <a:ea typeface="微软雅黑" panose="020B0503020204020204" pitchFamily="34" charset="-122"/>
                <a:cs typeface="+mn-cs"/>
              </a:rPr>
              <a:t>目录</a:t>
            </a:r>
            <a:r>
              <a:rPr kumimoji="0" lang="zh-CN" altLang="en-US" sz="3600" b="0" i="0" u="none" strike="noStrike" kern="1200" cap="none" spc="0" normalizeH="0" baseline="0" noProof="0" dirty="0">
                <a:ln>
                  <a:noFill/>
                </a:ln>
                <a:solidFill>
                  <a:srgbClr val="609016"/>
                </a:solidFill>
                <a:effectLst/>
                <a:uLnTx/>
                <a:uFillTx/>
                <a:latin typeface="微软雅黑" panose="020B0503020204020204" pitchFamily="34" charset="-122"/>
                <a:ea typeface="微软雅黑" panose="020B0503020204020204" pitchFamily="34" charset="-122"/>
                <a:cs typeface="+mn-cs"/>
              </a:rPr>
              <a:t> </a:t>
            </a:r>
            <a:endParaRPr kumimoji="0" lang="en-US" altLang="zh-CN" sz="3600" b="0" i="0" u="none" strike="noStrike" kern="1200" cap="none" spc="0" normalizeH="0" baseline="0" noProof="0" dirty="0">
              <a:ln>
                <a:noFill/>
              </a:ln>
              <a:solidFill>
                <a:srgbClr val="609016"/>
              </a:solidFill>
              <a:effectLst/>
              <a:uLnTx/>
              <a:uFillTx/>
              <a:latin typeface="微软雅黑" panose="020B0503020204020204" pitchFamily="34" charset="-122"/>
              <a:ea typeface="微软雅黑" panose="020B0503020204020204" pitchFamily="3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srgbClr val="609016"/>
                </a:solidFill>
                <a:effectLst/>
                <a:uLnTx/>
                <a:uFillTx/>
                <a:latin typeface="微软雅黑" panose="020B0503020204020204" pitchFamily="34" charset="-122"/>
                <a:ea typeface="微软雅黑" panose="020B0503020204020204" pitchFamily="34" charset="-122"/>
                <a:cs typeface="+mn-cs"/>
              </a:rPr>
              <a:t>CONTENTS</a:t>
            </a:r>
            <a:endParaRPr kumimoji="0" lang="zh-CN" altLang="en-US" sz="1200" b="0" i="0" u="none" strike="noStrike" kern="1200" cap="none" spc="0" normalizeH="0" baseline="0" noProof="0" dirty="0">
              <a:ln>
                <a:noFill/>
              </a:ln>
              <a:solidFill>
                <a:srgbClr val="609016"/>
              </a:solidFill>
              <a:effectLst/>
              <a:uLnTx/>
              <a:uFillTx/>
              <a:latin typeface="微软雅黑" panose="020B0503020204020204" pitchFamily="34" charset="-122"/>
              <a:ea typeface="微软雅黑" panose="020B0503020204020204" pitchFamily="34" charset="-122"/>
              <a:cs typeface="+mn-cs"/>
            </a:endParaRPr>
          </a:p>
        </p:txBody>
      </p:sp>
      <p:sp>
        <p:nvSpPr>
          <p:cNvPr id="16" name="MH_Number_1">
            <a:hlinkClick r:id="rId8" action="ppaction://hlinksldjump"/>
          </p:cNvPr>
          <p:cNvSpPr txBox="1">
            <a:spLocks noChangeArrowheads="1"/>
          </p:cNvSpPr>
          <p:nvPr>
            <p:custDataLst>
              <p:tags r:id="rId4"/>
            </p:custDataLst>
          </p:nvPr>
        </p:nvSpPr>
        <p:spPr bwMode="auto">
          <a:xfrm>
            <a:off x="3545739" y="1844035"/>
            <a:ext cx="2401694" cy="4850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nchor="ctr">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marL="0" marR="0" lvl="0" indent="0" algn="ctr" defTabSz="685800" rtl="0" eaLnBrk="1" fontAlgn="auto" latinLnBrk="0" hangingPunct="1">
              <a:lnSpc>
                <a:spcPct val="100000"/>
              </a:lnSpc>
              <a:spcBef>
                <a:spcPct val="0"/>
              </a:spcBef>
              <a:spcAft>
                <a:spcPts val="0"/>
              </a:spcAft>
              <a:buClrTx/>
              <a:buSzTx/>
              <a:buFontTx/>
              <a:buNone/>
              <a:tabLst/>
              <a:defRPr/>
            </a:pPr>
            <a:r>
              <a:rPr kumimoji="0" lang="zh-CN" altLang="en-US" sz="4400" b="0" i="0" u="none" strike="noStrike" kern="1200" cap="none" spc="0" normalizeH="0" baseline="0" noProof="0" dirty="0" smtClean="0">
                <a:ln>
                  <a:noFill/>
                </a:ln>
                <a:solidFill>
                  <a:srgbClr val="609016"/>
                </a:solidFill>
                <a:effectLst/>
                <a:uLnTx/>
                <a:uFillTx/>
                <a:latin typeface="Arial" panose="020B0604020202020204" pitchFamily="34" charset="0"/>
                <a:ea typeface="微软雅黑" panose="020B0503020204020204" pitchFamily="34" charset="-122"/>
                <a:cs typeface="Arial" panose="020B0604020202020204" pitchFamily="34" charset="0"/>
              </a:rPr>
              <a:t>第四部分</a:t>
            </a:r>
            <a:endParaRPr kumimoji="0" lang="zh-CN" altLang="en-US" sz="4400" b="0" i="0" u="none" strike="noStrike" kern="1200" cap="none" spc="0" normalizeH="0" baseline="0" noProof="0" dirty="0">
              <a:ln>
                <a:noFill/>
              </a:ln>
              <a:solidFill>
                <a:srgbClr val="609016"/>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Tree>
    <p:custDataLst>
      <p:tags r:id="rId1"/>
    </p:custDataLst>
    <p:extLst>
      <p:ext uri="{BB962C8B-B14F-4D97-AF65-F5344CB8AC3E}">
        <p14:creationId xmlns:p14="http://schemas.microsoft.com/office/powerpoint/2010/main" xmlns="" val="2321408065"/>
      </p:ext>
    </p:extLst>
  </p:cSld>
  <p:clrMapOvr>
    <a:masterClrMapping/>
  </p:clrMapOvr>
  <mc:AlternateContent xmlns:mc="http://schemas.openxmlformats.org/markup-compatibility/2006">
    <mc:Choice xmlns:p14="http://schemas.microsoft.com/office/powerpoint/2010/main" xmlns="" Requires="p14">
      <p:transition spd="slow" p14:dur="1250" advClick="0" advTm="3713">
        <p14:switch dir="r"/>
      </p:transition>
    </mc:Choice>
    <mc:Fallback>
      <p:transition spd="slow" advClick="0" advTm="371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wipe(down)">
                                      <p:cBhvr>
                                        <p:cTn id="1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20" grpId="0"/>
      <p:bldP spid="1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644860" y="1513834"/>
            <a:ext cx="2366683" cy="2366682"/>
            <a:chOff x="563580" y="1513834"/>
            <a:chExt cx="2366683" cy="2366682"/>
          </a:xfrm>
        </p:grpSpPr>
        <p:sp>
          <p:nvSpPr>
            <p:cNvPr id="8" name="椭圆 7"/>
            <p:cNvSpPr/>
            <p:nvPr/>
          </p:nvSpPr>
          <p:spPr>
            <a:xfrm>
              <a:off x="563580" y="1513834"/>
              <a:ext cx="2366682" cy="2366682"/>
            </a:xfrm>
            <a:prstGeom prst="ellipse">
              <a:avLst/>
            </a:prstGeom>
            <a:gradFill>
              <a:gsLst>
                <a:gs pos="0">
                  <a:schemeClr val="bg1">
                    <a:lumMod val="97000"/>
                  </a:schemeClr>
                </a:gs>
                <a:gs pos="100000">
                  <a:schemeClr val="bg1">
                    <a:lumMod val="86000"/>
                  </a:schemeClr>
                </a:gs>
              </a:gsLst>
              <a:lin ang="5400000" scaled="1"/>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563581" y="1648656"/>
              <a:ext cx="664799" cy="1048519"/>
            </a:xfrm>
            <a:custGeom>
              <a:avLst/>
              <a:gdLst>
                <a:gd name="connsiteX0" fmla="*/ 520431 w 537883"/>
                <a:gd name="connsiteY0" fmla="*/ 0 h 848347"/>
                <a:gd name="connsiteX1" fmla="*/ 525625 w 537883"/>
                <a:gd name="connsiteY1" fmla="*/ 7703 h 848347"/>
                <a:gd name="connsiteX2" fmla="*/ 537883 w 537883"/>
                <a:gd name="connsiteY2" fmla="*/ 68421 h 848347"/>
                <a:gd name="connsiteX3" fmla="*/ 537883 w 537883"/>
                <a:gd name="connsiteY3" fmla="*/ 692358 h 848347"/>
                <a:gd name="connsiteX4" fmla="*/ 381894 w 537883"/>
                <a:gd name="connsiteY4" fmla="*/ 848347 h 848347"/>
                <a:gd name="connsiteX5" fmla="*/ 0 w 537883"/>
                <a:gd name="connsiteY5" fmla="*/ 848347 h 848347"/>
                <a:gd name="connsiteX6" fmla="*/ 14954 w 537883"/>
                <a:gd name="connsiteY6" fmla="*/ 678867 h 848347"/>
                <a:gd name="connsiteX7" fmla="*/ 460968 w 537883"/>
                <a:gd name="connsiteY7" fmla="*/ 29528 h 8483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7883" h="848347">
                  <a:moveTo>
                    <a:pt x="520431" y="0"/>
                  </a:moveTo>
                  <a:lnTo>
                    <a:pt x="525625" y="7703"/>
                  </a:lnTo>
                  <a:cubicBezTo>
                    <a:pt x="533518" y="26366"/>
                    <a:pt x="537883" y="46884"/>
                    <a:pt x="537883" y="68421"/>
                  </a:cubicBezTo>
                  <a:lnTo>
                    <a:pt x="537883" y="692358"/>
                  </a:lnTo>
                  <a:cubicBezTo>
                    <a:pt x="537883" y="778508"/>
                    <a:pt x="468044" y="848347"/>
                    <a:pt x="381894" y="848347"/>
                  </a:cubicBezTo>
                  <a:lnTo>
                    <a:pt x="0" y="848347"/>
                  </a:lnTo>
                  <a:lnTo>
                    <a:pt x="14954" y="678867"/>
                  </a:lnTo>
                  <a:cubicBezTo>
                    <a:pt x="64084" y="403820"/>
                    <a:pt x="230667" y="169462"/>
                    <a:pt x="460968" y="29528"/>
                  </a:cubicBezTo>
                  <a:close/>
                </a:path>
              </a:pathLst>
            </a:custGeom>
            <a:gradFill>
              <a:gsLst>
                <a:gs pos="0">
                  <a:srgbClr val="DDDF2B"/>
                </a:gs>
                <a:gs pos="100000">
                  <a:srgbClr val="A1CE59"/>
                </a:gs>
              </a:gsLst>
              <a:lin ang="5400000" scaled="1"/>
            </a:gradFill>
            <a:ln>
              <a:noFill/>
            </a:ln>
            <a:effectLst>
              <a:outerShdw blurRad="25400" dist="25400" dir="2700000" algn="tl"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682141" y="2172915"/>
              <a:ext cx="513282" cy="523220"/>
            </a:xfrm>
            <a:prstGeom prst="rect">
              <a:avLst/>
            </a:prstGeom>
            <a:noFill/>
          </p:spPr>
          <p:txBody>
            <a:bodyPr wrap="none" rtlCol="0">
              <a:spAutoFit/>
            </a:bodyPr>
            <a:lstStyle/>
            <a:p>
              <a:r>
                <a:rPr lang="en-US" altLang="zh-CN" sz="2800" dirty="0" smtClean="0">
                  <a:solidFill>
                    <a:srgbClr val="5C6F14"/>
                  </a:solidFill>
                </a:rPr>
                <a:t>01</a:t>
              </a:r>
              <a:endParaRPr lang="zh-CN" altLang="en-US" sz="2800" dirty="0">
                <a:solidFill>
                  <a:srgbClr val="5C6F14"/>
                </a:solidFill>
              </a:endParaRPr>
            </a:p>
          </p:txBody>
        </p:sp>
        <p:sp>
          <p:nvSpPr>
            <p:cNvPr id="14" name="矩形 13"/>
            <p:cNvSpPr/>
            <p:nvPr/>
          </p:nvSpPr>
          <p:spPr>
            <a:xfrm>
              <a:off x="981811" y="2813219"/>
              <a:ext cx="1772834" cy="757130"/>
            </a:xfrm>
            <a:prstGeom prst="rect">
              <a:avLst/>
            </a:prstGeom>
            <a:noFill/>
          </p:spPr>
          <p:txBody>
            <a:bodyPr wrap="square" rtlCol="0">
              <a:spAutoFit/>
            </a:bodyPr>
            <a:lstStyle/>
            <a:p>
              <a:pPr>
                <a:lnSpc>
                  <a:spcPct val="120000"/>
                </a:lnSpc>
              </a:pPr>
              <a:r>
                <a:rPr lang="zh-CN" altLang="en-US" sz="1200" dirty="0" smtClean="0">
                  <a:cs typeface="+mn-ea"/>
                  <a:sym typeface="+mn-lt"/>
                </a:rPr>
                <a:t>点</a:t>
              </a:r>
              <a:r>
                <a:rPr lang="zh-CN" altLang="en-US" sz="1200" dirty="0">
                  <a:cs typeface="+mn-ea"/>
                  <a:sym typeface="+mn-lt"/>
                </a:rPr>
                <a:t>击此处添加文本点击此处添加文本点击此处添加文</a:t>
              </a:r>
              <a:r>
                <a:rPr lang="zh-CN" altLang="en-US" sz="1200" dirty="0" smtClean="0">
                  <a:cs typeface="+mn-ea"/>
                  <a:sym typeface="+mn-lt"/>
                </a:rPr>
                <a:t>本</a:t>
              </a:r>
              <a:endParaRPr lang="zh-CN" altLang="en-US" sz="1200" dirty="0">
                <a:cs typeface="+mn-ea"/>
                <a:sym typeface="+mn-lt"/>
              </a:endParaRPr>
            </a:p>
          </p:txBody>
        </p:sp>
        <p:sp>
          <p:nvSpPr>
            <p:cNvPr id="16" name="文本框 15"/>
            <p:cNvSpPr txBox="1"/>
            <p:nvPr/>
          </p:nvSpPr>
          <p:spPr>
            <a:xfrm>
              <a:off x="1282393" y="2248608"/>
              <a:ext cx="1647870" cy="338554"/>
            </a:xfrm>
            <a:prstGeom prst="rect">
              <a:avLst/>
            </a:prstGeom>
            <a:noFill/>
          </p:spPr>
          <p:txBody>
            <a:bodyPr wrap="square" rtlCol="0">
              <a:spAutoFit/>
            </a:bodyPr>
            <a:lstStyle/>
            <a:p>
              <a:r>
                <a:rPr lang="zh-CN" altLang="en-US" sz="1600" dirty="0" smtClean="0">
                  <a:solidFill>
                    <a:schemeClr val="tx1">
                      <a:lumMod val="85000"/>
                      <a:lumOff val="15000"/>
                    </a:schemeClr>
                  </a:solidFill>
                  <a:cs typeface="+mn-ea"/>
                  <a:sym typeface="+mn-lt"/>
                </a:rPr>
                <a:t>点击添加文本</a:t>
              </a:r>
              <a:endParaRPr lang="en-US" altLang="zh-CN" sz="1600" dirty="0">
                <a:solidFill>
                  <a:schemeClr val="tx1">
                    <a:lumMod val="85000"/>
                    <a:lumOff val="15000"/>
                  </a:schemeClr>
                </a:solidFill>
                <a:cs typeface="+mn-ea"/>
                <a:sym typeface="+mn-lt"/>
              </a:endParaRPr>
            </a:p>
          </p:txBody>
        </p:sp>
      </p:grpSp>
      <p:grpSp>
        <p:nvGrpSpPr>
          <p:cNvPr id="3" name="组合 2"/>
          <p:cNvGrpSpPr/>
          <p:nvPr/>
        </p:nvGrpSpPr>
        <p:grpSpPr>
          <a:xfrm>
            <a:off x="3397411" y="1515076"/>
            <a:ext cx="2366683" cy="2366682"/>
            <a:chOff x="3316131" y="1515076"/>
            <a:chExt cx="2366683" cy="2366682"/>
          </a:xfrm>
        </p:grpSpPr>
        <p:grpSp>
          <p:nvGrpSpPr>
            <p:cNvPr id="17" name="组合 16"/>
            <p:cNvGrpSpPr/>
            <p:nvPr/>
          </p:nvGrpSpPr>
          <p:grpSpPr>
            <a:xfrm>
              <a:off x="3316131" y="1515076"/>
              <a:ext cx="2366682" cy="2366682"/>
              <a:chOff x="914399" y="1742739"/>
              <a:chExt cx="1914861" cy="1914861"/>
            </a:xfrm>
          </p:grpSpPr>
          <p:sp>
            <p:nvSpPr>
              <p:cNvPr id="18" name="椭圆 17"/>
              <p:cNvSpPr/>
              <p:nvPr/>
            </p:nvSpPr>
            <p:spPr>
              <a:xfrm>
                <a:off x="914399" y="1742739"/>
                <a:ext cx="1914861" cy="1914861"/>
              </a:xfrm>
              <a:prstGeom prst="ellipse">
                <a:avLst/>
              </a:prstGeom>
              <a:gradFill>
                <a:gsLst>
                  <a:gs pos="0">
                    <a:schemeClr val="bg1">
                      <a:lumMod val="97000"/>
                    </a:schemeClr>
                  </a:gs>
                  <a:gs pos="100000">
                    <a:schemeClr val="bg1">
                      <a:lumMod val="86000"/>
                    </a:schemeClr>
                  </a:gs>
                </a:gsLst>
                <a:lin ang="5400000" scaled="1"/>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任意多边形 18"/>
              <p:cNvSpPr/>
              <p:nvPr/>
            </p:nvSpPr>
            <p:spPr>
              <a:xfrm>
                <a:off x="914400" y="1851822"/>
                <a:ext cx="537883" cy="848347"/>
              </a:xfrm>
              <a:custGeom>
                <a:avLst/>
                <a:gdLst>
                  <a:gd name="connsiteX0" fmla="*/ 520431 w 537883"/>
                  <a:gd name="connsiteY0" fmla="*/ 0 h 848347"/>
                  <a:gd name="connsiteX1" fmla="*/ 525625 w 537883"/>
                  <a:gd name="connsiteY1" fmla="*/ 7703 h 848347"/>
                  <a:gd name="connsiteX2" fmla="*/ 537883 w 537883"/>
                  <a:gd name="connsiteY2" fmla="*/ 68421 h 848347"/>
                  <a:gd name="connsiteX3" fmla="*/ 537883 w 537883"/>
                  <a:gd name="connsiteY3" fmla="*/ 692358 h 848347"/>
                  <a:gd name="connsiteX4" fmla="*/ 381894 w 537883"/>
                  <a:gd name="connsiteY4" fmla="*/ 848347 h 848347"/>
                  <a:gd name="connsiteX5" fmla="*/ 0 w 537883"/>
                  <a:gd name="connsiteY5" fmla="*/ 848347 h 848347"/>
                  <a:gd name="connsiteX6" fmla="*/ 14954 w 537883"/>
                  <a:gd name="connsiteY6" fmla="*/ 678867 h 848347"/>
                  <a:gd name="connsiteX7" fmla="*/ 460968 w 537883"/>
                  <a:gd name="connsiteY7" fmla="*/ 29528 h 8483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7883" h="848347">
                    <a:moveTo>
                      <a:pt x="520431" y="0"/>
                    </a:moveTo>
                    <a:lnTo>
                      <a:pt x="525625" y="7703"/>
                    </a:lnTo>
                    <a:cubicBezTo>
                      <a:pt x="533518" y="26366"/>
                      <a:pt x="537883" y="46884"/>
                      <a:pt x="537883" y="68421"/>
                    </a:cubicBezTo>
                    <a:lnTo>
                      <a:pt x="537883" y="692358"/>
                    </a:lnTo>
                    <a:cubicBezTo>
                      <a:pt x="537883" y="778508"/>
                      <a:pt x="468044" y="848347"/>
                      <a:pt x="381894" y="848347"/>
                    </a:cubicBezTo>
                    <a:lnTo>
                      <a:pt x="0" y="848347"/>
                    </a:lnTo>
                    <a:lnTo>
                      <a:pt x="14954" y="678867"/>
                    </a:lnTo>
                    <a:cubicBezTo>
                      <a:pt x="64084" y="403820"/>
                      <a:pt x="230667" y="169462"/>
                      <a:pt x="460968" y="29528"/>
                    </a:cubicBezTo>
                    <a:close/>
                  </a:path>
                </a:pathLst>
              </a:custGeom>
              <a:gradFill>
                <a:gsLst>
                  <a:gs pos="0">
                    <a:srgbClr val="DDDF2B"/>
                  </a:gs>
                  <a:gs pos="100000">
                    <a:srgbClr val="A1CE59"/>
                  </a:gs>
                </a:gsLst>
                <a:lin ang="5400000" scaled="1"/>
              </a:gradFill>
              <a:ln>
                <a:noFill/>
              </a:ln>
              <a:effectLst>
                <a:outerShdw blurRad="25400" dist="25400" dir="2700000" algn="tl"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0" name="文本框 19"/>
            <p:cNvSpPr txBox="1"/>
            <p:nvPr/>
          </p:nvSpPr>
          <p:spPr>
            <a:xfrm>
              <a:off x="3434692" y="2174157"/>
              <a:ext cx="556563" cy="523220"/>
            </a:xfrm>
            <a:prstGeom prst="rect">
              <a:avLst/>
            </a:prstGeom>
            <a:noFill/>
          </p:spPr>
          <p:txBody>
            <a:bodyPr wrap="none" rtlCol="0">
              <a:spAutoFit/>
            </a:bodyPr>
            <a:lstStyle/>
            <a:p>
              <a:r>
                <a:rPr lang="en-US" altLang="zh-CN" sz="2800" dirty="0" smtClean="0">
                  <a:solidFill>
                    <a:srgbClr val="5C6F14"/>
                  </a:solidFill>
                </a:rPr>
                <a:t>02</a:t>
              </a:r>
              <a:endParaRPr lang="zh-CN" altLang="en-US" sz="2800" dirty="0">
                <a:solidFill>
                  <a:srgbClr val="5C6F14"/>
                </a:solidFill>
              </a:endParaRPr>
            </a:p>
          </p:txBody>
        </p:sp>
        <p:sp>
          <p:nvSpPr>
            <p:cNvPr id="21" name="矩形 20"/>
            <p:cNvSpPr/>
            <p:nvPr/>
          </p:nvSpPr>
          <p:spPr>
            <a:xfrm>
              <a:off x="3734362" y="2814461"/>
              <a:ext cx="1772834" cy="757130"/>
            </a:xfrm>
            <a:prstGeom prst="rect">
              <a:avLst/>
            </a:prstGeom>
            <a:noFill/>
          </p:spPr>
          <p:txBody>
            <a:bodyPr wrap="square" rtlCol="0">
              <a:spAutoFit/>
            </a:bodyPr>
            <a:lstStyle/>
            <a:p>
              <a:pPr>
                <a:lnSpc>
                  <a:spcPct val="120000"/>
                </a:lnSpc>
              </a:pPr>
              <a:r>
                <a:rPr lang="zh-CN" altLang="en-US" sz="1200" dirty="0" smtClean="0">
                  <a:cs typeface="+mn-ea"/>
                  <a:sym typeface="+mn-lt"/>
                </a:rPr>
                <a:t>点</a:t>
              </a:r>
              <a:r>
                <a:rPr lang="zh-CN" altLang="en-US" sz="1200" dirty="0">
                  <a:cs typeface="+mn-ea"/>
                  <a:sym typeface="+mn-lt"/>
                </a:rPr>
                <a:t>击此处添加文本点击此处添加文本点击此处添加文</a:t>
              </a:r>
              <a:r>
                <a:rPr lang="zh-CN" altLang="en-US" sz="1200" dirty="0" smtClean="0">
                  <a:cs typeface="+mn-ea"/>
                  <a:sym typeface="+mn-lt"/>
                </a:rPr>
                <a:t>本</a:t>
              </a:r>
              <a:endParaRPr lang="zh-CN" altLang="en-US" sz="1200" dirty="0">
                <a:cs typeface="+mn-ea"/>
                <a:sym typeface="+mn-lt"/>
              </a:endParaRPr>
            </a:p>
          </p:txBody>
        </p:sp>
        <p:sp>
          <p:nvSpPr>
            <p:cNvPr id="22" name="文本框 21"/>
            <p:cNvSpPr txBox="1"/>
            <p:nvPr/>
          </p:nvSpPr>
          <p:spPr>
            <a:xfrm>
              <a:off x="4045702" y="2248608"/>
              <a:ext cx="1637112" cy="338554"/>
            </a:xfrm>
            <a:prstGeom prst="rect">
              <a:avLst/>
            </a:prstGeom>
            <a:noFill/>
          </p:spPr>
          <p:txBody>
            <a:bodyPr wrap="square" rtlCol="0">
              <a:spAutoFit/>
            </a:bodyPr>
            <a:lstStyle/>
            <a:p>
              <a:r>
                <a:rPr lang="zh-CN" altLang="en-US" sz="1600" dirty="0" smtClean="0">
                  <a:solidFill>
                    <a:schemeClr val="tx1">
                      <a:lumMod val="85000"/>
                      <a:lumOff val="15000"/>
                    </a:schemeClr>
                  </a:solidFill>
                  <a:cs typeface="+mn-ea"/>
                  <a:sym typeface="+mn-lt"/>
                </a:rPr>
                <a:t>点击添加文本</a:t>
              </a:r>
              <a:endParaRPr lang="en-US" altLang="zh-CN" sz="1600" dirty="0">
                <a:solidFill>
                  <a:schemeClr val="tx1">
                    <a:lumMod val="85000"/>
                    <a:lumOff val="15000"/>
                  </a:schemeClr>
                </a:solidFill>
                <a:cs typeface="+mn-ea"/>
                <a:sym typeface="+mn-lt"/>
              </a:endParaRPr>
            </a:p>
          </p:txBody>
        </p:sp>
      </p:grpSp>
      <p:grpSp>
        <p:nvGrpSpPr>
          <p:cNvPr id="4" name="组合 3"/>
          <p:cNvGrpSpPr/>
          <p:nvPr/>
        </p:nvGrpSpPr>
        <p:grpSpPr>
          <a:xfrm>
            <a:off x="6149962" y="1512794"/>
            <a:ext cx="2366683" cy="2366682"/>
            <a:chOff x="6068682" y="1512794"/>
            <a:chExt cx="2366683" cy="2366682"/>
          </a:xfrm>
        </p:grpSpPr>
        <p:grpSp>
          <p:nvGrpSpPr>
            <p:cNvPr id="23" name="组合 22"/>
            <p:cNvGrpSpPr/>
            <p:nvPr/>
          </p:nvGrpSpPr>
          <p:grpSpPr>
            <a:xfrm>
              <a:off x="6068682" y="1512794"/>
              <a:ext cx="2366682" cy="2366682"/>
              <a:chOff x="914399" y="1742739"/>
              <a:chExt cx="1914861" cy="1914861"/>
            </a:xfrm>
          </p:grpSpPr>
          <p:sp>
            <p:nvSpPr>
              <p:cNvPr id="24" name="椭圆 23"/>
              <p:cNvSpPr/>
              <p:nvPr/>
            </p:nvSpPr>
            <p:spPr>
              <a:xfrm>
                <a:off x="914399" y="1742739"/>
                <a:ext cx="1914861" cy="1914861"/>
              </a:xfrm>
              <a:prstGeom prst="ellipse">
                <a:avLst/>
              </a:prstGeom>
              <a:gradFill>
                <a:gsLst>
                  <a:gs pos="0">
                    <a:schemeClr val="bg1">
                      <a:lumMod val="97000"/>
                    </a:schemeClr>
                  </a:gs>
                  <a:gs pos="100000">
                    <a:schemeClr val="bg1">
                      <a:lumMod val="86000"/>
                    </a:schemeClr>
                  </a:gs>
                </a:gsLst>
                <a:lin ang="5400000" scaled="1"/>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任意多边形 24"/>
              <p:cNvSpPr/>
              <p:nvPr/>
            </p:nvSpPr>
            <p:spPr>
              <a:xfrm>
                <a:off x="914400" y="1851822"/>
                <a:ext cx="537883" cy="848347"/>
              </a:xfrm>
              <a:custGeom>
                <a:avLst/>
                <a:gdLst>
                  <a:gd name="connsiteX0" fmla="*/ 520431 w 537883"/>
                  <a:gd name="connsiteY0" fmla="*/ 0 h 848347"/>
                  <a:gd name="connsiteX1" fmla="*/ 525625 w 537883"/>
                  <a:gd name="connsiteY1" fmla="*/ 7703 h 848347"/>
                  <a:gd name="connsiteX2" fmla="*/ 537883 w 537883"/>
                  <a:gd name="connsiteY2" fmla="*/ 68421 h 848347"/>
                  <a:gd name="connsiteX3" fmla="*/ 537883 w 537883"/>
                  <a:gd name="connsiteY3" fmla="*/ 692358 h 848347"/>
                  <a:gd name="connsiteX4" fmla="*/ 381894 w 537883"/>
                  <a:gd name="connsiteY4" fmla="*/ 848347 h 848347"/>
                  <a:gd name="connsiteX5" fmla="*/ 0 w 537883"/>
                  <a:gd name="connsiteY5" fmla="*/ 848347 h 848347"/>
                  <a:gd name="connsiteX6" fmla="*/ 14954 w 537883"/>
                  <a:gd name="connsiteY6" fmla="*/ 678867 h 848347"/>
                  <a:gd name="connsiteX7" fmla="*/ 460968 w 537883"/>
                  <a:gd name="connsiteY7" fmla="*/ 29528 h 8483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7883" h="848347">
                    <a:moveTo>
                      <a:pt x="520431" y="0"/>
                    </a:moveTo>
                    <a:lnTo>
                      <a:pt x="525625" y="7703"/>
                    </a:lnTo>
                    <a:cubicBezTo>
                      <a:pt x="533518" y="26366"/>
                      <a:pt x="537883" y="46884"/>
                      <a:pt x="537883" y="68421"/>
                    </a:cubicBezTo>
                    <a:lnTo>
                      <a:pt x="537883" y="692358"/>
                    </a:lnTo>
                    <a:cubicBezTo>
                      <a:pt x="537883" y="778508"/>
                      <a:pt x="468044" y="848347"/>
                      <a:pt x="381894" y="848347"/>
                    </a:cubicBezTo>
                    <a:lnTo>
                      <a:pt x="0" y="848347"/>
                    </a:lnTo>
                    <a:lnTo>
                      <a:pt x="14954" y="678867"/>
                    </a:lnTo>
                    <a:cubicBezTo>
                      <a:pt x="64084" y="403820"/>
                      <a:pt x="230667" y="169462"/>
                      <a:pt x="460968" y="29528"/>
                    </a:cubicBezTo>
                    <a:close/>
                  </a:path>
                </a:pathLst>
              </a:custGeom>
              <a:gradFill>
                <a:gsLst>
                  <a:gs pos="0">
                    <a:srgbClr val="DDDF2B"/>
                  </a:gs>
                  <a:gs pos="100000">
                    <a:srgbClr val="A1CE59"/>
                  </a:gs>
                </a:gsLst>
                <a:lin ang="5400000" scaled="1"/>
              </a:gradFill>
              <a:ln>
                <a:noFill/>
              </a:ln>
              <a:effectLst>
                <a:outerShdw blurRad="25400" dist="25400" dir="2700000" algn="tl"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6" name="文本框 25"/>
            <p:cNvSpPr txBox="1"/>
            <p:nvPr/>
          </p:nvSpPr>
          <p:spPr>
            <a:xfrm>
              <a:off x="6187243" y="2171875"/>
              <a:ext cx="567784" cy="523220"/>
            </a:xfrm>
            <a:prstGeom prst="rect">
              <a:avLst/>
            </a:prstGeom>
            <a:noFill/>
          </p:spPr>
          <p:txBody>
            <a:bodyPr wrap="none" rtlCol="0">
              <a:spAutoFit/>
            </a:bodyPr>
            <a:lstStyle/>
            <a:p>
              <a:r>
                <a:rPr lang="en-US" altLang="zh-CN" sz="2800" dirty="0" smtClean="0">
                  <a:solidFill>
                    <a:srgbClr val="5C6F14"/>
                  </a:solidFill>
                </a:rPr>
                <a:t>03</a:t>
              </a:r>
              <a:endParaRPr lang="zh-CN" altLang="en-US" sz="2800" dirty="0">
                <a:solidFill>
                  <a:srgbClr val="5C6F14"/>
                </a:solidFill>
              </a:endParaRPr>
            </a:p>
          </p:txBody>
        </p:sp>
        <p:sp>
          <p:nvSpPr>
            <p:cNvPr id="27" name="矩形 26"/>
            <p:cNvSpPr/>
            <p:nvPr/>
          </p:nvSpPr>
          <p:spPr>
            <a:xfrm>
              <a:off x="6486913" y="2812179"/>
              <a:ext cx="1772834" cy="757130"/>
            </a:xfrm>
            <a:prstGeom prst="rect">
              <a:avLst/>
            </a:prstGeom>
            <a:noFill/>
          </p:spPr>
          <p:txBody>
            <a:bodyPr wrap="square" rtlCol="0">
              <a:spAutoFit/>
            </a:bodyPr>
            <a:lstStyle/>
            <a:p>
              <a:pPr>
                <a:lnSpc>
                  <a:spcPct val="120000"/>
                </a:lnSpc>
              </a:pPr>
              <a:r>
                <a:rPr lang="zh-CN" altLang="en-US" sz="1200" dirty="0" smtClean="0">
                  <a:cs typeface="+mn-ea"/>
                  <a:sym typeface="+mn-lt"/>
                </a:rPr>
                <a:t>点</a:t>
              </a:r>
              <a:r>
                <a:rPr lang="zh-CN" altLang="en-US" sz="1200" dirty="0">
                  <a:cs typeface="+mn-ea"/>
                  <a:sym typeface="+mn-lt"/>
                </a:rPr>
                <a:t>击此处添加文本点击此处添加文本点击此处添加文</a:t>
              </a:r>
              <a:r>
                <a:rPr lang="zh-CN" altLang="en-US" sz="1200" dirty="0" smtClean="0">
                  <a:cs typeface="+mn-ea"/>
                  <a:sym typeface="+mn-lt"/>
                </a:rPr>
                <a:t>本</a:t>
              </a:r>
              <a:endParaRPr lang="zh-CN" altLang="en-US" sz="1200" dirty="0">
                <a:cs typeface="+mn-ea"/>
                <a:sym typeface="+mn-lt"/>
              </a:endParaRPr>
            </a:p>
          </p:txBody>
        </p:sp>
        <p:sp>
          <p:nvSpPr>
            <p:cNvPr id="28" name="文本框 27"/>
            <p:cNvSpPr txBox="1"/>
            <p:nvPr/>
          </p:nvSpPr>
          <p:spPr>
            <a:xfrm>
              <a:off x="6852043" y="2248608"/>
              <a:ext cx="1583322" cy="338554"/>
            </a:xfrm>
            <a:prstGeom prst="rect">
              <a:avLst/>
            </a:prstGeom>
            <a:noFill/>
          </p:spPr>
          <p:txBody>
            <a:bodyPr wrap="square" rtlCol="0">
              <a:spAutoFit/>
            </a:bodyPr>
            <a:lstStyle/>
            <a:p>
              <a:r>
                <a:rPr lang="zh-CN" altLang="en-US" sz="1600" dirty="0" smtClean="0">
                  <a:solidFill>
                    <a:schemeClr val="tx1">
                      <a:lumMod val="85000"/>
                      <a:lumOff val="15000"/>
                    </a:schemeClr>
                  </a:solidFill>
                  <a:cs typeface="+mn-ea"/>
                  <a:sym typeface="+mn-lt"/>
                </a:rPr>
                <a:t>点击添加文本</a:t>
              </a:r>
              <a:endParaRPr lang="en-US" altLang="zh-CN" sz="1600" dirty="0">
                <a:solidFill>
                  <a:schemeClr val="tx1">
                    <a:lumMod val="85000"/>
                    <a:lumOff val="15000"/>
                  </a:schemeClr>
                </a:solidFill>
                <a:cs typeface="+mn-ea"/>
                <a:sym typeface="+mn-lt"/>
              </a:endParaRPr>
            </a:p>
          </p:txBody>
        </p:sp>
      </p:grpSp>
    </p:spTree>
    <p:extLst>
      <p:ext uri="{BB962C8B-B14F-4D97-AF65-F5344CB8AC3E}">
        <p14:creationId xmlns:p14="http://schemas.microsoft.com/office/powerpoint/2010/main" xmlns="" val="158713428"/>
      </p:ext>
    </p:extLst>
  </p:cSld>
  <p:clrMapOvr>
    <a:masterClrMapping/>
  </p:clrMapOvr>
  <mc:AlternateContent xmlns:mc="http://schemas.openxmlformats.org/markup-compatibility/2006">
    <mc:Choice xmlns:p14="http://schemas.microsoft.com/office/powerpoint/2010/main" xmlns="" Requires="p14">
      <p:transition spd="slow" p14:dur="1250" advClick="0" advTm="3713">
        <p14:switch dir="r"/>
      </p:transition>
    </mc:Choice>
    <mc:Fallback>
      <p:transition spd="slow" advClick="0" advTm="371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675" decel="100000" fill="hold"/>
                                        <p:tgtEl>
                                          <p:spTgt spid="2"/>
                                        </p:tgtEl>
                                        <p:attrNameLst>
                                          <p:attrName>ppt_y</p:attrName>
                                        </p:attrNameLst>
                                      </p:cBhvr>
                                      <p:tavLst>
                                        <p:tav tm="0">
                                          <p:val>
                                            <p:strVal val="#ppt_y+1"/>
                                          </p:val>
                                        </p:tav>
                                        <p:tav tm="100000">
                                          <p:val>
                                            <p:strVal val="#ppt_y-.03"/>
                                          </p:val>
                                        </p:tav>
                                      </p:tavLst>
                                    </p:anim>
                                    <p:anim calcmode="lin" valueType="num">
                                      <p:cBhvr>
                                        <p:cTn id="10" dur="75" accel="100000" fill="hold">
                                          <p:stCondLst>
                                            <p:cond delay="675"/>
                                          </p:stCondLst>
                                        </p:cTn>
                                        <p:tgtEl>
                                          <p:spTgt spid="2"/>
                                        </p:tgtEl>
                                        <p:attrNameLst>
                                          <p:attrName>ppt_y</p:attrName>
                                        </p:attrNameLst>
                                      </p:cBhvr>
                                      <p:tavLst>
                                        <p:tav tm="0">
                                          <p:val>
                                            <p:strVal val="#ppt_y-.03"/>
                                          </p:val>
                                        </p:tav>
                                        <p:tav tm="100000">
                                          <p:val>
                                            <p:strVal val="#ppt_y"/>
                                          </p:val>
                                        </p:tav>
                                      </p:tavLst>
                                    </p:anim>
                                  </p:childTnLst>
                                </p:cTn>
                              </p:par>
                              <p:par>
                                <p:cTn id="11" presetID="37" presetClass="entr" presetSubtype="0" fill="hold" nodeType="withEffect">
                                  <p:stCondLst>
                                    <p:cond delay="25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750"/>
                                        <p:tgtEl>
                                          <p:spTgt spid="3"/>
                                        </p:tgtEl>
                                      </p:cBhvr>
                                    </p:animEffect>
                                    <p:anim calcmode="lin" valueType="num">
                                      <p:cBhvr>
                                        <p:cTn id="14" dur="750" fill="hold"/>
                                        <p:tgtEl>
                                          <p:spTgt spid="3"/>
                                        </p:tgtEl>
                                        <p:attrNameLst>
                                          <p:attrName>ppt_x</p:attrName>
                                        </p:attrNameLst>
                                      </p:cBhvr>
                                      <p:tavLst>
                                        <p:tav tm="0">
                                          <p:val>
                                            <p:strVal val="#ppt_x"/>
                                          </p:val>
                                        </p:tav>
                                        <p:tav tm="100000">
                                          <p:val>
                                            <p:strVal val="#ppt_x"/>
                                          </p:val>
                                        </p:tav>
                                      </p:tavLst>
                                    </p:anim>
                                    <p:anim calcmode="lin" valueType="num">
                                      <p:cBhvr>
                                        <p:cTn id="15" dur="675" decel="100000" fill="hold"/>
                                        <p:tgtEl>
                                          <p:spTgt spid="3"/>
                                        </p:tgtEl>
                                        <p:attrNameLst>
                                          <p:attrName>ppt_y</p:attrName>
                                        </p:attrNameLst>
                                      </p:cBhvr>
                                      <p:tavLst>
                                        <p:tav tm="0">
                                          <p:val>
                                            <p:strVal val="#ppt_y+1"/>
                                          </p:val>
                                        </p:tav>
                                        <p:tav tm="100000">
                                          <p:val>
                                            <p:strVal val="#ppt_y-.03"/>
                                          </p:val>
                                        </p:tav>
                                      </p:tavLst>
                                    </p:anim>
                                    <p:anim calcmode="lin" valueType="num">
                                      <p:cBhvr>
                                        <p:cTn id="16" dur="75" accel="100000" fill="hold">
                                          <p:stCondLst>
                                            <p:cond delay="675"/>
                                          </p:stCondLst>
                                        </p:cTn>
                                        <p:tgtEl>
                                          <p:spTgt spid="3"/>
                                        </p:tgtEl>
                                        <p:attrNameLst>
                                          <p:attrName>ppt_y</p:attrName>
                                        </p:attrNameLst>
                                      </p:cBhvr>
                                      <p:tavLst>
                                        <p:tav tm="0">
                                          <p:val>
                                            <p:strVal val="#ppt_y-.03"/>
                                          </p:val>
                                        </p:tav>
                                        <p:tav tm="100000">
                                          <p:val>
                                            <p:strVal val="#ppt_y"/>
                                          </p:val>
                                        </p:tav>
                                      </p:tavLst>
                                    </p:anim>
                                  </p:childTnLst>
                                </p:cTn>
                              </p:par>
                              <p:par>
                                <p:cTn id="17" presetID="37" presetClass="entr" presetSubtype="0" fill="hold" nodeType="withEffect">
                                  <p:stCondLst>
                                    <p:cond delay="50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750"/>
                                        <p:tgtEl>
                                          <p:spTgt spid="4"/>
                                        </p:tgtEl>
                                      </p:cBhvr>
                                    </p:animEffect>
                                    <p:anim calcmode="lin" valueType="num">
                                      <p:cBhvr>
                                        <p:cTn id="20" dur="750" fill="hold"/>
                                        <p:tgtEl>
                                          <p:spTgt spid="4"/>
                                        </p:tgtEl>
                                        <p:attrNameLst>
                                          <p:attrName>ppt_x</p:attrName>
                                        </p:attrNameLst>
                                      </p:cBhvr>
                                      <p:tavLst>
                                        <p:tav tm="0">
                                          <p:val>
                                            <p:strVal val="#ppt_x"/>
                                          </p:val>
                                        </p:tav>
                                        <p:tav tm="100000">
                                          <p:val>
                                            <p:strVal val="#ppt_x"/>
                                          </p:val>
                                        </p:tav>
                                      </p:tavLst>
                                    </p:anim>
                                    <p:anim calcmode="lin" valueType="num">
                                      <p:cBhvr>
                                        <p:cTn id="21" dur="675" decel="100000" fill="hold"/>
                                        <p:tgtEl>
                                          <p:spTgt spid="4"/>
                                        </p:tgtEl>
                                        <p:attrNameLst>
                                          <p:attrName>ppt_y</p:attrName>
                                        </p:attrNameLst>
                                      </p:cBhvr>
                                      <p:tavLst>
                                        <p:tav tm="0">
                                          <p:val>
                                            <p:strVal val="#ppt_y+1"/>
                                          </p:val>
                                        </p:tav>
                                        <p:tav tm="100000">
                                          <p:val>
                                            <p:strVal val="#ppt_y-.03"/>
                                          </p:val>
                                        </p:tav>
                                      </p:tavLst>
                                    </p:anim>
                                    <p:anim calcmode="lin" valueType="num">
                                      <p:cBhvr>
                                        <p:cTn id="22" dur="75" accel="100000" fill="hold">
                                          <p:stCondLst>
                                            <p:cond delay="675"/>
                                          </p:stCondLst>
                                        </p:cTn>
                                        <p:tgtEl>
                                          <p:spTgt spid="4"/>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964975" y="1093614"/>
            <a:ext cx="2520279" cy="3144313"/>
            <a:chOff x="1043608" y="977900"/>
            <a:chExt cx="2520279" cy="3144313"/>
          </a:xfrm>
        </p:grpSpPr>
        <p:sp>
          <p:nvSpPr>
            <p:cNvPr id="3" name="矩形 2"/>
            <p:cNvSpPr/>
            <p:nvPr/>
          </p:nvSpPr>
          <p:spPr>
            <a:xfrm>
              <a:off x="1475656" y="2067694"/>
              <a:ext cx="1656184" cy="1944216"/>
            </a:xfrm>
            <a:prstGeom prst="rect">
              <a:avLst/>
            </a:prstGeom>
            <a:solidFill>
              <a:srgbClr val="70AC2E"/>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pic>
          <p:nvPicPr>
            <p:cNvPr id="4" name="Picture 2" descr="E:\丫头\png\阴影图\Type 3.png"/>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l="13649" t="71767" r="12336" b="12303"/>
            <a:stretch/>
          </p:blipFill>
          <p:spPr bwMode="auto">
            <a:xfrm flipV="1">
              <a:off x="1043608" y="3737128"/>
              <a:ext cx="2520279" cy="385085"/>
            </a:xfrm>
            <a:prstGeom prst="rect">
              <a:avLst/>
            </a:prstGeom>
            <a:noFill/>
            <a:extLst>
              <a:ext uri="{909E8E84-426E-40DD-AFC4-6F175D3DCCD1}">
                <a14:hiddenFill xmlns:a14="http://schemas.microsoft.com/office/drawing/2010/main" xmlns="">
                  <a:solidFill>
                    <a:srgbClr val="FFFFFF"/>
                  </a:solidFill>
                </a14:hiddenFill>
              </a:ext>
            </a:extLst>
          </p:spPr>
        </p:pic>
        <p:grpSp>
          <p:nvGrpSpPr>
            <p:cNvPr id="5" name="组合 4"/>
            <p:cNvGrpSpPr/>
            <p:nvPr/>
          </p:nvGrpSpPr>
          <p:grpSpPr>
            <a:xfrm>
              <a:off x="2093026" y="1923678"/>
              <a:ext cx="396044" cy="252028"/>
              <a:chOff x="3923928" y="1275606"/>
              <a:chExt cx="792088" cy="504056"/>
            </a:xfrm>
          </p:grpSpPr>
          <p:sp>
            <p:nvSpPr>
              <p:cNvPr id="7" name="矩形 3"/>
              <p:cNvSpPr/>
              <p:nvPr/>
            </p:nvSpPr>
            <p:spPr>
              <a:xfrm>
                <a:off x="3923928" y="1275606"/>
                <a:ext cx="792088" cy="504056"/>
              </a:xfrm>
              <a:custGeom>
                <a:avLst/>
                <a:gdLst/>
                <a:ahLst/>
                <a:cxnLst/>
                <a:rect l="l" t="t" r="r" b="b"/>
                <a:pathLst>
                  <a:path w="792088" h="504056">
                    <a:moveTo>
                      <a:pt x="252028" y="0"/>
                    </a:moveTo>
                    <a:lnTo>
                      <a:pt x="540060" y="0"/>
                    </a:lnTo>
                    <a:lnTo>
                      <a:pt x="540060" y="72008"/>
                    </a:lnTo>
                    <a:lnTo>
                      <a:pt x="648072" y="72008"/>
                    </a:lnTo>
                    <a:lnTo>
                      <a:pt x="648072" y="144016"/>
                    </a:lnTo>
                    <a:lnTo>
                      <a:pt x="792088" y="144016"/>
                    </a:lnTo>
                    <a:lnTo>
                      <a:pt x="792088" y="504056"/>
                    </a:lnTo>
                    <a:lnTo>
                      <a:pt x="0" y="504056"/>
                    </a:lnTo>
                    <a:lnTo>
                      <a:pt x="0" y="144016"/>
                    </a:lnTo>
                    <a:lnTo>
                      <a:pt x="144016" y="144016"/>
                    </a:lnTo>
                    <a:lnTo>
                      <a:pt x="144016" y="72008"/>
                    </a:lnTo>
                    <a:lnTo>
                      <a:pt x="252028" y="72008"/>
                    </a:lnTo>
                    <a:close/>
                  </a:path>
                </a:pathLst>
              </a:custGeom>
              <a:solidFill>
                <a:sysClr val="window" lastClr="FFFFFF">
                  <a:lumMod val="65000"/>
                </a:sysClr>
              </a:solid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8" name="矩形 7"/>
              <p:cNvSpPr/>
              <p:nvPr/>
            </p:nvSpPr>
            <p:spPr>
              <a:xfrm>
                <a:off x="3980801" y="1635646"/>
                <a:ext cx="36000" cy="108000"/>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9" name="矩形 8"/>
              <p:cNvSpPr/>
              <p:nvPr/>
            </p:nvSpPr>
            <p:spPr>
              <a:xfrm>
                <a:off x="4034601" y="1635646"/>
                <a:ext cx="36000" cy="108000"/>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10" name="矩形 9"/>
              <p:cNvSpPr/>
              <p:nvPr/>
            </p:nvSpPr>
            <p:spPr>
              <a:xfrm>
                <a:off x="4142201" y="1635646"/>
                <a:ext cx="36000" cy="108000"/>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11" name="矩形 10"/>
              <p:cNvSpPr/>
              <p:nvPr/>
            </p:nvSpPr>
            <p:spPr>
              <a:xfrm>
                <a:off x="4196001" y="1635646"/>
                <a:ext cx="36000" cy="108000"/>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12" name="矩形 11"/>
              <p:cNvSpPr/>
              <p:nvPr/>
            </p:nvSpPr>
            <p:spPr>
              <a:xfrm>
                <a:off x="4357401" y="1635646"/>
                <a:ext cx="36000" cy="108000"/>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13" name="矩形 12"/>
              <p:cNvSpPr/>
              <p:nvPr/>
            </p:nvSpPr>
            <p:spPr>
              <a:xfrm>
                <a:off x="4518801" y="1635646"/>
                <a:ext cx="36000" cy="108000"/>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14" name="矩形 13"/>
              <p:cNvSpPr/>
              <p:nvPr/>
            </p:nvSpPr>
            <p:spPr>
              <a:xfrm>
                <a:off x="4303601" y="1635646"/>
                <a:ext cx="36000" cy="108000"/>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15" name="矩形 14"/>
              <p:cNvSpPr/>
              <p:nvPr/>
            </p:nvSpPr>
            <p:spPr>
              <a:xfrm>
                <a:off x="4465001" y="1635646"/>
                <a:ext cx="36000" cy="108000"/>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16" name="矩形 15"/>
              <p:cNvSpPr/>
              <p:nvPr/>
            </p:nvSpPr>
            <p:spPr>
              <a:xfrm>
                <a:off x="4626401" y="1635646"/>
                <a:ext cx="36000" cy="108000"/>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17" name="矩形 16"/>
              <p:cNvSpPr/>
              <p:nvPr/>
            </p:nvSpPr>
            <p:spPr>
              <a:xfrm>
                <a:off x="4088401" y="1635646"/>
                <a:ext cx="36000" cy="108000"/>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18" name="矩形 17"/>
              <p:cNvSpPr/>
              <p:nvPr/>
            </p:nvSpPr>
            <p:spPr>
              <a:xfrm>
                <a:off x="4249801" y="1635646"/>
                <a:ext cx="36000" cy="108000"/>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19" name="矩形 18"/>
              <p:cNvSpPr/>
              <p:nvPr/>
            </p:nvSpPr>
            <p:spPr>
              <a:xfrm>
                <a:off x="4411201" y="1635646"/>
                <a:ext cx="36000" cy="108000"/>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20" name="矩形 19"/>
              <p:cNvSpPr/>
              <p:nvPr/>
            </p:nvSpPr>
            <p:spPr>
              <a:xfrm>
                <a:off x="4572601" y="1635646"/>
                <a:ext cx="36000" cy="108000"/>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grpSp>
        <p:sp>
          <p:nvSpPr>
            <p:cNvPr id="6" name="任意多边形 5"/>
            <p:cNvSpPr/>
            <p:nvPr/>
          </p:nvSpPr>
          <p:spPr>
            <a:xfrm>
              <a:off x="1308100" y="977900"/>
              <a:ext cx="1045745" cy="958850"/>
            </a:xfrm>
            <a:custGeom>
              <a:avLst/>
              <a:gdLst>
                <a:gd name="connsiteX0" fmla="*/ 984250 w 1045745"/>
                <a:gd name="connsiteY0" fmla="*/ 958850 h 958850"/>
                <a:gd name="connsiteX1" fmla="*/ 1003300 w 1045745"/>
                <a:gd name="connsiteY1" fmla="*/ 654050 h 958850"/>
                <a:gd name="connsiteX2" fmla="*/ 501650 w 1045745"/>
                <a:gd name="connsiteY2" fmla="*/ 495300 h 958850"/>
                <a:gd name="connsiteX3" fmla="*/ 190500 w 1045745"/>
                <a:gd name="connsiteY3" fmla="*/ 101600 h 958850"/>
                <a:gd name="connsiteX4" fmla="*/ 0 w 1045745"/>
                <a:gd name="connsiteY4" fmla="*/ 0 h 9588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5745" h="958850">
                  <a:moveTo>
                    <a:pt x="984250" y="958850"/>
                  </a:moveTo>
                  <a:cubicBezTo>
                    <a:pt x="1033991" y="845079"/>
                    <a:pt x="1083733" y="731308"/>
                    <a:pt x="1003300" y="654050"/>
                  </a:cubicBezTo>
                  <a:cubicBezTo>
                    <a:pt x="922867" y="576792"/>
                    <a:pt x="637117" y="587375"/>
                    <a:pt x="501650" y="495300"/>
                  </a:cubicBezTo>
                  <a:cubicBezTo>
                    <a:pt x="366183" y="403225"/>
                    <a:pt x="274108" y="184150"/>
                    <a:pt x="190500" y="101600"/>
                  </a:cubicBezTo>
                  <a:cubicBezTo>
                    <a:pt x="106892" y="19050"/>
                    <a:pt x="53446" y="9525"/>
                    <a:pt x="0" y="0"/>
                  </a:cubicBezTo>
                </a:path>
              </a:pathLst>
            </a:custGeom>
            <a:noFill/>
            <a:ln w="25400" cap="flat" cmpd="sng" algn="ctr">
              <a:solidFill>
                <a:sysClr val="window" lastClr="FFFFFF">
                  <a:lumMod val="6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grpSp>
      <p:grpSp>
        <p:nvGrpSpPr>
          <p:cNvPr id="21" name="组合 20"/>
          <p:cNvGrpSpPr/>
          <p:nvPr/>
        </p:nvGrpSpPr>
        <p:grpSpPr>
          <a:xfrm rot="10800000">
            <a:off x="3374615" y="1093614"/>
            <a:ext cx="2520279" cy="3144313"/>
            <a:chOff x="1043608" y="977900"/>
            <a:chExt cx="2520279" cy="3144313"/>
          </a:xfrm>
        </p:grpSpPr>
        <p:sp>
          <p:nvSpPr>
            <p:cNvPr id="22" name="矩形 21"/>
            <p:cNvSpPr/>
            <p:nvPr/>
          </p:nvSpPr>
          <p:spPr>
            <a:xfrm>
              <a:off x="1475656" y="2067694"/>
              <a:ext cx="1656184" cy="1944216"/>
            </a:xfrm>
            <a:prstGeom prst="rect">
              <a:avLst/>
            </a:prstGeom>
            <a:solidFill>
              <a:srgbClr val="548123"/>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pic>
          <p:nvPicPr>
            <p:cNvPr id="23" name="Picture 2" descr="E:\丫头\png\阴影图\Type 3.png"/>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l="13649" t="71767" r="12336" b="12303"/>
            <a:stretch/>
          </p:blipFill>
          <p:spPr bwMode="auto">
            <a:xfrm flipV="1">
              <a:off x="1043608" y="3737128"/>
              <a:ext cx="2520279" cy="385085"/>
            </a:xfrm>
            <a:prstGeom prst="rect">
              <a:avLst/>
            </a:prstGeom>
            <a:noFill/>
            <a:extLst>
              <a:ext uri="{909E8E84-426E-40DD-AFC4-6F175D3DCCD1}">
                <a14:hiddenFill xmlns:a14="http://schemas.microsoft.com/office/drawing/2010/main" xmlns="">
                  <a:solidFill>
                    <a:srgbClr val="FFFFFF"/>
                  </a:solidFill>
                </a14:hiddenFill>
              </a:ext>
            </a:extLst>
          </p:spPr>
        </p:pic>
        <p:grpSp>
          <p:nvGrpSpPr>
            <p:cNvPr id="24" name="组合 23"/>
            <p:cNvGrpSpPr/>
            <p:nvPr/>
          </p:nvGrpSpPr>
          <p:grpSpPr>
            <a:xfrm>
              <a:off x="2093026" y="1923678"/>
              <a:ext cx="396044" cy="252028"/>
              <a:chOff x="3923928" y="1275606"/>
              <a:chExt cx="792088" cy="504056"/>
            </a:xfrm>
          </p:grpSpPr>
          <p:sp>
            <p:nvSpPr>
              <p:cNvPr id="26" name="矩形 3"/>
              <p:cNvSpPr/>
              <p:nvPr/>
            </p:nvSpPr>
            <p:spPr>
              <a:xfrm>
                <a:off x="3923928" y="1275606"/>
                <a:ext cx="792088" cy="504056"/>
              </a:xfrm>
              <a:custGeom>
                <a:avLst/>
                <a:gdLst/>
                <a:ahLst/>
                <a:cxnLst/>
                <a:rect l="l" t="t" r="r" b="b"/>
                <a:pathLst>
                  <a:path w="792088" h="504056">
                    <a:moveTo>
                      <a:pt x="252028" y="0"/>
                    </a:moveTo>
                    <a:lnTo>
                      <a:pt x="540060" y="0"/>
                    </a:lnTo>
                    <a:lnTo>
                      <a:pt x="540060" y="72008"/>
                    </a:lnTo>
                    <a:lnTo>
                      <a:pt x="648072" y="72008"/>
                    </a:lnTo>
                    <a:lnTo>
                      <a:pt x="648072" y="144016"/>
                    </a:lnTo>
                    <a:lnTo>
                      <a:pt x="792088" y="144016"/>
                    </a:lnTo>
                    <a:lnTo>
                      <a:pt x="792088" y="504056"/>
                    </a:lnTo>
                    <a:lnTo>
                      <a:pt x="0" y="504056"/>
                    </a:lnTo>
                    <a:lnTo>
                      <a:pt x="0" y="144016"/>
                    </a:lnTo>
                    <a:lnTo>
                      <a:pt x="144016" y="144016"/>
                    </a:lnTo>
                    <a:lnTo>
                      <a:pt x="144016" y="72008"/>
                    </a:lnTo>
                    <a:lnTo>
                      <a:pt x="252028" y="72008"/>
                    </a:lnTo>
                    <a:close/>
                  </a:path>
                </a:pathLst>
              </a:custGeom>
              <a:solidFill>
                <a:sysClr val="window" lastClr="FFFFFF">
                  <a:lumMod val="65000"/>
                </a:sysClr>
              </a:solid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27" name="矩形 26"/>
              <p:cNvSpPr/>
              <p:nvPr/>
            </p:nvSpPr>
            <p:spPr>
              <a:xfrm>
                <a:off x="3980801" y="1635646"/>
                <a:ext cx="36000" cy="108000"/>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28" name="矩形 27"/>
              <p:cNvSpPr/>
              <p:nvPr/>
            </p:nvSpPr>
            <p:spPr>
              <a:xfrm>
                <a:off x="4034601" y="1635646"/>
                <a:ext cx="36000" cy="108000"/>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29" name="矩形 28"/>
              <p:cNvSpPr/>
              <p:nvPr/>
            </p:nvSpPr>
            <p:spPr>
              <a:xfrm>
                <a:off x="4142201" y="1635646"/>
                <a:ext cx="36000" cy="108000"/>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30" name="矩形 29"/>
              <p:cNvSpPr/>
              <p:nvPr/>
            </p:nvSpPr>
            <p:spPr>
              <a:xfrm>
                <a:off x="4196001" y="1635646"/>
                <a:ext cx="36000" cy="108000"/>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31" name="矩形 30"/>
              <p:cNvSpPr/>
              <p:nvPr/>
            </p:nvSpPr>
            <p:spPr>
              <a:xfrm>
                <a:off x="4357401" y="1635646"/>
                <a:ext cx="36000" cy="108000"/>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32" name="矩形 31"/>
              <p:cNvSpPr/>
              <p:nvPr/>
            </p:nvSpPr>
            <p:spPr>
              <a:xfrm>
                <a:off x="4518801" y="1635646"/>
                <a:ext cx="36000" cy="108000"/>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33" name="矩形 32"/>
              <p:cNvSpPr/>
              <p:nvPr/>
            </p:nvSpPr>
            <p:spPr>
              <a:xfrm>
                <a:off x="4303601" y="1635646"/>
                <a:ext cx="36000" cy="108000"/>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34" name="矩形 33"/>
              <p:cNvSpPr/>
              <p:nvPr/>
            </p:nvSpPr>
            <p:spPr>
              <a:xfrm>
                <a:off x="4465001" y="1635646"/>
                <a:ext cx="36000" cy="108000"/>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35" name="矩形 34"/>
              <p:cNvSpPr/>
              <p:nvPr/>
            </p:nvSpPr>
            <p:spPr>
              <a:xfrm>
                <a:off x="4626401" y="1635646"/>
                <a:ext cx="36000" cy="108000"/>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36" name="矩形 35"/>
              <p:cNvSpPr/>
              <p:nvPr/>
            </p:nvSpPr>
            <p:spPr>
              <a:xfrm>
                <a:off x="4088401" y="1635646"/>
                <a:ext cx="36000" cy="108000"/>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37" name="矩形 36"/>
              <p:cNvSpPr/>
              <p:nvPr/>
            </p:nvSpPr>
            <p:spPr>
              <a:xfrm>
                <a:off x="4249801" y="1635646"/>
                <a:ext cx="36000" cy="108000"/>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38" name="矩形 37"/>
              <p:cNvSpPr/>
              <p:nvPr/>
            </p:nvSpPr>
            <p:spPr>
              <a:xfrm>
                <a:off x="4411201" y="1635646"/>
                <a:ext cx="36000" cy="108000"/>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39" name="矩形 38"/>
              <p:cNvSpPr/>
              <p:nvPr/>
            </p:nvSpPr>
            <p:spPr>
              <a:xfrm>
                <a:off x="4572601" y="1635646"/>
                <a:ext cx="36000" cy="108000"/>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grpSp>
        <p:sp>
          <p:nvSpPr>
            <p:cNvPr id="25" name="任意多边形 24"/>
            <p:cNvSpPr/>
            <p:nvPr/>
          </p:nvSpPr>
          <p:spPr>
            <a:xfrm>
              <a:off x="1308100" y="977900"/>
              <a:ext cx="1045745" cy="958850"/>
            </a:xfrm>
            <a:custGeom>
              <a:avLst/>
              <a:gdLst>
                <a:gd name="connsiteX0" fmla="*/ 984250 w 1045745"/>
                <a:gd name="connsiteY0" fmla="*/ 958850 h 958850"/>
                <a:gd name="connsiteX1" fmla="*/ 1003300 w 1045745"/>
                <a:gd name="connsiteY1" fmla="*/ 654050 h 958850"/>
                <a:gd name="connsiteX2" fmla="*/ 501650 w 1045745"/>
                <a:gd name="connsiteY2" fmla="*/ 495300 h 958850"/>
                <a:gd name="connsiteX3" fmla="*/ 190500 w 1045745"/>
                <a:gd name="connsiteY3" fmla="*/ 101600 h 958850"/>
                <a:gd name="connsiteX4" fmla="*/ 0 w 1045745"/>
                <a:gd name="connsiteY4" fmla="*/ 0 h 9588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5745" h="958850">
                  <a:moveTo>
                    <a:pt x="984250" y="958850"/>
                  </a:moveTo>
                  <a:cubicBezTo>
                    <a:pt x="1033991" y="845079"/>
                    <a:pt x="1083733" y="731308"/>
                    <a:pt x="1003300" y="654050"/>
                  </a:cubicBezTo>
                  <a:cubicBezTo>
                    <a:pt x="922867" y="576792"/>
                    <a:pt x="637117" y="587375"/>
                    <a:pt x="501650" y="495300"/>
                  </a:cubicBezTo>
                  <a:cubicBezTo>
                    <a:pt x="366183" y="403225"/>
                    <a:pt x="274108" y="184150"/>
                    <a:pt x="190500" y="101600"/>
                  </a:cubicBezTo>
                  <a:cubicBezTo>
                    <a:pt x="106892" y="19050"/>
                    <a:pt x="53446" y="9525"/>
                    <a:pt x="0" y="0"/>
                  </a:cubicBezTo>
                </a:path>
              </a:pathLst>
            </a:custGeom>
            <a:noFill/>
            <a:ln w="25400" cap="flat" cmpd="sng" algn="ctr">
              <a:solidFill>
                <a:sysClr val="window" lastClr="FFFFFF">
                  <a:lumMod val="6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grpSp>
      <p:grpSp>
        <p:nvGrpSpPr>
          <p:cNvPr id="40" name="组合 39"/>
          <p:cNvGrpSpPr/>
          <p:nvPr/>
        </p:nvGrpSpPr>
        <p:grpSpPr>
          <a:xfrm>
            <a:off x="5717502" y="1093614"/>
            <a:ext cx="2520279" cy="3144313"/>
            <a:chOff x="1043608" y="977900"/>
            <a:chExt cx="2520279" cy="3144313"/>
          </a:xfrm>
        </p:grpSpPr>
        <p:sp>
          <p:nvSpPr>
            <p:cNvPr id="41" name="矩形 40"/>
            <p:cNvSpPr/>
            <p:nvPr/>
          </p:nvSpPr>
          <p:spPr>
            <a:xfrm>
              <a:off x="1475656" y="2067694"/>
              <a:ext cx="1656184" cy="1944216"/>
            </a:xfrm>
            <a:prstGeom prst="rect">
              <a:avLst/>
            </a:prstGeom>
            <a:solidFill>
              <a:srgbClr val="206F36"/>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pic>
          <p:nvPicPr>
            <p:cNvPr id="42" name="Picture 2" descr="E:\丫头\png\阴影图\Type 3.png"/>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l="13649" t="71767" r="12336" b="12303"/>
            <a:stretch/>
          </p:blipFill>
          <p:spPr bwMode="auto">
            <a:xfrm flipV="1">
              <a:off x="1043608" y="3737128"/>
              <a:ext cx="2520279" cy="385085"/>
            </a:xfrm>
            <a:prstGeom prst="rect">
              <a:avLst/>
            </a:prstGeom>
            <a:noFill/>
            <a:extLst>
              <a:ext uri="{909E8E84-426E-40DD-AFC4-6F175D3DCCD1}">
                <a14:hiddenFill xmlns:a14="http://schemas.microsoft.com/office/drawing/2010/main" xmlns="">
                  <a:solidFill>
                    <a:srgbClr val="FFFFFF"/>
                  </a:solidFill>
                </a14:hiddenFill>
              </a:ext>
            </a:extLst>
          </p:spPr>
        </p:pic>
        <p:grpSp>
          <p:nvGrpSpPr>
            <p:cNvPr id="43" name="组合 42"/>
            <p:cNvGrpSpPr/>
            <p:nvPr/>
          </p:nvGrpSpPr>
          <p:grpSpPr>
            <a:xfrm>
              <a:off x="2093026" y="1923678"/>
              <a:ext cx="396044" cy="252028"/>
              <a:chOff x="3923928" y="1275606"/>
              <a:chExt cx="792088" cy="504056"/>
            </a:xfrm>
          </p:grpSpPr>
          <p:sp>
            <p:nvSpPr>
              <p:cNvPr id="45" name="矩形 3"/>
              <p:cNvSpPr/>
              <p:nvPr/>
            </p:nvSpPr>
            <p:spPr>
              <a:xfrm>
                <a:off x="3923928" y="1275606"/>
                <a:ext cx="792088" cy="504056"/>
              </a:xfrm>
              <a:custGeom>
                <a:avLst/>
                <a:gdLst/>
                <a:ahLst/>
                <a:cxnLst/>
                <a:rect l="l" t="t" r="r" b="b"/>
                <a:pathLst>
                  <a:path w="792088" h="504056">
                    <a:moveTo>
                      <a:pt x="252028" y="0"/>
                    </a:moveTo>
                    <a:lnTo>
                      <a:pt x="540060" y="0"/>
                    </a:lnTo>
                    <a:lnTo>
                      <a:pt x="540060" y="72008"/>
                    </a:lnTo>
                    <a:lnTo>
                      <a:pt x="648072" y="72008"/>
                    </a:lnTo>
                    <a:lnTo>
                      <a:pt x="648072" y="144016"/>
                    </a:lnTo>
                    <a:lnTo>
                      <a:pt x="792088" y="144016"/>
                    </a:lnTo>
                    <a:lnTo>
                      <a:pt x="792088" y="504056"/>
                    </a:lnTo>
                    <a:lnTo>
                      <a:pt x="0" y="504056"/>
                    </a:lnTo>
                    <a:lnTo>
                      <a:pt x="0" y="144016"/>
                    </a:lnTo>
                    <a:lnTo>
                      <a:pt x="144016" y="144016"/>
                    </a:lnTo>
                    <a:lnTo>
                      <a:pt x="144016" y="72008"/>
                    </a:lnTo>
                    <a:lnTo>
                      <a:pt x="252028" y="72008"/>
                    </a:lnTo>
                    <a:close/>
                  </a:path>
                </a:pathLst>
              </a:custGeom>
              <a:solidFill>
                <a:sysClr val="window" lastClr="FFFFFF">
                  <a:lumMod val="65000"/>
                </a:sysClr>
              </a:solid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46" name="矩形 45"/>
              <p:cNvSpPr/>
              <p:nvPr/>
            </p:nvSpPr>
            <p:spPr>
              <a:xfrm>
                <a:off x="3980801" y="1635646"/>
                <a:ext cx="36000" cy="108000"/>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47" name="矩形 46"/>
              <p:cNvSpPr/>
              <p:nvPr/>
            </p:nvSpPr>
            <p:spPr>
              <a:xfrm>
                <a:off x="4034601" y="1635646"/>
                <a:ext cx="36000" cy="108000"/>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48" name="矩形 47"/>
              <p:cNvSpPr/>
              <p:nvPr/>
            </p:nvSpPr>
            <p:spPr>
              <a:xfrm>
                <a:off x="4142201" y="1635646"/>
                <a:ext cx="36000" cy="108000"/>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49" name="矩形 48"/>
              <p:cNvSpPr/>
              <p:nvPr/>
            </p:nvSpPr>
            <p:spPr>
              <a:xfrm>
                <a:off x="4196001" y="1635646"/>
                <a:ext cx="36000" cy="108000"/>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50" name="矩形 49"/>
              <p:cNvSpPr/>
              <p:nvPr/>
            </p:nvSpPr>
            <p:spPr>
              <a:xfrm>
                <a:off x="4357401" y="1635646"/>
                <a:ext cx="36000" cy="108000"/>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51" name="矩形 50"/>
              <p:cNvSpPr/>
              <p:nvPr/>
            </p:nvSpPr>
            <p:spPr>
              <a:xfrm>
                <a:off x="4518801" y="1635646"/>
                <a:ext cx="36000" cy="108000"/>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52" name="矩形 51"/>
              <p:cNvSpPr/>
              <p:nvPr/>
            </p:nvSpPr>
            <p:spPr>
              <a:xfrm>
                <a:off x="4303601" y="1635646"/>
                <a:ext cx="36000" cy="108000"/>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53" name="矩形 52"/>
              <p:cNvSpPr/>
              <p:nvPr/>
            </p:nvSpPr>
            <p:spPr>
              <a:xfrm>
                <a:off x="4465001" y="1635646"/>
                <a:ext cx="36000" cy="108000"/>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54" name="矩形 53"/>
              <p:cNvSpPr/>
              <p:nvPr/>
            </p:nvSpPr>
            <p:spPr>
              <a:xfrm>
                <a:off x="4626401" y="1635646"/>
                <a:ext cx="36000" cy="108000"/>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55" name="矩形 54"/>
              <p:cNvSpPr/>
              <p:nvPr/>
            </p:nvSpPr>
            <p:spPr>
              <a:xfrm>
                <a:off x="4088401" y="1635646"/>
                <a:ext cx="36000" cy="108000"/>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56" name="矩形 55"/>
              <p:cNvSpPr/>
              <p:nvPr/>
            </p:nvSpPr>
            <p:spPr>
              <a:xfrm>
                <a:off x="4249801" y="1635646"/>
                <a:ext cx="36000" cy="108000"/>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57" name="矩形 56"/>
              <p:cNvSpPr/>
              <p:nvPr/>
            </p:nvSpPr>
            <p:spPr>
              <a:xfrm>
                <a:off x="4411201" y="1635646"/>
                <a:ext cx="36000" cy="108000"/>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58" name="矩形 57"/>
              <p:cNvSpPr/>
              <p:nvPr/>
            </p:nvSpPr>
            <p:spPr>
              <a:xfrm>
                <a:off x="4572601" y="1635646"/>
                <a:ext cx="36000" cy="108000"/>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grpSp>
        <p:sp>
          <p:nvSpPr>
            <p:cNvPr id="44" name="任意多边形 43"/>
            <p:cNvSpPr/>
            <p:nvPr/>
          </p:nvSpPr>
          <p:spPr>
            <a:xfrm>
              <a:off x="1308100" y="977900"/>
              <a:ext cx="1045745" cy="958850"/>
            </a:xfrm>
            <a:custGeom>
              <a:avLst/>
              <a:gdLst>
                <a:gd name="connsiteX0" fmla="*/ 984250 w 1045745"/>
                <a:gd name="connsiteY0" fmla="*/ 958850 h 958850"/>
                <a:gd name="connsiteX1" fmla="*/ 1003300 w 1045745"/>
                <a:gd name="connsiteY1" fmla="*/ 654050 h 958850"/>
                <a:gd name="connsiteX2" fmla="*/ 501650 w 1045745"/>
                <a:gd name="connsiteY2" fmla="*/ 495300 h 958850"/>
                <a:gd name="connsiteX3" fmla="*/ 190500 w 1045745"/>
                <a:gd name="connsiteY3" fmla="*/ 101600 h 958850"/>
                <a:gd name="connsiteX4" fmla="*/ 0 w 1045745"/>
                <a:gd name="connsiteY4" fmla="*/ 0 h 9588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5745" h="958850">
                  <a:moveTo>
                    <a:pt x="984250" y="958850"/>
                  </a:moveTo>
                  <a:cubicBezTo>
                    <a:pt x="1033991" y="845079"/>
                    <a:pt x="1083733" y="731308"/>
                    <a:pt x="1003300" y="654050"/>
                  </a:cubicBezTo>
                  <a:cubicBezTo>
                    <a:pt x="922867" y="576792"/>
                    <a:pt x="637117" y="587375"/>
                    <a:pt x="501650" y="495300"/>
                  </a:cubicBezTo>
                  <a:cubicBezTo>
                    <a:pt x="366183" y="403225"/>
                    <a:pt x="274108" y="184150"/>
                    <a:pt x="190500" y="101600"/>
                  </a:cubicBezTo>
                  <a:cubicBezTo>
                    <a:pt x="106892" y="19050"/>
                    <a:pt x="53446" y="9525"/>
                    <a:pt x="0" y="0"/>
                  </a:cubicBezTo>
                </a:path>
              </a:pathLst>
            </a:custGeom>
            <a:noFill/>
            <a:ln w="25400" cap="flat" cmpd="sng" algn="ctr">
              <a:solidFill>
                <a:sysClr val="window" lastClr="FFFFFF">
                  <a:lumMod val="6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grpSp>
      <p:sp>
        <p:nvSpPr>
          <p:cNvPr id="59" name="TextBox 58"/>
          <p:cNvSpPr txBox="1"/>
          <p:nvPr/>
        </p:nvSpPr>
        <p:spPr>
          <a:xfrm>
            <a:off x="1934524" y="4127624"/>
            <a:ext cx="629211" cy="523220"/>
          </a:xfrm>
          <a:prstGeom prst="rect">
            <a:avLst/>
          </a:prstGeom>
          <a:noFill/>
        </p:spPr>
        <p:txBody>
          <a:bodyPr wrap="none" rtlCol="0">
            <a:spAutoFit/>
          </a:bodyPr>
          <a:lstStyle/>
          <a:p>
            <a:pPr defTabSz="914400"/>
            <a:r>
              <a:rPr lang="en-US" altLang="zh-CN" sz="2800" dirty="0" smtClean="0">
                <a:solidFill>
                  <a:srgbClr val="70AC2E"/>
                </a:solidFill>
                <a:latin typeface="Broadway" panose="04040905080B02020502" pitchFamily="82" charset="0"/>
              </a:rPr>
              <a:t>01</a:t>
            </a:r>
            <a:endParaRPr lang="zh-CN" altLang="en-US" sz="2800" dirty="0">
              <a:solidFill>
                <a:srgbClr val="70AC2E"/>
              </a:solidFill>
              <a:latin typeface="Broadway" panose="04040905080B02020502" pitchFamily="82" charset="0"/>
            </a:endParaRPr>
          </a:p>
        </p:txBody>
      </p:sp>
      <p:sp>
        <p:nvSpPr>
          <p:cNvPr id="60" name="TextBox 59"/>
          <p:cNvSpPr txBox="1"/>
          <p:nvPr/>
        </p:nvSpPr>
        <p:spPr>
          <a:xfrm>
            <a:off x="4278234" y="675851"/>
            <a:ext cx="649537" cy="523220"/>
          </a:xfrm>
          <a:prstGeom prst="rect">
            <a:avLst/>
          </a:prstGeom>
          <a:noFill/>
        </p:spPr>
        <p:txBody>
          <a:bodyPr wrap="none" rtlCol="0">
            <a:spAutoFit/>
          </a:bodyPr>
          <a:lstStyle/>
          <a:p>
            <a:pPr defTabSz="914400"/>
            <a:r>
              <a:rPr lang="en-US" altLang="zh-CN" sz="2800" dirty="0" smtClean="0">
                <a:solidFill>
                  <a:srgbClr val="548123"/>
                </a:solidFill>
                <a:latin typeface="Broadway" panose="04040905080B02020502" pitchFamily="82" charset="0"/>
              </a:rPr>
              <a:t>02</a:t>
            </a:r>
            <a:endParaRPr lang="zh-CN" altLang="en-US" sz="2800" dirty="0">
              <a:solidFill>
                <a:srgbClr val="548123"/>
              </a:solidFill>
              <a:latin typeface="Broadway" panose="04040905080B02020502" pitchFamily="82" charset="0"/>
            </a:endParaRPr>
          </a:p>
        </p:txBody>
      </p:sp>
      <p:sp>
        <p:nvSpPr>
          <p:cNvPr id="61" name="TextBox 60"/>
          <p:cNvSpPr txBox="1"/>
          <p:nvPr/>
        </p:nvSpPr>
        <p:spPr>
          <a:xfrm>
            <a:off x="6678051" y="4127624"/>
            <a:ext cx="649537" cy="523220"/>
          </a:xfrm>
          <a:prstGeom prst="rect">
            <a:avLst/>
          </a:prstGeom>
          <a:noFill/>
        </p:spPr>
        <p:txBody>
          <a:bodyPr wrap="none" rtlCol="0">
            <a:spAutoFit/>
          </a:bodyPr>
          <a:lstStyle/>
          <a:p>
            <a:pPr defTabSz="914400"/>
            <a:r>
              <a:rPr lang="en-US" altLang="zh-CN" sz="2800" dirty="0" smtClean="0">
                <a:solidFill>
                  <a:srgbClr val="206F36"/>
                </a:solidFill>
                <a:latin typeface="Broadway" panose="04040905080B02020502" pitchFamily="82" charset="0"/>
              </a:rPr>
              <a:t>03</a:t>
            </a:r>
            <a:endParaRPr lang="zh-CN" altLang="en-US" sz="2800" dirty="0">
              <a:solidFill>
                <a:srgbClr val="206F36"/>
              </a:solidFill>
              <a:latin typeface="Broadway" panose="04040905080B02020502" pitchFamily="82" charset="0"/>
            </a:endParaRPr>
          </a:p>
        </p:txBody>
      </p:sp>
      <p:sp>
        <p:nvSpPr>
          <p:cNvPr id="62" name="TextBox 61"/>
          <p:cNvSpPr txBox="1"/>
          <p:nvPr/>
        </p:nvSpPr>
        <p:spPr>
          <a:xfrm>
            <a:off x="1541244" y="2516823"/>
            <a:ext cx="1415772" cy="338554"/>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dirty="0" smtClean="0">
                <a:ln>
                  <a:noFill/>
                </a:ln>
                <a:solidFill>
                  <a:prstClr val="white"/>
                </a:solidFill>
                <a:effectLst/>
                <a:uLnTx/>
                <a:uFillTx/>
              </a:rPr>
              <a:t>点击添加标题</a:t>
            </a:r>
          </a:p>
        </p:txBody>
      </p:sp>
      <p:grpSp>
        <p:nvGrpSpPr>
          <p:cNvPr id="63" name="组合 62"/>
          <p:cNvGrpSpPr/>
          <p:nvPr/>
        </p:nvGrpSpPr>
        <p:grpSpPr>
          <a:xfrm>
            <a:off x="1620328" y="2928583"/>
            <a:ext cx="1261884" cy="951030"/>
            <a:chOff x="1495803" y="2630902"/>
            <a:chExt cx="1261884" cy="951030"/>
          </a:xfrm>
        </p:grpSpPr>
        <p:sp>
          <p:nvSpPr>
            <p:cNvPr id="64" name="文本框 43"/>
            <p:cNvSpPr>
              <a:spLocks noChangeArrowheads="1"/>
            </p:cNvSpPr>
            <p:nvPr/>
          </p:nvSpPr>
          <p:spPr bwMode="auto">
            <a:xfrm>
              <a:off x="1495803" y="2630902"/>
              <a:ext cx="1261884"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lgn="ctr" defTabSz="914400"/>
              <a:r>
                <a:rPr lang="zh-CN" altLang="en-US" dirty="0" smtClean="0">
                  <a:solidFill>
                    <a:prstClr val="white"/>
                  </a:solidFill>
                  <a:latin typeface="微软雅黑" pitchFamily="34" charset="-122"/>
                  <a:sym typeface="微软雅黑" pitchFamily="34" charset="-122"/>
                </a:rPr>
                <a:t>点击添加文本</a:t>
              </a:r>
              <a:endParaRPr lang="zh-CN" altLang="en-US" dirty="0">
                <a:solidFill>
                  <a:prstClr val="white"/>
                </a:solidFill>
                <a:latin typeface="微软雅黑" pitchFamily="34" charset="-122"/>
                <a:sym typeface="微软雅黑" pitchFamily="34" charset="-122"/>
              </a:endParaRPr>
            </a:p>
          </p:txBody>
        </p:sp>
        <p:sp>
          <p:nvSpPr>
            <p:cNvPr id="65" name="文本框 43"/>
            <p:cNvSpPr>
              <a:spLocks noChangeArrowheads="1"/>
            </p:cNvSpPr>
            <p:nvPr/>
          </p:nvSpPr>
          <p:spPr bwMode="auto">
            <a:xfrm>
              <a:off x="1495803" y="2844807"/>
              <a:ext cx="1261884"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lgn="ctr" defTabSz="914400"/>
              <a:r>
                <a:rPr lang="zh-CN" altLang="en-US" dirty="0" smtClean="0">
                  <a:solidFill>
                    <a:prstClr val="white"/>
                  </a:solidFill>
                  <a:latin typeface="微软雅黑" pitchFamily="34" charset="-122"/>
                  <a:sym typeface="微软雅黑" pitchFamily="34" charset="-122"/>
                </a:rPr>
                <a:t>点击添加文本</a:t>
              </a:r>
              <a:endParaRPr lang="zh-CN" altLang="en-US" dirty="0">
                <a:solidFill>
                  <a:prstClr val="white"/>
                </a:solidFill>
                <a:latin typeface="微软雅黑" pitchFamily="34" charset="-122"/>
                <a:sym typeface="微软雅黑" pitchFamily="34" charset="-122"/>
              </a:endParaRPr>
            </a:p>
          </p:txBody>
        </p:sp>
        <p:sp>
          <p:nvSpPr>
            <p:cNvPr id="66" name="文本框 43"/>
            <p:cNvSpPr>
              <a:spLocks noChangeArrowheads="1"/>
            </p:cNvSpPr>
            <p:nvPr/>
          </p:nvSpPr>
          <p:spPr bwMode="auto">
            <a:xfrm>
              <a:off x="1495803" y="3058712"/>
              <a:ext cx="1261884"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lgn="ctr" defTabSz="914400"/>
              <a:r>
                <a:rPr lang="zh-CN" altLang="en-US" dirty="0" smtClean="0">
                  <a:solidFill>
                    <a:prstClr val="white"/>
                  </a:solidFill>
                  <a:latin typeface="微软雅黑" pitchFamily="34" charset="-122"/>
                  <a:sym typeface="微软雅黑" pitchFamily="34" charset="-122"/>
                </a:rPr>
                <a:t>点击添加文本</a:t>
              </a:r>
              <a:endParaRPr lang="en-US" altLang="zh-CN" dirty="0" smtClean="0">
                <a:solidFill>
                  <a:prstClr val="white"/>
                </a:solidFill>
                <a:latin typeface="微软雅黑" pitchFamily="34" charset="-122"/>
                <a:sym typeface="微软雅黑" pitchFamily="34" charset="-122"/>
              </a:endParaRPr>
            </a:p>
            <a:p>
              <a:pPr algn="ctr" defTabSz="914400"/>
              <a:r>
                <a:rPr lang="zh-CN" altLang="en-US" dirty="0" smtClean="0">
                  <a:solidFill>
                    <a:prstClr val="white"/>
                  </a:solidFill>
                  <a:latin typeface="微软雅黑" pitchFamily="34" charset="-122"/>
                  <a:sym typeface="微软雅黑" pitchFamily="34" charset="-122"/>
                </a:rPr>
                <a:t>点击添加文本</a:t>
              </a:r>
              <a:endParaRPr lang="zh-CN" altLang="en-US" dirty="0">
                <a:solidFill>
                  <a:prstClr val="white"/>
                </a:solidFill>
                <a:latin typeface="微软雅黑" pitchFamily="34" charset="-122"/>
                <a:sym typeface="微软雅黑" pitchFamily="34" charset="-122"/>
              </a:endParaRPr>
            </a:p>
          </p:txBody>
        </p:sp>
      </p:grpSp>
      <p:cxnSp>
        <p:nvCxnSpPr>
          <p:cNvPr id="67" name="直接连接符 66"/>
          <p:cNvCxnSpPr/>
          <p:nvPr/>
        </p:nvCxnSpPr>
        <p:spPr>
          <a:xfrm>
            <a:off x="1626954" y="2895453"/>
            <a:ext cx="1261884" cy="0"/>
          </a:xfrm>
          <a:prstGeom prst="line">
            <a:avLst/>
          </a:prstGeom>
          <a:noFill/>
          <a:ln w="12700" cap="flat" cmpd="sng" algn="ctr">
            <a:solidFill>
              <a:sysClr val="window" lastClr="FFFFFF"/>
            </a:solidFill>
            <a:prstDash val="solid"/>
          </a:ln>
          <a:effectLst/>
        </p:spPr>
      </p:cxnSp>
      <p:sp>
        <p:nvSpPr>
          <p:cNvPr id="68" name="TextBox 67"/>
          <p:cNvSpPr txBox="1"/>
          <p:nvPr/>
        </p:nvSpPr>
        <p:spPr>
          <a:xfrm>
            <a:off x="3939568" y="1478700"/>
            <a:ext cx="1415772" cy="338554"/>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dirty="0" smtClean="0">
                <a:ln>
                  <a:noFill/>
                </a:ln>
                <a:solidFill>
                  <a:prstClr val="white"/>
                </a:solidFill>
                <a:effectLst/>
                <a:uLnTx/>
                <a:uFillTx/>
              </a:rPr>
              <a:t>点击添加标题</a:t>
            </a:r>
          </a:p>
        </p:txBody>
      </p:sp>
      <p:grpSp>
        <p:nvGrpSpPr>
          <p:cNvPr id="69" name="组合 68"/>
          <p:cNvGrpSpPr/>
          <p:nvPr/>
        </p:nvGrpSpPr>
        <p:grpSpPr>
          <a:xfrm>
            <a:off x="4018652" y="1890460"/>
            <a:ext cx="1261884" cy="951030"/>
            <a:chOff x="1495803" y="2630902"/>
            <a:chExt cx="1261884" cy="951030"/>
          </a:xfrm>
        </p:grpSpPr>
        <p:sp>
          <p:nvSpPr>
            <p:cNvPr id="70" name="文本框 43"/>
            <p:cNvSpPr>
              <a:spLocks noChangeArrowheads="1"/>
            </p:cNvSpPr>
            <p:nvPr/>
          </p:nvSpPr>
          <p:spPr bwMode="auto">
            <a:xfrm>
              <a:off x="1495803" y="2630902"/>
              <a:ext cx="1261884"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lgn="ctr" defTabSz="914400"/>
              <a:r>
                <a:rPr lang="zh-CN" altLang="en-US" dirty="0" smtClean="0">
                  <a:solidFill>
                    <a:prstClr val="white"/>
                  </a:solidFill>
                  <a:latin typeface="微软雅黑" pitchFamily="34" charset="-122"/>
                  <a:sym typeface="微软雅黑" pitchFamily="34" charset="-122"/>
                </a:rPr>
                <a:t>点击添加文本</a:t>
              </a:r>
              <a:endParaRPr lang="zh-CN" altLang="en-US" dirty="0">
                <a:solidFill>
                  <a:prstClr val="white"/>
                </a:solidFill>
                <a:latin typeface="微软雅黑" pitchFamily="34" charset="-122"/>
                <a:sym typeface="微软雅黑" pitchFamily="34" charset="-122"/>
              </a:endParaRPr>
            </a:p>
          </p:txBody>
        </p:sp>
        <p:sp>
          <p:nvSpPr>
            <p:cNvPr id="71" name="文本框 43"/>
            <p:cNvSpPr>
              <a:spLocks noChangeArrowheads="1"/>
            </p:cNvSpPr>
            <p:nvPr/>
          </p:nvSpPr>
          <p:spPr bwMode="auto">
            <a:xfrm>
              <a:off x="1495803" y="2844807"/>
              <a:ext cx="1261884"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lgn="ctr" defTabSz="914400"/>
              <a:r>
                <a:rPr lang="zh-CN" altLang="en-US" dirty="0" smtClean="0">
                  <a:solidFill>
                    <a:prstClr val="white"/>
                  </a:solidFill>
                  <a:latin typeface="微软雅黑" pitchFamily="34" charset="-122"/>
                  <a:sym typeface="微软雅黑" pitchFamily="34" charset="-122"/>
                </a:rPr>
                <a:t>点击添加文本</a:t>
              </a:r>
              <a:endParaRPr lang="zh-CN" altLang="en-US" dirty="0">
                <a:solidFill>
                  <a:prstClr val="white"/>
                </a:solidFill>
                <a:latin typeface="微软雅黑" pitchFamily="34" charset="-122"/>
                <a:sym typeface="微软雅黑" pitchFamily="34" charset="-122"/>
              </a:endParaRPr>
            </a:p>
          </p:txBody>
        </p:sp>
        <p:sp>
          <p:nvSpPr>
            <p:cNvPr id="72" name="文本框 43"/>
            <p:cNvSpPr>
              <a:spLocks noChangeArrowheads="1"/>
            </p:cNvSpPr>
            <p:nvPr/>
          </p:nvSpPr>
          <p:spPr bwMode="auto">
            <a:xfrm>
              <a:off x="1495803" y="3058712"/>
              <a:ext cx="1261884"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lgn="ctr" defTabSz="914400"/>
              <a:r>
                <a:rPr lang="zh-CN" altLang="en-US" dirty="0" smtClean="0">
                  <a:solidFill>
                    <a:prstClr val="white"/>
                  </a:solidFill>
                  <a:latin typeface="微软雅黑" pitchFamily="34" charset="-122"/>
                  <a:sym typeface="微软雅黑" pitchFamily="34" charset="-122"/>
                </a:rPr>
                <a:t>点击添加文本</a:t>
              </a:r>
              <a:endParaRPr lang="en-US" altLang="zh-CN" dirty="0" smtClean="0">
                <a:solidFill>
                  <a:prstClr val="white"/>
                </a:solidFill>
                <a:latin typeface="微软雅黑" pitchFamily="34" charset="-122"/>
                <a:sym typeface="微软雅黑" pitchFamily="34" charset="-122"/>
              </a:endParaRPr>
            </a:p>
            <a:p>
              <a:pPr algn="ctr" defTabSz="914400"/>
              <a:r>
                <a:rPr lang="zh-CN" altLang="en-US" dirty="0" smtClean="0">
                  <a:solidFill>
                    <a:prstClr val="white"/>
                  </a:solidFill>
                  <a:latin typeface="微软雅黑" pitchFamily="34" charset="-122"/>
                  <a:sym typeface="微软雅黑" pitchFamily="34" charset="-122"/>
                </a:rPr>
                <a:t>点击添加文本</a:t>
              </a:r>
              <a:endParaRPr lang="zh-CN" altLang="en-US" dirty="0">
                <a:solidFill>
                  <a:prstClr val="white"/>
                </a:solidFill>
                <a:latin typeface="微软雅黑" pitchFamily="34" charset="-122"/>
                <a:sym typeface="微软雅黑" pitchFamily="34" charset="-122"/>
              </a:endParaRPr>
            </a:p>
          </p:txBody>
        </p:sp>
      </p:grpSp>
      <p:cxnSp>
        <p:nvCxnSpPr>
          <p:cNvPr id="73" name="直接连接符 72"/>
          <p:cNvCxnSpPr/>
          <p:nvPr/>
        </p:nvCxnSpPr>
        <p:spPr>
          <a:xfrm>
            <a:off x="4025278" y="1857330"/>
            <a:ext cx="1261884" cy="0"/>
          </a:xfrm>
          <a:prstGeom prst="line">
            <a:avLst/>
          </a:prstGeom>
          <a:noFill/>
          <a:ln w="12700" cap="flat" cmpd="sng" algn="ctr">
            <a:solidFill>
              <a:sysClr val="window" lastClr="FFFFFF"/>
            </a:solidFill>
            <a:prstDash val="solid"/>
          </a:ln>
          <a:effectLst/>
        </p:spPr>
      </p:cxnSp>
      <p:sp>
        <p:nvSpPr>
          <p:cNvPr id="74" name="TextBox 73"/>
          <p:cNvSpPr txBox="1"/>
          <p:nvPr/>
        </p:nvSpPr>
        <p:spPr>
          <a:xfrm>
            <a:off x="6269756" y="2517942"/>
            <a:ext cx="1415772" cy="338554"/>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dirty="0" smtClean="0">
                <a:ln>
                  <a:noFill/>
                </a:ln>
                <a:solidFill>
                  <a:prstClr val="white"/>
                </a:solidFill>
                <a:effectLst/>
                <a:uLnTx/>
                <a:uFillTx/>
              </a:rPr>
              <a:t>点击添加标题</a:t>
            </a:r>
          </a:p>
        </p:txBody>
      </p:sp>
      <p:grpSp>
        <p:nvGrpSpPr>
          <p:cNvPr id="75" name="组合 74"/>
          <p:cNvGrpSpPr/>
          <p:nvPr/>
        </p:nvGrpSpPr>
        <p:grpSpPr>
          <a:xfrm>
            <a:off x="6348840" y="2929702"/>
            <a:ext cx="1261884" cy="951030"/>
            <a:chOff x="1495803" y="2630902"/>
            <a:chExt cx="1261884" cy="951030"/>
          </a:xfrm>
        </p:grpSpPr>
        <p:sp>
          <p:nvSpPr>
            <p:cNvPr id="76" name="文本框 43"/>
            <p:cNvSpPr>
              <a:spLocks noChangeArrowheads="1"/>
            </p:cNvSpPr>
            <p:nvPr/>
          </p:nvSpPr>
          <p:spPr bwMode="auto">
            <a:xfrm>
              <a:off x="1495803" y="2630902"/>
              <a:ext cx="1261884"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lgn="ctr" defTabSz="914400"/>
              <a:r>
                <a:rPr lang="zh-CN" altLang="en-US" dirty="0" smtClean="0">
                  <a:solidFill>
                    <a:prstClr val="white"/>
                  </a:solidFill>
                  <a:latin typeface="微软雅黑" pitchFamily="34" charset="-122"/>
                  <a:sym typeface="微软雅黑" pitchFamily="34" charset="-122"/>
                </a:rPr>
                <a:t>点击添加文本</a:t>
              </a:r>
              <a:endParaRPr lang="zh-CN" altLang="en-US" dirty="0">
                <a:solidFill>
                  <a:prstClr val="white"/>
                </a:solidFill>
                <a:latin typeface="微软雅黑" pitchFamily="34" charset="-122"/>
                <a:sym typeface="微软雅黑" pitchFamily="34" charset="-122"/>
              </a:endParaRPr>
            </a:p>
          </p:txBody>
        </p:sp>
        <p:sp>
          <p:nvSpPr>
            <p:cNvPr id="77" name="文本框 43"/>
            <p:cNvSpPr>
              <a:spLocks noChangeArrowheads="1"/>
            </p:cNvSpPr>
            <p:nvPr/>
          </p:nvSpPr>
          <p:spPr bwMode="auto">
            <a:xfrm>
              <a:off x="1495803" y="2844807"/>
              <a:ext cx="1261884"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lgn="ctr" defTabSz="914400"/>
              <a:r>
                <a:rPr lang="zh-CN" altLang="en-US" dirty="0" smtClean="0">
                  <a:solidFill>
                    <a:prstClr val="white"/>
                  </a:solidFill>
                  <a:latin typeface="微软雅黑" pitchFamily="34" charset="-122"/>
                  <a:sym typeface="微软雅黑" pitchFamily="34" charset="-122"/>
                </a:rPr>
                <a:t>点击添加文本</a:t>
              </a:r>
              <a:endParaRPr lang="zh-CN" altLang="en-US" dirty="0">
                <a:solidFill>
                  <a:prstClr val="white"/>
                </a:solidFill>
                <a:latin typeface="微软雅黑" pitchFamily="34" charset="-122"/>
                <a:sym typeface="微软雅黑" pitchFamily="34" charset="-122"/>
              </a:endParaRPr>
            </a:p>
          </p:txBody>
        </p:sp>
        <p:sp>
          <p:nvSpPr>
            <p:cNvPr id="78" name="文本框 43"/>
            <p:cNvSpPr>
              <a:spLocks noChangeArrowheads="1"/>
            </p:cNvSpPr>
            <p:nvPr/>
          </p:nvSpPr>
          <p:spPr bwMode="auto">
            <a:xfrm>
              <a:off x="1495803" y="3058712"/>
              <a:ext cx="1261884"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lgn="ctr" defTabSz="914400"/>
              <a:r>
                <a:rPr lang="zh-CN" altLang="en-US" dirty="0" smtClean="0">
                  <a:solidFill>
                    <a:prstClr val="white"/>
                  </a:solidFill>
                  <a:latin typeface="微软雅黑" pitchFamily="34" charset="-122"/>
                  <a:sym typeface="微软雅黑" pitchFamily="34" charset="-122"/>
                </a:rPr>
                <a:t>点击添加文本</a:t>
              </a:r>
              <a:endParaRPr lang="en-US" altLang="zh-CN" dirty="0" smtClean="0">
                <a:solidFill>
                  <a:prstClr val="white"/>
                </a:solidFill>
                <a:latin typeface="微软雅黑" pitchFamily="34" charset="-122"/>
                <a:sym typeface="微软雅黑" pitchFamily="34" charset="-122"/>
              </a:endParaRPr>
            </a:p>
            <a:p>
              <a:pPr algn="ctr" defTabSz="914400"/>
              <a:r>
                <a:rPr lang="zh-CN" altLang="en-US" dirty="0" smtClean="0">
                  <a:solidFill>
                    <a:prstClr val="white"/>
                  </a:solidFill>
                  <a:latin typeface="微软雅黑" pitchFamily="34" charset="-122"/>
                  <a:sym typeface="微软雅黑" pitchFamily="34" charset="-122"/>
                </a:rPr>
                <a:t>点击添加文本</a:t>
              </a:r>
              <a:endParaRPr lang="zh-CN" altLang="en-US" dirty="0">
                <a:solidFill>
                  <a:prstClr val="white"/>
                </a:solidFill>
                <a:latin typeface="微软雅黑" pitchFamily="34" charset="-122"/>
                <a:sym typeface="微软雅黑" pitchFamily="34" charset="-122"/>
              </a:endParaRPr>
            </a:p>
          </p:txBody>
        </p:sp>
      </p:grpSp>
      <p:cxnSp>
        <p:nvCxnSpPr>
          <p:cNvPr id="79" name="直接连接符 78"/>
          <p:cNvCxnSpPr/>
          <p:nvPr/>
        </p:nvCxnSpPr>
        <p:spPr>
          <a:xfrm>
            <a:off x="6355466" y="2896572"/>
            <a:ext cx="1261884" cy="0"/>
          </a:xfrm>
          <a:prstGeom prst="line">
            <a:avLst/>
          </a:prstGeom>
          <a:noFill/>
          <a:ln w="12700" cap="flat" cmpd="sng" algn="ctr">
            <a:solidFill>
              <a:sysClr val="window" lastClr="FFFFFF"/>
            </a:solidFill>
            <a:prstDash val="solid"/>
          </a:ln>
          <a:effectLst/>
        </p:spPr>
      </p:cxnSp>
    </p:spTree>
    <p:extLst>
      <p:ext uri="{BB962C8B-B14F-4D97-AF65-F5344CB8AC3E}">
        <p14:creationId xmlns:p14="http://schemas.microsoft.com/office/powerpoint/2010/main" xmlns="" val="3161507920"/>
      </p:ext>
    </p:extLst>
  </p:cSld>
  <p:clrMapOvr>
    <a:masterClrMapping/>
  </p:clrMapOvr>
  <mc:AlternateContent xmlns:mc="http://schemas.openxmlformats.org/markup-compatibility/2006">
    <mc:Choice xmlns:p14="http://schemas.microsoft.com/office/powerpoint/2010/main" xmlns="" Requires="p14">
      <p:transition spd="slow" p14:dur="1250" advClick="0" advTm="3713">
        <p14:switch dir="r"/>
      </p:transition>
    </mc:Choice>
    <mc:Fallback>
      <p:transition spd="slow" advClick="0" advTm="371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3" presetClass="entr" presetSubtype="36" fill="hold" grpId="0" nodeType="afterEffect">
                                  <p:stCondLst>
                                    <p:cond delay="0"/>
                                  </p:stCondLst>
                                  <p:childTnLst>
                                    <p:set>
                                      <p:cBhvr>
                                        <p:cTn id="12" dur="1" fill="hold">
                                          <p:stCondLst>
                                            <p:cond delay="0"/>
                                          </p:stCondLst>
                                        </p:cTn>
                                        <p:tgtEl>
                                          <p:spTgt spid="59"/>
                                        </p:tgtEl>
                                        <p:attrNameLst>
                                          <p:attrName>style.visibility</p:attrName>
                                        </p:attrNameLst>
                                      </p:cBhvr>
                                      <p:to>
                                        <p:strVal val="visible"/>
                                      </p:to>
                                    </p:set>
                                    <p:anim calcmode="lin" valueType="num">
                                      <p:cBhvr>
                                        <p:cTn id="13" dur="500" fill="hold"/>
                                        <p:tgtEl>
                                          <p:spTgt spid="59"/>
                                        </p:tgtEl>
                                        <p:attrNameLst>
                                          <p:attrName>ppt_w</p:attrName>
                                        </p:attrNameLst>
                                      </p:cBhvr>
                                      <p:tavLst>
                                        <p:tav tm="0">
                                          <p:val>
                                            <p:strVal val="(6*min(max(#ppt_w*#ppt_h,.3),1)-7.4)/-.7*#ppt_w"/>
                                          </p:val>
                                        </p:tav>
                                        <p:tav tm="100000">
                                          <p:val>
                                            <p:strVal val="#ppt_w"/>
                                          </p:val>
                                        </p:tav>
                                      </p:tavLst>
                                    </p:anim>
                                    <p:anim calcmode="lin" valueType="num">
                                      <p:cBhvr>
                                        <p:cTn id="14" dur="500" fill="hold"/>
                                        <p:tgtEl>
                                          <p:spTgt spid="59"/>
                                        </p:tgtEl>
                                        <p:attrNameLst>
                                          <p:attrName>ppt_h</p:attrName>
                                        </p:attrNameLst>
                                      </p:cBhvr>
                                      <p:tavLst>
                                        <p:tav tm="0">
                                          <p:val>
                                            <p:strVal val="(6*min(max(#ppt_w*#ppt_h,.3),1)-7.4)/-.7*#ppt_h"/>
                                          </p:val>
                                        </p:tav>
                                        <p:tav tm="100000">
                                          <p:val>
                                            <p:strVal val="#ppt_h"/>
                                          </p:val>
                                        </p:tav>
                                      </p:tavLst>
                                    </p:anim>
                                    <p:anim calcmode="lin" valueType="num">
                                      <p:cBhvr>
                                        <p:cTn id="15" dur="500" fill="hold"/>
                                        <p:tgtEl>
                                          <p:spTgt spid="59"/>
                                        </p:tgtEl>
                                        <p:attrNameLst>
                                          <p:attrName>ppt_x</p:attrName>
                                        </p:attrNameLst>
                                      </p:cBhvr>
                                      <p:tavLst>
                                        <p:tav tm="0">
                                          <p:val>
                                            <p:fltVal val="0.5"/>
                                          </p:val>
                                        </p:tav>
                                        <p:tav tm="100000">
                                          <p:val>
                                            <p:strVal val="#ppt_x"/>
                                          </p:val>
                                        </p:tav>
                                      </p:tavLst>
                                    </p:anim>
                                    <p:anim calcmode="lin" valueType="num">
                                      <p:cBhvr>
                                        <p:cTn id="16" dur="500" fill="hold"/>
                                        <p:tgtEl>
                                          <p:spTgt spid="59"/>
                                        </p:tgtEl>
                                        <p:attrNameLst>
                                          <p:attrName>ppt_y</p:attrName>
                                        </p:attrNameLst>
                                      </p:cBhvr>
                                      <p:tavLst>
                                        <p:tav tm="0">
                                          <p:val>
                                            <p:strVal val="1+(6*min(max(#ppt_w*#ppt_h,.3),1)-7.4)/-.7*#ppt_h/2"/>
                                          </p:val>
                                        </p:tav>
                                        <p:tav tm="100000">
                                          <p:val>
                                            <p:strVal val="#ppt_y"/>
                                          </p:val>
                                        </p:tav>
                                      </p:tavLst>
                                    </p:anim>
                                  </p:childTnLst>
                                </p:cTn>
                              </p:par>
                            </p:childTnLst>
                          </p:cTn>
                        </p:par>
                        <p:par>
                          <p:cTn id="17" fill="hold">
                            <p:stCondLst>
                              <p:cond delay="1500"/>
                            </p:stCondLst>
                            <p:childTnLst>
                              <p:par>
                                <p:cTn id="18" presetID="16" presetClass="entr" presetSubtype="21" fill="hold" nodeType="afterEffect">
                                  <p:stCondLst>
                                    <p:cond delay="0"/>
                                  </p:stCondLst>
                                  <p:childTnLst>
                                    <p:set>
                                      <p:cBhvr>
                                        <p:cTn id="19" dur="1" fill="hold">
                                          <p:stCondLst>
                                            <p:cond delay="0"/>
                                          </p:stCondLst>
                                        </p:cTn>
                                        <p:tgtEl>
                                          <p:spTgt spid="67"/>
                                        </p:tgtEl>
                                        <p:attrNameLst>
                                          <p:attrName>style.visibility</p:attrName>
                                        </p:attrNameLst>
                                      </p:cBhvr>
                                      <p:to>
                                        <p:strVal val="visible"/>
                                      </p:to>
                                    </p:set>
                                    <p:animEffect transition="in" filter="barn(inVertical)">
                                      <p:cBhvr>
                                        <p:cTn id="20" dur="500"/>
                                        <p:tgtEl>
                                          <p:spTgt spid="67"/>
                                        </p:tgtEl>
                                      </p:cBhvr>
                                    </p:animEffect>
                                  </p:childTnLst>
                                </p:cTn>
                              </p:par>
                            </p:childTnLst>
                          </p:cTn>
                        </p:par>
                        <p:par>
                          <p:cTn id="21" fill="hold">
                            <p:stCondLst>
                              <p:cond delay="2000"/>
                            </p:stCondLst>
                            <p:childTnLst>
                              <p:par>
                                <p:cTn id="22" presetID="22" presetClass="entr" presetSubtype="4" fill="hold" grpId="0" nodeType="afterEffect">
                                  <p:stCondLst>
                                    <p:cond delay="0"/>
                                  </p:stCondLst>
                                  <p:childTnLst>
                                    <p:set>
                                      <p:cBhvr>
                                        <p:cTn id="23" dur="1" fill="hold">
                                          <p:stCondLst>
                                            <p:cond delay="0"/>
                                          </p:stCondLst>
                                        </p:cTn>
                                        <p:tgtEl>
                                          <p:spTgt spid="62"/>
                                        </p:tgtEl>
                                        <p:attrNameLst>
                                          <p:attrName>style.visibility</p:attrName>
                                        </p:attrNameLst>
                                      </p:cBhvr>
                                      <p:to>
                                        <p:strVal val="visible"/>
                                      </p:to>
                                    </p:set>
                                    <p:animEffect transition="in" filter="wipe(down)">
                                      <p:cBhvr>
                                        <p:cTn id="24" dur="500"/>
                                        <p:tgtEl>
                                          <p:spTgt spid="62"/>
                                        </p:tgtEl>
                                      </p:cBhvr>
                                    </p:animEffect>
                                  </p:childTnLst>
                                </p:cTn>
                              </p:par>
                              <p:par>
                                <p:cTn id="25" presetID="22" presetClass="entr" presetSubtype="1" fill="hold" nodeType="withEffect">
                                  <p:stCondLst>
                                    <p:cond delay="0"/>
                                  </p:stCondLst>
                                  <p:childTnLst>
                                    <p:set>
                                      <p:cBhvr>
                                        <p:cTn id="26" dur="1" fill="hold">
                                          <p:stCondLst>
                                            <p:cond delay="0"/>
                                          </p:stCondLst>
                                        </p:cTn>
                                        <p:tgtEl>
                                          <p:spTgt spid="63"/>
                                        </p:tgtEl>
                                        <p:attrNameLst>
                                          <p:attrName>style.visibility</p:attrName>
                                        </p:attrNameLst>
                                      </p:cBhvr>
                                      <p:to>
                                        <p:strVal val="visible"/>
                                      </p:to>
                                    </p:set>
                                    <p:animEffect transition="in" filter="wipe(up)">
                                      <p:cBhvr>
                                        <p:cTn id="27" dur="500"/>
                                        <p:tgtEl>
                                          <p:spTgt spid="63"/>
                                        </p:tgtEl>
                                      </p:cBhvr>
                                    </p:animEffect>
                                  </p:childTnLst>
                                </p:cTn>
                              </p:par>
                              <p:par>
                                <p:cTn id="28" presetID="42" presetClass="entr" presetSubtype="0" fill="hold" nodeType="withEffect">
                                  <p:stCondLst>
                                    <p:cond delay="250"/>
                                  </p:stCondLst>
                                  <p:childTnLst>
                                    <p:set>
                                      <p:cBhvr>
                                        <p:cTn id="29" dur="1" fill="hold">
                                          <p:stCondLst>
                                            <p:cond delay="0"/>
                                          </p:stCondLst>
                                        </p:cTn>
                                        <p:tgtEl>
                                          <p:spTgt spid="21"/>
                                        </p:tgtEl>
                                        <p:attrNameLst>
                                          <p:attrName>style.visibility</p:attrName>
                                        </p:attrNameLst>
                                      </p:cBhvr>
                                      <p:to>
                                        <p:strVal val="visible"/>
                                      </p:to>
                                    </p:set>
                                    <p:animEffect transition="in" filter="fade">
                                      <p:cBhvr>
                                        <p:cTn id="30" dur="1000"/>
                                        <p:tgtEl>
                                          <p:spTgt spid="21"/>
                                        </p:tgtEl>
                                      </p:cBhvr>
                                    </p:animEffect>
                                    <p:anim calcmode="lin" valueType="num">
                                      <p:cBhvr>
                                        <p:cTn id="31" dur="1000" fill="hold"/>
                                        <p:tgtEl>
                                          <p:spTgt spid="21"/>
                                        </p:tgtEl>
                                        <p:attrNameLst>
                                          <p:attrName>ppt_x</p:attrName>
                                        </p:attrNameLst>
                                      </p:cBhvr>
                                      <p:tavLst>
                                        <p:tav tm="0">
                                          <p:val>
                                            <p:strVal val="#ppt_x"/>
                                          </p:val>
                                        </p:tav>
                                        <p:tav tm="100000">
                                          <p:val>
                                            <p:strVal val="#ppt_x"/>
                                          </p:val>
                                        </p:tav>
                                      </p:tavLst>
                                    </p:anim>
                                    <p:anim calcmode="lin" valueType="num">
                                      <p:cBhvr>
                                        <p:cTn id="32" dur="1000" fill="hold"/>
                                        <p:tgtEl>
                                          <p:spTgt spid="21"/>
                                        </p:tgtEl>
                                        <p:attrNameLst>
                                          <p:attrName>ppt_y</p:attrName>
                                        </p:attrNameLst>
                                      </p:cBhvr>
                                      <p:tavLst>
                                        <p:tav tm="0">
                                          <p:val>
                                            <p:strVal val="#ppt_y+.1"/>
                                          </p:val>
                                        </p:tav>
                                        <p:tav tm="100000">
                                          <p:val>
                                            <p:strVal val="#ppt_y"/>
                                          </p:val>
                                        </p:tav>
                                      </p:tavLst>
                                    </p:anim>
                                  </p:childTnLst>
                                </p:cTn>
                              </p:par>
                            </p:childTnLst>
                          </p:cTn>
                        </p:par>
                        <p:par>
                          <p:cTn id="33" fill="hold">
                            <p:stCondLst>
                              <p:cond delay="3250"/>
                            </p:stCondLst>
                            <p:childTnLst>
                              <p:par>
                                <p:cTn id="34" presetID="23" presetClass="entr" presetSubtype="36" fill="hold" grpId="0" nodeType="afterEffect">
                                  <p:stCondLst>
                                    <p:cond delay="0"/>
                                  </p:stCondLst>
                                  <p:childTnLst>
                                    <p:set>
                                      <p:cBhvr>
                                        <p:cTn id="35" dur="1" fill="hold">
                                          <p:stCondLst>
                                            <p:cond delay="0"/>
                                          </p:stCondLst>
                                        </p:cTn>
                                        <p:tgtEl>
                                          <p:spTgt spid="60"/>
                                        </p:tgtEl>
                                        <p:attrNameLst>
                                          <p:attrName>style.visibility</p:attrName>
                                        </p:attrNameLst>
                                      </p:cBhvr>
                                      <p:to>
                                        <p:strVal val="visible"/>
                                      </p:to>
                                    </p:set>
                                    <p:anim calcmode="lin" valueType="num">
                                      <p:cBhvr>
                                        <p:cTn id="36" dur="500" fill="hold"/>
                                        <p:tgtEl>
                                          <p:spTgt spid="60"/>
                                        </p:tgtEl>
                                        <p:attrNameLst>
                                          <p:attrName>ppt_w</p:attrName>
                                        </p:attrNameLst>
                                      </p:cBhvr>
                                      <p:tavLst>
                                        <p:tav tm="0">
                                          <p:val>
                                            <p:strVal val="(6*min(max(#ppt_w*#ppt_h,.3),1)-7.4)/-.7*#ppt_w"/>
                                          </p:val>
                                        </p:tav>
                                        <p:tav tm="100000">
                                          <p:val>
                                            <p:strVal val="#ppt_w"/>
                                          </p:val>
                                        </p:tav>
                                      </p:tavLst>
                                    </p:anim>
                                    <p:anim calcmode="lin" valueType="num">
                                      <p:cBhvr>
                                        <p:cTn id="37" dur="500" fill="hold"/>
                                        <p:tgtEl>
                                          <p:spTgt spid="60"/>
                                        </p:tgtEl>
                                        <p:attrNameLst>
                                          <p:attrName>ppt_h</p:attrName>
                                        </p:attrNameLst>
                                      </p:cBhvr>
                                      <p:tavLst>
                                        <p:tav tm="0">
                                          <p:val>
                                            <p:strVal val="(6*min(max(#ppt_w*#ppt_h,.3),1)-7.4)/-.7*#ppt_h"/>
                                          </p:val>
                                        </p:tav>
                                        <p:tav tm="100000">
                                          <p:val>
                                            <p:strVal val="#ppt_h"/>
                                          </p:val>
                                        </p:tav>
                                      </p:tavLst>
                                    </p:anim>
                                    <p:anim calcmode="lin" valueType="num">
                                      <p:cBhvr>
                                        <p:cTn id="38" dur="500" fill="hold"/>
                                        <p:tgtEl>
                                          <p:spTgt spid="60"/>
                                        </p:tgtEl>
                                        <p:attrNameLst>
                                          <p:attrName>ppt_x</p:attrName>
                                        </p:attrNameLst>
                                      </p:cBhvr>
                                      <p:tavLst>
                                        <p:tav tm="0">
                                          <p:val>
                                            <p:fltVal val="0.5"/>
                                          </p:val>
                                        </p:tav>
                                        <p:tav tm="100000">
                                          <p:val>
                                            <p:strVal val="#ppt_x"/>
                                          </p:val>
                                        </p:tav>
                                      </p:tavLst>
                                    </p:anim>
                                    <p:anim calcmode="lin" valueType="num">
                                      <p:cBhvr>
                                        <p:cTn id="39" dur="500" fill="hold"/>
                                        <p:tgtEl>
                                          <p:spTgt spid="60"/>
                                        </p:tgtEl>
                                        <p:attrNameLst>
                                          <p:attrName>ppt_y</p:attrName>
                                        </p:attrNameLst>
                                      </p:cBhvr>
                                      <p:tavLst>
                                        <p:tav tm="0">
                                          <p:val>
                                            <p:strVal val="1+(6*min(max(#ppt_w*#ppt_h,.3),1)-7.4)/-.7*#ppt_h/2"/>
                                          </p:val>
                                        </p:tav>
                                        <p:tav tm="100000">
                                          <p:val>
                                            <p:strVal val="#ppt_y"/>
                                          </p:val>
                                        </p:tav>
                                      </p:tavLst>
                                    </p:anim>
                                  </p:childTnLst>
                                </p:cTn>
                              </p:par>
                            </p:childTnLst>
                          </p:cTn>
                        </p:par>
                        <p:par>
                          <p:cTn id="40" fill="hold">
                            <p:stCondLst>
                              <p:cond delay="3750"/>
                            </p:stCondLst>
                            <p:childTnLst>
                              <p:par>
                                <p:cTn id="41" presetID="16" presetClass="entr" presetSubtype="21" fill="hold" nodeType="afterEffect">
                                  <p:stCondLst>
                                    <p:cond delay="0"/>
                                  </p:stCondLst>
                                  <p:childTnLst>
                                    <p:set>
                                      <p:cBhvr>
                                        <p:cTn id="42" dur="1" fill="hold">
                                          <p:stCondLst>
                                            <p:cond delay="0"/>
                                          </p:stCondLst>
                                        </p:cTn>
                                        <p:tgtEl>
                                          <p:spTgt spid="73"/>
                                        </p:tgtEl>
                                        <p:attrNameLst>
                                          <p:attrName>style.visibility</p:attrName>
                                        </p:attrNameLst>
                                      </p:cBhvr>
                                      <p:to>
                                        <p:strVal val="visible"/>
                                      </p:to>
                                    </p:set>
                                    <p:animEffect transition="in" filter="barn(inVertical)">
                                      <p:cBhvr>
                                        <p:cTn id="43" dur="500"/>
                                        <p:tgtEl>
                                          <p:spTgt spid="73"/>
                                        </p:tgtEl>
                                      </p:cBhvr>
                                    </p:animEffect>
                                  </p:childTnLst>
                                </p:cTn>
                              </p:par>
                            </p:childTnLst>
                          </p:cTn>
                        </p:par>
                        <p:par>
                          <p:cTn id="44" fill="hold">
                            <p:stCondLst>
                              <p:cond delay="4250"/>
                            </p:stCondLst>
                            <p:childTnLst>
                              <p:par>
                                <p:cTn id="45" presetID="22" presetClass="entr" presetSubtype="4" fill="hold" grpId="0" nodeType="afterEffect">
                                  <p:stCondLst>
                                    <p:cond delay="0"/>
                                  </p:stCondLst>
                                  <p:childTnLst>
                                    <p:set>
                                      <p:cBhvr>
                                        <p:cTn id="46" dur="1" fill="hold">
                                          <p:stCondLst>
                                            <p:cond delay="0"/>
                                          </p:stCondLst>
                                        </p:cTn>
                                        <p:tgtEl>
                                          <p:spTgt spid="68"/>
                                        </p:tgtEl>
                                        <p:attrNameLst>
                                          <p:attrName>style.visibility</p:attrName>
                                        </p:attrNameLst>
                                      </p:cBhvr>
                                      <p:to>
                                        <p:strVal val="visible"/>
                                      </p:to>
                                    </p:set>
                                    <p:animEffect transition="in" filter="wipe(down)">
                                      <p:cBhvr>
                                        <p:cTn id="47" dur="500"/>
                                        <p:tgtEl>
                                          <p:spTgt spid="68"/>
                                        </p:tgtEl>
                                      </p:cBhvr>
                                    </p:animEffect>
                                  </p:childTnLst>
                                </p:cTn>
                              </p:par>
                              <p:par>
                                <p:cTn id="48" presetID="22" presetClass="entr" presetSubtype="1" fill="hold" nodeType="withEffect">
                                  <p:stCondLst>
                                    <p:cond delay="0"/>
                                  </p:stCondLst>
                                  <p:childTnLst>
                                    <p:set>
                                      <p:cBhvr>
                                        <p:cTn id="49" dur="1" fill="hold">
                                          <p:stCondLst>
                                            <p:cond delay="0"/>
                                          </p:stCondLst>
                                        </p:cTn>
                                        <p:tgtEl>
                                          <p:spTgt spid="69"/>
                                        </p:tgtEl>
                                        <p:attrNameLst>
                                          <p:attrName>style.visibility</p:attrName>
                                        </p:attrNameLst>
                                      </p:cBhvr>
                                      <p:to>
                                        <p:strVal val="visible"/>
                                      </p:to>
                                    </p:set>
                                    <p:animEffect transition="in" filter="wipe(up)">
                                      <p:cBhvr>
                                        <p:cTn id="50" dur="500"/>
                                        <p:tgtEl>
                                          <p:spTgt spid="69"/>
                                        </p:tgtEl>
                                      </p:cBhvr>
                                    </p:animEffect>
                                  </p:childTnLst>
                                </p:cTn>
                              </p:par>
                              <p:par>
                                <p:cTn id="51" presetID="47" presetClass="entr" presetSubtype="0" fill="hold" nodeType="withEffect">
                                  <p:stCondLst>
                                    <p:cond delay="250"/>
                                  </p:stCondLst>
                                  <p:childTnLst>
                                    <p:set>
                                      <p:cBhvr>
                                        <p:cTn id="52" dur="1" fill="hold">
                                          <p:stCondLst>
                                            <p:cond delay="0"/>
                                          </p:stCondLst>
                                        </p:cTn>
                                        <p:tgtEl>
                                          <p:spTgt spid="40"/>
                                        </p:tgtEl>
                                        <p:attrNameLst>
                                          <p:attrName>style.visibility</p:attrName>
                                        </p:attrNameLst>
                                      </p:cBhvr>
                                      <p:to>
                                        <p:strVal val="visible"/>
                                      </p:to>
                                    </p:set>
                                    <p:animEffect transition="in" filter="fade">
                                      <p:cBhvr>
                                        <p:cTn id="53" dur="1000"/>
                                        <p:tgtEl>
                                          <p:spTgt spid="40"/>
                                        </p:tgtEl>
                                      </p:cBhvr>
                                    </p:animEffect>
                                    <p:anim calcmode="lin" valueType="num">
                                      <p:cBhvr>
                                        <p:cTn id="54" dur="1000" fill="hold"/>
                                        <p:tgtEl>
                                          <p:spTgt spid="40"/>
                                        </p:tgtEl>
                                        <p:attrNameLst>
                                          <p:attrName>ppt_x</p:attrName>
                                        </p:attrNameLst>
                                      </p:cBhvr>
                                      <p:tavLst>
                                        <p:tav tm="0">
                                          <p:val>
                                            <p:strVal val="#ppt_x"/>
                                          </p:val>
                                        </p:tav>
                                        <p:tav tm="100000">
                                          <p:val>
                                            <p:strVal val="#ppt_x"/>
                                          </p:val>
                                        </p:tav>
                                      </p:tavLst>
                                    </p:anim>
                                    <p:anim calcmode="lin" valueType="num">
                                      <p:cBhvr>
                                        <p:cTn id="55" dur="1000" fill="hold"/>
                                        <p:tgtEl>
                                          <p:spTgt spid="40"/>
                                        </p:tgtEl>
                                        <p:attrNameLst>
                                          <p:attrName>ppt_y</p:attrName>
                                        </p:attrNameLst>
                                      </p:cBhvr>
                                      <p:tavLst>
                                        <p:tav tm="0">
                                          <p:val>
                                            <p:strVal val="#ppt_y-.1"/>
                                          </p:val>
                                        </p:tav>
                                        <p:tav tm="100000">
                                          <p:val>
                                            <p:strVal val="#ppt_y"/>
                                          </p:val>
                                        </p:tav>
                                      </p:tavLst>
                                    </p:anim>
                                  </p:childTnLst>
                                </p:cTn>
                              </p:par>
                            </p:childTnLst>
                          </p:cTn>
                        </p:par>
                        <p:par>
                          <p:cTn id="56" fill="hold">
                            <p:stCondLst>
                              <p:cond delay="5500"/>
                            </p:stCondLst>
                            <p:childTnLst>
                              <p:par>
                                <p:cTn id="57" presetID="23" presetClass="entr" presetSubtype="36" fill="hold" grpId="0" nodeType="afterEffect">
                                  <p:stCondLst>
                                    <p:cond delay="0"/>
                                  </p:stCondLst>
                                  <p:childTnLst>
                                    <p:set>
                                      <p:cBhvr>
                                        <p:cTn id="58" dur="1" fill="hold">
                                          <p:stCondLst>
                                            <p:cond delay="0"/>
                                          </p:stCondLst>
                                        </p:cTn>
                                        <p:tgtEl>
                                          <p:spTgt spid="61"/>
                                        </p:tgtEl>
                                        <p:attrNameLst>
                                          <p:attrName>style.visibility</p:attrName>
                                        </p:attrNameLst>
                                      </p:cBhvr>
                                      <p:to>
                                        <p:strVal val="visible"/>
                                      </p:to>
                                    </p:set>
                                    <p:anim calcmode="lin" valueType="num">
                                      <p:cBhvr>
                                        <p:cTn id="59" dur="500" fill="hold"/>
                                        <p:tgtEl>
                                          <p:spTgt spid="61"/>
                                        </p:tgtEl>
                                        <p:attrNameLst>
                                          <p:attrName>ppt_w</p:attrName>
                                        </p:attrNameLst>
                                      </p:cBhvr>
                                      <p:tavLst>
                                        <p:tav tm="0">
                                          <p:val>
                                            <p:strVal val="(6*min(max(#ppt_w*#ppt_h,.3),1)-7.4)/-.7*#ppt_w"/>
                                          </p:val>
                                        </p:tav>
                                        <p:tav tm="100000">
                                          <p:val>
                                            <p:strVal val="#ppt_w"/>
                                          </p:val>
                                        </p:tav>
                                      </p:tavLst>
                                    </p:anim>
                                    <p:anim calcmode="lin" valueType="num">
                                      <p:cBhvr>
                                        <p:cTn id="60" dur="500" fill="hold"/>
                                        <p:tgtEl>
                                          <p:spTgt spid="61"/>
                                        </p:tgtEl>
                                        <p:attrNameLst>
                                          <p:attrName>ppt_h</p:attrName>
                                        </p:attrNameLst>
                                      </p:cBhvr>
                                      <p:tavLst>
                                        <p:tav tm="0">
                                          <p:val>
                                            <p:strVal val="(6*min(max(#ppt_w*#ppt_h,.3),1)-7.4)/-.7*#ppt_h"/>
                                          </p:val>
                                        </p:tav>
                                        <p:tav tm="100000">
                                          <p:val>
                                            <p:strVal val="#ppt_h"/>
                                          </p:val>
                                        </p:tav>
                                      </p:tavLst>
                                    </p:anim>
                                    <p:anim calcmode="lin" valueType="num">
                                      <p:cBhvr>
                                        <p:cTn id="61" dur="500" fill="hold"/>
                                        <p:tgtEl>
                                          <p:spTgt spid="61"/>
                                        </p:tgtEl>
                                        <p:attrNameLst>
                                          <p:attrName>ppt_x</p:attrName>
                                        </p:attrNameLst>
                                      </p:cBhvr>
                                      <p:tavLst>
                                        <p:tav tm="0">
                                          <p:val>
                                            <p:fltVal val="0.5"/>
                                          </p:val>
                                        </p:tav>
                                        <p:tav tm="100000">
                                          <p:val>
                                            <p:strVal val="#ppt_x"/>
                                          </p:val>
                                        </p:tav>
                                      </p:tavLst>
                                    </p:anim>
                                    <p:anim calcmode="lin" valueType="num">
                                      <p:cBhvr>
                                        <p:cTn id="62" dur="500" fill="hold"/>
                                        <p:tgtEl>
                                          <p:spTgt spid="61"/>
                                        </p:tgtEl>
                                        <p:attrNameLst>
                                          <p:attrName>ppt_y</p:attrName>
                                        </p:attrNameLst>
                                      </p:cBhvr>
                                      <p:tavLst>
                                        <p:tav tm="0">
                                          <p:val>
                                            <p:strVal val="1+(6*min(max(#ppt_w*#ppt_h,.3),1)-7.4)/-.7*#ppt_h/2"/>
                                          </p:val>
                                        </p:tav>
                                        <p:tav tm="100000">
                                          <p:val>
                                            <p:strVal val="#ppt_y"/>
                                          </p:val>
                                        </p:tav>
                                      </p:tavLst>
                                    </p:anim>
                                  </p:childTnLst>
                                </p:cTn>
                              </p:par>
                            </p:childTnLst>
                          </p:cTn>
                        </p:par>
                        <p:par>
                          <p:cTn id="63" fill="hold">
                            <p:stCondLst>
                              <p:cond delay="6000"/>
                            </p:stCondLst>
                            <p:childTnLst>
                              <p:par>
                                <p:cTn id="64" presetID="16" presetClass="entr" presetSubtype="21" fill="hold" nodeType="afterEffect">
                                  <p:stCondLst>
                                    <p:cond delay="0"/>
                                  </p:stCondLst>
                                  <p:childTnLst>
                                    <p:set>
                                      <p:cBhvr>
                                        <p:cTn id="65" dur="1" fill="hold">
                                          <p:stCondLst>
                                            <p:cond delay="0"/>
                                          </p:stCondLst>
                                        </p:cTn>
                                        <p:tgtEl>
                                          <p:spTgt spid="79"/>
                                        </p:tgtEl>
                                        <p:attrNameLst>
                                          <p:attrName>style.visibility</p:attrName>
                                        </p:attrNameLst>
                                      </p:cBhvr>
                                      <p:to>
                                        <p:strVal val="visible"/>
                                      </p:to>
                                    </p:set>
                                    <p:animEffect transition="in" filter="barn(inVertical)">
                                      <p:cBhvr>
                                        <p:cTn id="66" dur="500"/>
                                        <p:tgtEl>
                                          <p:spTgt spid="79"/>
                                        </p:tgtEl>
                                      </p:cBhvr>
                                    </p:animEffect>
                                  </p:childTnLst>
                                </p:cTn>
                              </p:par>
                            </p:childTnLst>
                          </p:cTn>
                        </p:par>
                        <p:par>
                          <p:cTn id="67" fill="hold">
                            <p:stCondLst>
                              <p:cond delay="6500"/>
                            </p:stCondLst>
                            <p:childTnLst>
                              <p:par>
                                <p:cTn id="68" presetID="22" presetClass="entr" presetSubtype="4" fill="hold" grpId="0" nodeType="afterEffect">
                                  <p:stCondLst>
                                    <p:cond delay="0"/>
                                  </p:stCondLst>
                                  <p:childTnLst>
                                    <p:set>
                                      <p:cBhvr>
                                        <p:cTn id="69" dur="1" fill="hold">
                                          <p:stCondLst>
                                            <p:cond delay="0"/>
                                          </p:stCondLst>
                                        </p:cTn>
                                        <p:tgtEl>
                                          <p:spTgt spid="74"/>
                                        </p:tgtEl>
                                        <p:attrNameLst>
                                          <p:attrName>style.visibility</p:attrName>
                                        </p:attrNameLst>
                                      </p:cBhvr>
                                      <p:to>
                                        <p:strVal val="visible"/>
                                      </p:to>
                                    </p:set>
                                    <p:animEffect transition="in" filter="wipe(down)">
                                      <p:cBhvr>
                                        <p:cTn id="70" dur="500"/>
                                        <p:tgtEl>
                                          <p:spTgt spid="74"/>
                                        </p:tgtEl>
                                      </p:cBhvr>
                                    </p:animEffect>
                                  </p:childTnLst>
                                </p:cTn>
                              </p:par>
                              <p:par>
                                <p:cTn id="71" presetID="22" presetClass="entr" presetSubtype="1" fill="hold" nodeType="withEffect">
                                  <p:stCondLst>
                                    <p:cond delay="0"/>
                                  </p:stCondLst>
                                  <p:childTnLst>
                                    <p:set>
                                      <p:cBhvr>
                                        <p:cTn id="72" dur="1" fill="hold">
                                          <p:stCondLst>
                                            <p:cond delay="0"/>
                                          </p:stCondLst>
                                        </p:cTn>
                                        <p:tgtEl>
                                          <p:spTgt spid="75"/>
                                        </p:tgtEl>
                                        <p:attrNameLst>
                                          <p:attrName>style.visibility</p:attrName>
                                        </p:attrNameLst>
                                      </p:cBhvr>
                                      <p:to>
                                        <p:strVal val="visible"/>
                                      </p:to>
                                    </p:set>
                                    <p:animEffect transition="in" filter="wipe(up)">
                                      <p:cBhvr>
                                        <p:cTn id="73"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60" grpId="0"/>
      <p:bldP spid="61" grpId="0"/>
      <p:bldP spid="62" grpId="0"/>
      <p:bldP spid="68" grpId="0"/>
      <p:bldP spid="7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899592" y="987574"/>
            <a:ext cx="2605102" cy="1891260"/>
            <a:chOff x="899592" y="987574"/>
            <a:chExt cx="2605102" cy="1891260"/>
          </a:xfrm>
        </p:grpSpPr>
        <p:grpSp>
          <p:nvGrpSpPr>
            <p:cNvPr id="3" name="组合 2"/>
            <p:cNvGrpSpPr/>
            <p:nvPr/>
          </p:nvGrpSpPr>
          <p:grpSpPr>
            <a:xfrm>
              <a:off x="899592" y="987574"/>
              <a:ext cx="2160240" cy="1891260"/>
              <a:chOff x="899592" y="987574"/>
              <a:chExt cx="2160240" cy="1891260"/>
            </a:xfrm>
          </p:grpSpPr>
          <p:cxnSp>
            <p:nvCxnSpPr>
              <p:cNvPr id="10" name="直接连接符 9"/>
              <p:cNvCxnSpPr/>
              <p:nvPr/>
            </p:nvCxnSpPr>
            <p:spPr>
              <a:xfrm>
                <a:off x="899592" y="987574"/>
                <a:ext cx="20754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899592" y="987574"/>
                <a:ext cx="0" cy="108012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Rectangle 4"/>
              <p:cNvSpPr/>
              <p:nvPr/>
            </p:nvSpPr>
            <p:spPr>
              <a:xfrm>
                <a:off x="1040160" y="1131590"/>
                <a:ext cx="2019672" cy="1747244"/>
              </a:xfrm>
              <a:prstGeom prst="rect">
                <a:avLst/>
              </a:prstGeom>
              <a:solidFill>
                <a:schemeClr val="bg1"/>
              </a:solidFill>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8F8F8"/>
                  </a:solidFill>
                  <a:effectLst/>
                  <a:uLnTx/>
                  <a:uFillTx/>
                  <a:latin typeface="微软雅黑" panose="020B0503020204020204" pitchFamily="34" charset="-122"/>
                  <a:ea typeface="微软雅黑" panose="020B0503020204020204" pitchFamily="34" charset="-122"/>
                  <a:cs typeface="+mn-cs"/>
                </a:endParaRPr>
              </a:p>
            </p:txBody>
          </p:sp>
          <p:pic>
            <p:nvPicPr>
              <p:cNvPr id="13" name="Picture 2" descr="E:\PPT\0。图片\PNG\2、win7风格\灰色超全扁平化图标\826.png"/>
              <p:cNvPicPr>
                <a:picLocks noChangeAspect="1" noChangeArrowheads="1"/>
              </p:cNvPicPr>
              <p:nvPr/>
            </p:nvPicPr>
            <p:blipFill>
              <a:blip r:embed="rId3" cstate="print">
                <a:biLevel thresh="25000"/>
                <a:extLst>
                  <a:ext uri="{28A0092B-C50C-407E-A947-70E740481C1C}">
                    <a14:useLocalDpi xmlns:a14="http://schemas.microsoft.com/office/drawing/2010/main" xmlns="" val="0"/>
                  </a:ext>
                </a:extLst>
              </a:blip>
              <a:srcRect/>
              <a:stretch>
                <a:fillRect/>
              </a:stretch>
            </p:blipFill>
            <p:spPr bwMode="auto">
              <a:xfrm>
                <a:off x="1115616" y="1203598"/>
                <a:ext cx="452760" cy="452760"/>
              </a:xfrm>
              <a:prstGeom prst="rect">
                <a:avLst/>
              </a:prstGeom>
              <a:noFill/>
              <a:extLst>
                <a:ext uri="{909E8E84-426E-40DD-AFC4-6F175D3DCCD1}">
                  <a14:hiddenFill xmlns:a14="http://schemas.microsoft.com/office/drawing/2010/main" xmlns="">
                    <a:solidFill>
                      <a:srgbClr val="FFFFFF"/>
                    </a:solidFill>
                  </a14:hiddenFill>
                </a:ext>
              </a:extLst>
            </p:spPr>
          </p:pic>
        </p:grpSp>
        <p:grpSp>
          <p:nvGrpSpPr>
            <p:cNvPr id="4" name="组合 3"/>
            <p:cNvGrpSpPr/>
            <p:nvPr/>
          </p:nvGrpSpPr>
          <p:grpSpPr>
            <a:xfrm>
              <a:off x="1619672" y="1563638"/>
              <a:ext cx="1885022" cy="1061830"/>
              <a:chOff x="5063242" y="2434991"/>
              <a:chExt cx="1885022" cy="1061830"/>
            </a:xfrm>
          </p:grpSpPr>
          <p:sp>
            <p:nvSpPr>
              <p:cNvPr id="5" name="TextBox 4"/>
              <p:cNvSpPr txBox="1"/>
              <p:nvPr/>
            </p:nvSpPr>
            <p:spPr>
              <a:xfrm>
                <a:off x="5063243" y="2434991"/>
                <a:ext cx="1872173"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rPr>
                  <a:t>请</a:t>
                </a:r>
                <a:r>
                  <a:rPr kumimoji="0" lang="zh-CN" altLang="en-US" sz="1200" b="0" i="0" u="none" strike="noStrike" kern="1200" cap="none" spc="0" normalizeH="0" baseline="0" noProof="0" dirty="0" smtClean="0">
                    <a:ln>
                      <a:noFill/>
                    </a:ln>
                    <a:solidFill>
                      <a:srgbClr val="F8F8F8"/>
                    </a:solidFill>
                    <a:effectLst/>
                    <a:uLnTx/>
                    <a:uFillTx/>
                    <a:latin typeface="微软雅黑" pitchFamily="34" charset="-122"/>
                    <a:ea typeface="微软雅黑" pitchFamily="34" charset="-122"/>
                    <a:cs typeface="+mn-cs"/>
                  </a:rPr>
                  <a:t>输入您要的内容</a:t>
                </a:r>
                <a:endParaRPr kumimoji="0" lang="zh-CN" altLang="en-US" sz="1200" b="0" i="0" u="none" strike="noStrike" kern="1200" cap="none" spc="0" normalizeH="0" baseline="0" noProof="0" dirty="0">
                  <a:ln>
                    <a:noFill/>
                  </a:ln>
                  <a:solidFill>
                    <a:srgbClr val="F8F8F8"/>
                  </a:solidFill>
                  <a:effectLst/>
                  <a:uLnTx/>
                  <a:uFillTx/>
                  <a:latin typeface="微软雅黑" pitchFamily="34" charset="-122"/>
                  <a:ea typeface="微软雅黑" pitchFamily="34" charset="-122"/>
                  <a:cs typeface="+mn-cs"/>
                </a:endParaRPr>
              </a:p>
            </p:txBody>
          </p:sp>
          <p:sp>
            <p:nvSpPr>
              <p:cNvPr id="6" name="TextBox 5"/>
              <p:cNvSpPr txBox="1"/>
              <p:nvPr/>
            </p:nvSpPr>
            <p:spPr>
              <a:xfrm>
                <a:off x="5063242" y="2641315"/>
                <a:ext cx="1872173"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rPr>
                  <a:t>请</a:t>
                </a:r>
                <a:r>
                  <a:rPr kumimoji="0" lang="zh-CN" altLang="en-US" sz="1200" b="0" i="0" u="none" strike="noStrike" kern="1200" cap="none" spc="0" normalizeH="0" baseline="0" noProof="0" dirty="0" smtClean="0">
                    <a:ln>
                      <a:noFill/>
                    </a:ln>
                    <a:solidFill>
                      <a:srgbClr val="F8F8F8"/>
                    </a:solidFill>
                    <a:effectLst/>
                    <a:uLnTx/>
                    <a:uFillTx/>
                    <a:latin typeface="微软雅黑" pitchFamily="34" charset="-122"/>
                    <a:ea typeface="微软雅黑" pitchFamily="34" charset="-122"/>
                    <a:cs typeface="+mn-cs"/>
                  </a:rPr>
                  <a:t>输入您要的内容</a:t>
                </a:r>
                <a:endParaRPr kumimoji="0" lang="zh-CN" altLang="en-US" sz="1200" b="0" i="0" u="none" strike="noStrike" kern="1200" cap="none" spc="0" normalizeH="0" baseline="0" noProof="0" dirty="0">
                  <a:ln>
                    <a:noFill/>
                  </a:ln>
                  <a:solidFill>
                    <a:srgbClr val="F8F8F8"/>
                  </a:solidFill>
                  <a:effectLst/>
                  <a:uLnTx/>
                  <a:uFillTx/>
                  <a:latin typeface="微软雅黑" pitchFamily="34" charset="-122"/>
                  <a:ea typeface="微软雅黑" pitchFamily="34" charset="-122"/>
                  <a:cs typeface="+mn-cs"/>
                </a:endParaRPr>
              </a:p>
            </p:txBody>
          </p:sp>
          <p:sp>
            <p:nvSpPr>
              <p:cNvPr id="7" name="TextBox 6"/>
              <p:cNvSpPr txBox="1"/>
              <p:nvPr/>
            </p:nvSpPr>
            <p:spPr>
              <a:xfrm>
                <a:off x="5076091" y="2829441"/>
                <a:ext cx="1872173"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rPr>
                  <a:t>请</a:t>
                </a:r>
                <a:r>
                  <a:rPr kumimoji="0" lang="zh-CN" altLang="en-US" sz="1200" b="0" i="0" u="none" strike="noStrike" kern="1200" cap="none" spc="0" normalizeH="0" baseline="0" noProof="0" dirty="0" smtClean="0">
                    <a:ln>
                      <a:noFill/>
                    </a:ln>
                    <a:solidFill>
                      <a:srgbClr val="F8F8F8"/>
                    </a:solidFill>
                    <a:effectLst/>
                    <a:uLnTx/>
                    <a:uFillTx/>
                    <a:latin typeface="微软雅黑" pitchFamily="34" charset="-122"/>
                    <a:ea typeface="微软雅黑" pitchFamily="34" charset="-122"/>
                    <a:cs typeface="+mn-cs"/>
                  </a:rPr>
                  <a:t>输入您要的内容</a:t>
                </a:r>
                <a:endParaRPr kumimoji="0" lang="zh-CN" altLang="en-US" sz="1200" b="0" i="0" u="none" strike="noStrike" kern="1200" cap="none" spc="0" normalizeH="0" baseline="0" noProof="0" dirty="0">
                  <a:ln>
                    <a:noFill/>
                  </a:ln>
                  <a:solidFill>
                    <a:srgbClr val="F8F8F8"/>
                  </a:solidFill>
                  <a:effectLst/>
                  <a:uLnTx/>
                  <a:uFillTx/>
                  <a:latin typeface="微软雅黑" pitchFamily="34" charset="-122"/>
                  <a:ea typeface="微软雅黑" pitchFamily="34" charset="-122"/>
                  <a:cs typeface="+mn-cs"/>
                </a:endParaRPr>
              </a:p>
            </p:txBody>
          </p:sp>
          <p:sp>
            <p:nvSpPr>
              <p:cNvPr id="8" name="TextBox 7"/>
              <p:cNvSpPr txBox="1"/>
              <p:nvPr/>
            </p:nvSpPr>
            <p:spPr>
              <a:xfrm>
                <a:off x="5076056" y="3025569"/>
                <a:ext cx="1872173"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rPr>
                  <a:t>请</a:t>
                </a:r>
                <a:r>
                  <a:rPr kumimoji="0" lang="zh-CN" altLang="en-US" sz="1200" b="0" i="0" u="none" strike="noStrike" kern="1200" cap="none" spc="0" normalizeH="0" baseline="0" noProof="0" dirty="0" smtClean="0">
                    <a:ln>
                      <a:noFill/>
                    </a:ln>
                    <a:solidFill>
                      <a:srgbClr val="F8F8F8"/>
                    </a:solidFill>
                    <a:effectLst/>
                    <a:uLnTx/>
                    <a:uFillTx/>
                    <a:latin typeface="微软雅黑" pitchFamily="34" charset="-122"/>
                    <a:ea typeface="微软雅黑" pitchFamily="34" charset="-122"/>
                    <a:cs typeface="+mn-cs"/>
                  </a:rPr>
                  <a:t>输入您要的内容</a:t>
                </a:r>
                <a:endParaRPr kumimoji="0" lang="zh-CN" altLang="en-US" sz="1200" b="0" i="0" u="none" strike="noStrike" kern="1200" cap="none" spc="0" normalizeH="0" baseline="0" noProof="0" dirty="0">
                  <a:ln>
                    <a:noFill/>
                  </a:ln>
                  <a:solidFill>
                    <a:srgbClr val="F8F8F8"/>
                  </a:solidFill>
                  <a:effectLst/>
                  <a:uLnTx/>
                  <a:uFillTx/>
                  <a:latin typeface="微软雅黑" pitchFamily="34" charset="-122"/>
                  <a:ea typeface="微软雅黑" pitchFamily="34" charset="-122"/>
                  <a:cs typeface="+mn-cs"/>
                </a:endParaRPr>
              </a:p>
            </p:txBody>
          </p:sp>
          <p:sp>
            <p:nvSpPr>
              <p:cNvPr id="9" name="TextBox 8"/>
              <p:cNvSpPr txBox="1"/>
              <p:nvPr/>
            </p:nvSpPr>
            <p:spPr>
              <a:xfrm>
                <a:off x="5076056" y="3219822"/>
                <a:ext cx="1872173"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rPr>
                  <a:t>请</a:t>
                </a:r>
                <a:r>
                  <a:rPr kumimoji="0" lang="zh-CN" altLang="en-US" sz="1200" b="0" i="0" u="none" strike="noStrike" kern="1200" cap="none" spc="0" normalizeH="0" baseline="0" noProof="0" dirty="0" smtClean="0">
                    <a:ln>
                      <a:noFill/>
                    </a:ln>
                    <a:solidFill>
                      <a:srgbClr val="F8F8F8"/>
                    </a:solidFill>
                    <a:effectLst/>
                    <a:uLnTx/>
                    <a:uFillTx/>
                    <a:latin typeface="微软雅黑" pitchFamily="34" charset="-122"/>
                    <a:ea typeface="微软雅黑" pitchFamily="34" charset="-122"/>
                    <a:cs typeface="+mn-cs"/>
                  </a:rPr>
                  <a:t>输入您要的内容</a:t>
                </a:r>
                <a:endParaRPr kumimoji="0" lang="zh-CN" altLang="en-US" sz="1200" b="0" i="0" u="none" strike="noStrike" kern="1200" cap="none" spc="0" normalizeH="0" baseline="0" noProof="0" dirty="0">
                  <a:ln>
                    <a:noFill/>
                  </a:ln>
                  <a:solidFill>
                    <a:srgbClr val="F8F8F8"/>
                  </a:solidFill>
                  <a:effectLst/>
                  <a:uLnTx/>
                  <a:uFillTx/>
                  <a:latin typeface="微软雅黑" pitchFamily="34" charset="-122"/>
                  <a:ea typeface="微软雅黑" pitchFamily="34" charset="-122"/>
                  <a:cs typeface="+mn-cs"/>
                </a:endParaRPr>
              </a:p>
            </p:txBody>
          </p:sp>
        </p:grpSp>
      </p:grpSp>
      <p:grpSp>
        <p:nvGrpSpPr>
          <p:cNvPr id="14" name="组合 13"/>
          <p:cNvGrpSpPr/>
          <p:nvPr/>
        </p:nvGrpSpPr>
        <p:grpSpPr>
          <a:xfrm>
            <a:off x="3347864" y="1832618"/>
            <a:ext cx="2592288" cy="1891260"/>
            <a:chOff x="3347864" y="1832618"/>
            <a:chExt cx="2592288" cy="1891260"/>
          </a:xfrm>
        </p:grpSpPr>
        <p:cxnSp>
          <p:nvCxnSpPr>
            <p:cNvPr id="15" name="直接连接符 14"/>
            <p:cNvCxnSpPr/>
            <p:nvPr/>
          </p:nvCxnSpPr>
          <p:spPr>
            <a:xfrm>
              <a:off x="3347864" y="1832618"/>
              <a:ext cx="20754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3347864" y="1832618"/>
              <a:ext cx="0" cy="108012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Rectangle 4"/>
            <p:cNvSpPr/>
            <p:nvPr/>
          </p:nvSpPr>
          <p:spPr>
            <a:xfrm>
              <a:off x="3488432" y="1976634"/>
              <a:ext cx="2019672" cy="1747244"/>
            </a:xfrm>
            <a:prstGeom prst="rect">
              <a:avLst/>
            </a:prstGeom>
            <a:solidFill>
              <a:schemeClr val="tx1"/>
            </a:solidFill>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8F8F8"/>
                </a:solidFill>
                <a:effectLst/>
                <a:uLnTx/>
                <a:uFillTx/>
                <a:latin typeface="微软雅黑" panose="020B0503020204020204" pitchFamily="34" charset="-122"/>
                <a:ea typeface="微软雅黑" panose="020B0503020204020204" pitchFamily="34" charset="-122"/>
                <a:cs typeface="+mn-cs"/>
              </a:endParaRPr>
            </a:p>
          </p:txBody>
        </p:sp>
        <p:grpSp>
          <p:nvGrpSpPr>
            <p:cNvPr id="18" name="组合 17"/>
            <p:cNvGrpSpPr/>
            <p:nvPr/>
          </p:nvGrpSpPr>
          <p:grpSpPr>
            <a:xfrm>
              <a:off x="4055130" y="2480690"/>
              <a:ext cx="1885022" cy="1061830"/>
              <a:chOff x="5063242" y="2434991"/>
              <a:chExt cx="1885022" cy="1061830"/>
            </a:xfrm>
          </p:grpSpPr>
          <p:sp>
            <p:nvSpPr>
              <p:cNvPr id="20" name="TextBox 19"/>
              <p:cNvSpPr txBox="1"/>
              <p:nvPr/>
            </p:nvSpPr>
            <p:spPr>
              <a:xfrm>
                <a:off x="5063243" y="2434991"/>
                <a:ext cx="1872173"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rPr>
                  <a:t>请</a:t>
                </a:r>
                <a:r>
                  <a:rPr kumimoji="0" lang="zh-CN" altLang="en-US" sz="1200" b="0" i="0" u="none" strike="noStrike" kern="1200" cap="none" spc="0" normalizeH="0" baseline="0" noProof="0" dirty="0" smtClean="0">
                    <a:ln>
                      <a:noFill/>
                    </a:ln>
                    <a:solidFill>
                      <a:srgbClr val="F8F8F8"/>
                    </a:solidFill>
                    <a:effectLst/>
                    <a:uLnTx/>
                    <a:uFillTx/>
                    <a:latin typeface="微软雅黑" pitchFamily="34" charset="-122"/>
                    <a:ea typeface="微软雅黑" pitchFamily="34" charset="-122"/>
                    <a:cs typeface="+mn-cs"/>
                  </a:rPr>
                  <a:t>输入您要的内容</a:t>
                </a:r>
                <a:endParaRPr kumimoji="0" lang="zh-CN" altLang="en-US" sz="1200" b="0" i="0" u="none" strike="noStrike" kern="1200" cap="none" spc="0" normalizeH="0" baseline="0" noProof="0" dirty="0">
                  <a:ln>
                    <a:noFill/>
                  </a:ln>
                  <a:solidFill>
                    <a:srgbClr val="F8F8F8"/>
                  </a:solidFill>
                  <a:effectLst/>
                  <a:uLnTx/>
                  <a:uFillTx/>
                  <a:latin typeface="微软雅黑" pitchFamily="34" charset="-122"/>
                  <a:ea typeface="微软雅黑" pitchFamily="34" charset="-122"/>
                  <a:cs typeface="+mn-cs"/>
                </a:endParaRPr>
              </a:p>
            </p:txBody>
          </p:sp>
          <p:sp>
            <p:nvSpPr>
              <p:cNvPr id="21" name="TextBox 20"/>
              <p:cNvSpPr txBox="1"/>
              <p:nvPr/>
            </p:nvSpPr>
            <p:spPr>
              <a:xfrm>
                <a:off x="5063242" y="2641315"/>
                <a:ext cx="1872173"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rPr>
                  <a:t>请</a:t>
                </a:r>
                <a:r>
                  <a:rPr kumimoji="0" lang="zh-CN" altLang="en-US" sz="1200" b="0" i="0" u="none" strike="noStrike" kern="1200" cap="none" spc="0" normalizeH="0" baseline="0" noProof="0" dirty="0" smtClean="0">
                    <a:ln>
                      <a:noFill/>
                    </a:ln>
                    <a:solidFill>
                      <a:srgbClr val="F8F8F8"/>
                    </a:solidFill>
                    <a:effectLst/>
                    <a:uLnTx/>
                    <a:uFillTx/>
                    <a:latin typeface="微软雅黑" pitchFamily="34" charset="-122"/>
                    <a:ea typeface="微软雅黑" pitchFamily="34" charset="-122"/>
                    <a:cs typeface="+mn-cs"/>
                  </a:rPr>
                  <a:t>输入您要的内容</a:t>
                </a:r>
                <a:endParaRPr kumimoji="0" lang="zh-CN" altLang="en-US" sz="1200" b="0" i="0" u="none" strike="noStrike" kern="1200" cap="none" spc="0" normalizeH="0" baseline="0" noProof="0" dirty="0">
                  <a:ln>
                    <a:noFill/>
                  </a:ln>
                  <a:solidFill>
                    <a:srgbClr val="F8F8F8"/>
                  </a:solidFill>
                  <a:effectLst/>
                  <a:uLnTx/>
                  <a:uFillTx/>
                  <a:latin typeface="微软雅黑" pitchFamily="34" charset="-122"/>
                  <a:ea typeface="微软雅黑" pitchFamily="34" charset="-122"/>
                  <a:cs typeface="+mn-cs"/>
                </a:endParaRPr>
              </a:p>
            </p:txBody>
          </p:sp>
          <p:sp>
            <p:nvSpPr>
              <p:cNvPr id="22" name="TextBox 21"/>
              <p:cNvSpPr txBox="1"/>
              <p:nvPr/>
            </p:nvSpPr>
            <p:spPr>
              <a:xfrm>
                <a:off x="5076091" y="2829441"/>
                <a:ext cx="1872173"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rPr>
                  <a:t>请</a:t>
                </a:r>
                <a:r>
                  <a:rPr kumimoji="0" lang="zh-CN" altLang="en-US" sz="1200" b="0" i="0" u="none" strike="noStrike" kern="1200" cap="none" spc="0" normalizeH="0" baseline="0" noProof="0" dirty="0" smtClean="0">
                    <a:ln>
                      <a:noFill/>
                    </a:ln>
                    <a:solidFill>
                      <a:srgbClr val="F8F8F8"/>
                    </a:solidFill>
                    <a:effectLst/>
                    <a:uLnTx/>
                    <a:uFillTx/>
                    <a:latin typeface="微软雅黑" pitchFamily="34" charset="-122"/>
                    <a:ea typeface="微软雅黑" pitchFamily="34" charset="-122"/>
                    <a:cs typeface="+mn-cs"/>
                  </a:rPr>
                  <a:t>输入您要的内容</a:t>
                </a:r>
                <a:endParaRPr kumimoji="0" lang="zh-CN" altLang="en-US" sz="1200" b="0" i="0" u="none" strike="noStrike" kern="1200" cap="none" spc="0" normalizeH="0" baseline="0" noProof="0" dirty="0">
                  <a:ln>
                    <a:noFill/>
                  </a:ln>
                  <a:solidFill>
                    <a:srgbClr val="F8F8F8"/>
                  </a:solidFill>
                  <a:effectLst/>
                  <a:uLnTx/>
                  <a:uFillTx/>
                  <a:latin typeface="微软雅黑" pitchFamily="34" charset="-122"/>
                  <a:ea typeface="微软雅黑" pitchFamily="34" charset="-122"/>
                  <a:cs typeface="+mn-cs"/>
                </a:endParaRPr>
              </a:p>
            </p:txBody>
          </p:sp>
          <p:sp>
            <p:nvSpPr>
              <p:cNvPr id="23" name="TextBox 22"/>
              <p:cNvSpPr txBox="1"/>
              <p:nvPr/>
            </p:nvSpPr>
            <p:spPr>
              <a:xfrm>
                <a:off x="5076056" y="3025569"/>
                <a:ext cx="1872173"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rPr>
                  <a:t>请</a:t>
                </a:r>
                <a:r>
                  <a:rPr kumimoji="0" lang="zh-CN" altLang="en-US" sz="1200" b="0" i="0" u="none" strike="noStrike" kern="1200" cap="none" spc="0" normalizeH="0" baseline="0" noProof="0" dirty="0" smtClean="0">
                    <a:ln>
                      <a:noFill/>
                    </a:ln>
                    <a:solidFill>
                      <a:srgbClr val="F8F8F8"/>
                    </a:solidFill>
                    <a:effectLst/>
                    <a:uLnTx/>
                    <a:uFillTx/>
                    <a:latin typeface="微软雅黑" pitchFamily="34" charset="-122"/>
                    <a:ea typeface="微软雅黑" pitchFamily="34" charset="-122"/>
                    <a:cs typeface="+mn-cs"/>
                  </a:rPr>
                  <a:t>输入您要的内容</a:t>
                </a:r>
                <a:endParaRPr kumimoji="0" lang="zh-CN" altLang="en-US" sz="1200" b="0" i="0" u="none" strike="noStrike" kern="1200" cap="none" spc="0" normalizeH="0" baseline="0" noProof="0" dirty="0">
                  <a:ln>
                    <a:noFill/>
                  </a:ln>
                  <a:solidFill>
                    <a:srgbClr val="F8F8F8"/>
                  </a:solidFill>
                  <a:effectLst/>
                  <a:uLnTx/>
                  <a:uFillTx/>
                  <a:latin typeface="微软雅黑" pitchFamily="34" charset="-122"/>
                  <a:ea typeface="微软雅黑" pitchFamily="34" charset="-122"/>
                  <a:cs typeface="+mn-cs"/>
                </a:endParaRPr>
              </a:p>
            </p:txBody>
          </p:sp>
          <p:sp>
            <p:nvSpPr>
              <p:cNvPr id="24" name="TextBox 23"/>
              <p:cNvSpPr txBox="1"/>
              <p:nvPr/>
            </p:nvSpPr>
            <p:spPr>
              <a:xfrm>
                <a:off x="5076056" y="3219822"/>
                <a:ext cx="1872173"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rPr>
                  <a:t>请</a:t>
                </a:r>
                <a:r>
                  <a:rPr kumimoji="0" lang="zh-CN" altLang="en-US" sz="1200" b="0" i="0" u="none" strike="noStrike" kern="1200" cap="none" spc="0" normalizeH="0" baseline="0" noProof="0" dirty="0" smtClean="0">
                    <a:ln>
                      <a:noFill/>
                    </a:ln>
                    <a:solidFill>
                      <a:srgbClr val="F8F8F8"/>
                    </a:solidFill>
                    <a:effectLst/>
                    <a:uLnTx/>
                    <a:uFillTx/>
                    <a:latin typeface="微软雅黑" pitchFamily="34" charset="-122"/>
                    <a:ea typeface="微软雅黑" pitchFamily="34" charset="-122"/>
                    <a:cs typeface="+mn-cs"/>
                  </a:rPr>
                  <a:t>输入您要的内容</a:t>
                </a:r>
                <a:endParaRPr kumimoji="0" lang="zh-CN" altLang="en-US" sz="1200" b="0" i="0" u="none" strike="noStrike" kern="1200" cap="none" spc="0" normalizeH="0" baseline="0" noProof="0" dirty="0">
                  <a:ln>
                    <a:noFill/>
                  </a:ln>
                  <a:solidFill>
                    <a:srgbClr val="F8F8F8"/>
                  </a:solidFill>
                  <a:effectLst/>
                  <a:uLnTx/>
                  <a:uFillTx/>
                  <a:latin typeface="微软雅黑" pitchFamily="34" charset="-122"/>
                  <a:ea typeface="微软雅黑" pitchFamily="34" charset="-122"/>
                  <a:cs typeface="+mn-cs"/>
                </a:endParaRPr>
              </a:p>
            </p:txBody>
          </p:sp>
        </p:grpSp>
        <p:pic>
          <p:nvPicPr>
            <p:cNvPr id="19" name="Picture 3" descr="E:\PPT\0。图片\PNG\2、win7风格\灰色超全扁平化图标\824.png"/>
            <p:cNvPicPr>
              <a:picLocks noChangeAspect="1" noChangeArrowheads="1"/>
            </p:cNvPicPr>
            <p:nvPr/>
          </p:nvPicPr>
          <p:blipFill>
            <a:blip r:embed="rId4">
              <a:biLevel thresh="25000"/>
              <a:extLst>
                <a:ext uri="{28A0092B-C50C-407E-A947-70E740481C1C}">
                  <a14:useLocalDpi xmlns:a14="http://schemas.microsoft.com/office/drawing/2010/main" xmlns="" val="0"/>
                </a:ext>
              </a:extLst>
            </a:blip>
            <a:srcRect/>
            <a:stretch>
              <a:fillRect/>
            </a:stretch>
          </p:blipFill>
          <p:spPr bwMode="auto">
            <a:xfrm>
              <a:off x="3510328" y="1947265"/>
              <a:ext cx="596776" cy="596776"/>
            </a:xfrm>
            <a:prstGeom prst="rect">
              <a:avLst/>
            </a:prstGeom>
            <a:noFill/>
            <a:extLst>
              <a:ext uri="{909E8E84-426E-40DD-AFC4-6F175D3DCCD1}">
                <a14:hiddenFill xmlns:a14="http://schemas.microsoft.com/office/drawing/2010/main" xmlns="">
                  <a:solidFill>
                    <a:srgbClr val="FFFFFF"/>
                  </a:solidFill>
                </a14:hiddenFill>
              </a:ext>
            </a:extLst>
          </p:spPr>
        </p:pic>
      </p:grpSp>
      <p:grpSp>
        <p:nvGrpSpPr>
          <p:cNvPr id="25" name="组合 24"/>
          <p:cNvGrpSpPr/>
          <p:nvPr/>
        </p:nvGrpSpPr>
        <p:grpSpPr>
          <a:xfrm>
            <a:off x="5940152" y="2768722"/>
            <a:ext cx="2592288" cy="1891260"/>
            <a:chOff x="5940152" y="2768722"/>
            <a:chExt cx="2592288" cy="1891260"/>
          </a:xfrm>
        </p:grpSpPr>
        <p:cxnSp>
          <p:nvCxnSpPr>
            <p:cNvPr id="26" name="直接连接符 25"/>
            <p:cNvCxnSpPr/>
            <p:nvPr/>
          </p:nvCxnSpPr>
          <p:spPr>
            <a:xfrm>
              <a:off x="5940152" y="2768722"/>
              <a:ext cx="2075400" cy="0"/>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5940152" y="2768722"/>
              <a:ext cx="0" cy="1080120"/>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sp>
          <p:nvSpPr>
            <p:cNvPr id="28" name="Rectangle 4"/>
            <p:cNvSpPr/>
            <p:nvPr/>
          </p:nvSpPr>
          <p:spPr>
            <a:xfrm>
              <a:off x="6080720" y="2912738"/>
              <a:ext cx="2019672" cy="1747244"/>
            </a:xfrm>
            <a:prstGeom prst="rect">
              <a:avLst/>
            </a:prstGeom>
            <a:solidFill>
              <a:schemeClr val="bg2"/>
            </a:solidFill>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8F8F8"/>
                </a:solidFill>
                <a:effectLst/>
                <a:uLnTx/>
                <a:uFillTx/>
                <a:latin typeface="微软雅黑" panose="020B0503020204020204" pitchFamily="34" charset="-122"/>
                <a:ea typeface="微软雅黑" panose="020B0503020204020204" pitchFamily="34" charset="-122"/>
                <a:cs typeface="+mn-cs"/>
              </a:endParaRPr>
            </a:p>
          </p:txBody>
        </p:sp>
        <p:grpSp>
          <p:nvGrpSpPr>
            <p:cNvPr id="29" name="组合 28"/>
            <p:cNvGrpSpPr/>
            <p:nvPr/>
          </p:nvGrpSpPr>
          <p:grpSpPr>
            <a:xfrm>
              <a:off x="6647418" y="3416794"/>
              <a:ext cx="1885022" cy="1061830"/>
              <a:chOff x="5063242" y="2434991"/>
              <a:chExt cx="1885022" cy="1061830"/>
            </a:xfrm>
          </p:grpSpPr>
          <p:sp>
            <p:nvSpPr>
              <p:cNvPr id="31" name="TextBox 30"/>
              <p:cNvSpPr txBox="1"/>
              <p:nvPr/>
            </p:nvSpPr>
            <p:spPr>
              <a:xfrm>
                <a:off x="5063243" y="2434991"/>
                <a:ext cx="1872173"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rPr>
                  <a:t>请</a:t>
                </a:r>
                <a:r>
                  <a:rPr kumimoji="0" lang="zh-CN" altLang="en-US" sz="1200" b="0" i="0" u="none" strike="noStrike" kern="1200" cap="none" spc="0" normalizeH="0" baseline="0" noProof="0" dirty="0" smtClean="0">
                    <a:ln>
                      <a:noFill/>
                    </a:ln>
                    <a:solidFill>
                      <a:srgbClr val="F8F8F8"/>
                    </a:solidFill>
                    <a:effectLst/>
                    <a:uLnTx/>
                    <a:uFillTx/>
                    <a:latin typeface="微软雅黑" pitchFamily="34" charset="-122"/>
                    <a:ea typeface="微软雅黑" pitchFamily="34" charset="-122"/>
                    <a:cs typeface="+mn-cs"/>
                  </a:rPr>
                  <a:t>输入您要的内容</a:t>
                </a:r>
                <a:endParaRPr kumimoji="0" lang="zh-CN" altLang="en-US" sz="1200" b="0" i="0" u="none" strike="noStrike" kern="1200" cap="none" spc="0" normalizeH="0" baseline="0" noProof="0" dirty="0">
                  <a:ln>
                    <a:noFill/>
                  </a:ln>
                  <a:solidFill>
                    <a:srgbClr val="F8F8F8"/>
                  </a:solidFill>
                  <a:effectLst/>
                  <a:uLnTx/>
                  <a:uFillTx/>
                  <a:latin typeface="微软雅黑" pitchFamily="34" charset="-122"/>
                  <a:ea typeface="微软雅黑" pitchFamily="34" charset="-122"/>
                  <a:cs typeface="+mn-cs"/>
                </a:endParaRPr>
              </a:p>
            </p:txBody>
          </p:sp>
          <p:sp>
            <p:nvSpPr>
              <p:cNvPr id="32" name="TextBox 31"/>
              <p:cNvSpPr txBox="1"/>
              <p:nvPr/>
            </p:nvSpPr>
            <p:spPr>
              <a:xfrm>
                <a:off x="5063242" y="2641315"/>
                <a:ext cx="1872173"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rPr>
                  <a:t>请</a:t>
                </a:r>
                <a:r>
                  <a:rPr kumimoji="0" lang="zh-CN" altLang="en-US" sz="1200" b="0" i="0" u="none" strike="noStrike" kern="1200" cap="none" spc="0" normalizeH="0" baseline="0" noProof="0" dirty="0" smtClean="0">
                    <a:ln>
                      <a:noFill/>
                    </a:ln>
                    <a:solidFill>
                      <a:srgbClr val="F8F8F8"/>
                    </a:solidFill>
                    <a:effectLst/>
                    <a:uLnTx/>
                    <a:uFillTx/>
                    <a:latin typeface="微软雅黑" pitchFamily="34" charset="-122"/>
                    <a:ea typeface="微软雅黑" pitchFamily="34" charset="-122"/>
                    <a:cs typeface="+mn-cs"/>
                  </a:rPr>
                  <a:t>输入您要的内容</a:t>
                </a:r>
                <a:endParaRPr kumimoji="0" lang="zh-CN" altLang="en-US" sz="1200" b="0" i="0" u="none" strike="noStrike" kern="1200" cap="none" spc="0" normalizeH="0" baseline="0" noProof="0" dirty="0">
                  <a:ln>
                    <a:noFill/>
                  </a:ln>
                  <a:solidFill>
                    <a:srgbClr val="F8F8F8"/>
                  </a:solidFill>
                  <a:effectLst/>
                  <a:uLnTx/>
                  <a:uFillTx/>
                  <a:latin typeface="微软雅黑" pitchFamily="34" charset="-122"/>
                  <a:ea typeface="微软雅黑" pitchFamily="34" charset="-122"/>
                  <a:cs typeface="+mn-cs"/>
                </a:endParaRPr>
              </a:p>
            </p:txBody>
          </p:sp>
          <p:sp>
            <p:nvSpPr>
              <p:cNvPr id="33" name="TextBox 32"/>
              <p:cNvSpPr txBox="1"/>
              <p:nvPr/>
            </p:nvSpPr>
            <p:spPr>
              <a:xfrm>
                <a:off x="5076091" y="2829441"/>
                <a:ext cx="1872173"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rPr>
                  <a:t>请</a:t>
                </a:r>
                <a:r>
                  <a:rPr kumimoji="0" lang="zh-CN" altLang="en-US" sz="1200" b="0" i="0" u="none" strike="noStrike" kern="1200" cap="none" spc="0" normalizeH="0" baseline="0" noProof="0" dirty="0" smtClean="0">
                    <a:ln>
                      <a:noFill/>
                    </a:ln>
                    <a:solidFill>
                      <a:srgbClr val="F8F8F8"/>
                    </a:solidFill>
                    <a:effectLst/>
                    <a:uLnTx/>
                    <a:uFillTx/>
                    <a:latin typeface="微软雅黑" pitchFamily="34" charset="-122"/>
                    <a:ea typeface="微软雅黑" pitchFamily="34" charset="-122"/>
                    <a:cs typeface="+mn-cs"/>
                  </a:rPr>
                  <a:t>输入您要的内容</a:t>
                </a:r>
                <a:endParaRPr kumimoji="0" lang="zh-CN" altLang="en-US" sz="1200" b="0" i="0" u="none" strike="noStrike" kern="1200" cap="none" spc="0" normalizeH="0" baseline="0" noProof="0" dirty="0">
                  <a:ln>
                    <a:noFill/>
                  </a:ln>
                  <a:solidFill>
                    <a:srgbClr val="F8F8F8"/>
                  </a:solidFill>
                  <a:effectLst/>
                  <a:uLnTx/>
                  <a:uFillTx/>
                  <a:latin typeface="微软雅黑" pitchFamily="34" charset="-122"/>
                  <a:ea typeface="微软雅黑" pitchFamily="34" charset="-122"/>
                  <a:cs typeface="+mn-cs"/>
                </a:endParaRPr>
              </a:p>
            </p:txBody>
          </p:sp>
          <p:sp>
            <p:nvSpPr>
              <p:cNvPr id="34" name="TextBox 33"/>
              <p:cNvSpPr txBox="1"/>
              <p:nvPr/>
            </p:nvSpPr>
            <p:spPr>
              <a:xfrm>
                <a:off x="5076056" y="3025569"/>
                <a:ext cx="1872173"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rPr>
                  <a:t>请</a:t>
                </a:r>
                <a:r>
                  <a:rPr kumimoji="0" lang="zh-CN" altLang="en-US" sz="1200" b="0" i="0" u="none" strike="noStrike" kern="1200" cap="none" spc="0" normalizeH="0" baseline="0" noProof="0" dirty="0" smtClean="0">
                    <a:ln>
                      <a:noFill/>
                    </a:ln>
                    <a:solidFill>
                      <a:srgbClr val="F8F8F8"/>
                    </a:solidFill>
                    <a:effectLst/>
                    <a:uLnTx/>
                    <a:uFillTx/>
                    <a:latin typeface="微软雅黑" pitchFamily="34" charset="-122"/>
                    <a:ea typeface="微软雅黑" pitchFamily="34" charset="-122"/>
                    <a:cs typeface="+mn-cs"/>
                  </a:rPr>
                  <a:t>输入您要的内容</a:t>
                </a:r>
                <a:endParaRPr kumimoji="0" lang="zh-CN" altLang="en-US" sz="1200" b="0" i="0" u="none" strike="noStrike" kern="1200" cap="none" spc="0" normalizeH="0" baseline="0" noProof="0" dirty="0">
                  <a:ln>
                    <a:noFill/>
                  </a:ln>
                  <a:solidFill>
                    <a:srgbClr val="F8F8F8"/>
                  </a:solidFill>
                  <a:effectLst/>
                  <a:uLnTx/>
                  <a:uFillTx/>
                  <a:latin typeface="微软雅黑" pitchFamily="34" charset="-122"/>
                  <a:ea typeface="微软雅黑" pitchFamily="34" charset="-122"/>
                  <a:cs typeface="+mn-cs"/>
                </a:endParaRPr>
              </a:p>
            </p:txBody>
          </p:sp>
          <p:sp>
            <p:nvSpPr>
              <p:cNvPr id="35" name="TextBox 34"/>
              <p:cNvSpPr txBox="1"/>
              <p:nvPr/>
            </p:nvSpPr>
            <p:spPr>
              <a:xfrm>
                <a:off x="5076056" y="3219822"/>
                <a:ext cx="1872173"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rPr>
                  <a:t>请</a:t>
                </a:r>
                <a:r>
                  <a:rPr kumimoji="0" lang="zh-CN" altLang="en-US" sz="1200" b="0" i="0" u="none" strike="noStrike" kern="1200" cap="none" spc="0" normalizeH="0" baseline="0" noProof="0" dirty="0" smtClean="0">
                    <a:ln>
                      <a:noFill/>
                    </a:ln>
                    <a:solidFill>
                      <a:srgbClr val="F8F8F8"/>
                    </a:solidFill>
                    <a:effectLst/>
                    <a:uLnTx/>
                    <a:uFillTx/>
                    <a:latin typeface="微软雅黑" pitchFamily="34" charset="-122"/>
                    <a:ea typeface="微软雅黑" pitchFamily="34" charset="-122"/>
                    <a:cs typeface="+mn-cs"/>
                  </a:rPr>
                  <a:t>输入您要的内容</a:t>
                </a:r>
                <a:endParaRPr kumimoji="0" lang="zh-CN" altLang="en-US" sz="1200" b="0" i="0" u="none" strike="noStrike" kern="1200" cap="none" spc="0" normalizeH="0" baseline="0" noProof="0" dirty="0">
                  <a:ln>
                    <a:noFill/>
                  </a:ln>
                  <a:solidFill>
                    <a:srgbClr val="F8F8F8"/>
                  </a:solidFill>
                  <a:effectLst/>
                  <a:uLnTx/>
                  <a:uFillTx/>
                  <a:latin typeface="微软雅黑" pitchFamily="34" charset="-122"/>
                  <a:ea typeface="微软雅黑" pitchFamily="34" charset="-122"/>
                  <a:cs typeface="+mn-cs"/>
                </a:endParaRPr>
              </a:p>
            </p:txBody>
          </p:sp>
        </p:grpSp>
        <p:pic>
          <p:nvPicPr>
            <p:cNvPr id="30" name="Picture 4" descr="E:\PPT\0。图片\PNG\2、win7风格\灰色超全扁平化图标\970.png"/>
            <p:cNvPicPr>
              <a:picLocks noChangeAspect="1" noChangeArrowheads="1"/>
            </p:cNvPicPr>
            <p:nvPr/>
          </p:nvPicPr>
          <p:blipFill>
            <a:blip r:embed="rId5">
              <a:biLevel thresh="25000"/>
              <a:extLst>
                <a:ext uri="{28A0092B-C50C-407E-A947-70E740481C1C}">
                  <a14:useLocalDpi xmlns:a14="http://schemas.microsoft.com/office/drawing/2010/main" xmlns="" val="0"/>
                </a:ext>
              </a:extLst>
            </a:blip>
            <a:srcRect/>
            <a:stretch>
              <a:fillRect/>
            </a:stretch>
          </p:blipFill>
          <p:spPr bwMode="auto">
            <a:xfrm>
              <a:off x="6093622" y="2843845"/>
              <a:ext cx="572950" cy="572950"/>
            </a:xfrm>
            <a:prstGeom prst="rect">
              <a:avLst/>
            </a:prstGeom>
            <a:noFill/>
            <a:extLst>
              <a:ext uri="{909E8E84-426E-40DD-AFC4-6F175D3DCCD1}">
                <a14:hiddenFill xmlns:a14="http://schemas.microsoft.com/office/drawing/2010/main" xmlns="">
                  <a:solidFill>
                    <a:srgbClr val="FFFFFF"/>
                  </a:solidFill>
                </a14:hiddenFill>
              </a:ext>
            </a:extLst>
          </p:spPr>
        </p:pic>
      </p:grpSp>
    </p:spTree>
    <p:extLst>
      <p:ext uri="{BB962C8B-B14F-4D97-AF65-F5344CB8AC3E}">
        <p14:creationId xmlns:p14="http://schemas.microsoft.com/office/powerpoint/2010/main" xmlns="" val="1887617007"/>
      </p:ext>
    </p:extLst>
  </p:cSld>
  <p:clrMapOvr>
    <a:masterClrMapping/>
  </p:clrMapOvr>
  <mc:AlternateContent xmlns:mc="http://schemas.openxmlformats.org/markup-compatibility/2006">
    <mc:Choice xmlns:p14="http://schemas.microsoft.com/office/powerpoint/2010/main" xmlns="" Requires="p14">
      <p:transition spd="slow" p14:dur="1250" advClick="0" advTm="3713">
        <p14:switch dir="r"/>
      </p:transition>
    </mc:Choice>
    <mc:Fallback>
      <p:transition spd="slow" advClick="0" advTm="371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6" fill="hold"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500" fill="hold"/>
                                        <p:tgtEl>
                                          <p:spTgt spid="14"/>
                                        </p:tgtEl>
                                        <p:attrNameLst>
                                          <p:attrName>ppt_x</p:attrName>
                                        </p:attrNameLst>
                                      </p:cBhvr>
                                      <p:tavLst>
                                        <p:tav tm="0">
                                          <p:val>
                                            <p:strVal val="1+#ppt_w/2"/>
                                          </p:val>
                                        </p:tav>
                                        <p:tav tm="100000">
                                          <p:val>
                                            <p:strVal val="#ppt_x"/>
                                          </p:val>
                                        </p:tav>
                                      </p:tavLst>
                                    </p:anim>
                                    <p:anim calcmode="lin" valueType="num">
                                      <p:cBhvr additive="base">
                                        <p:cTn id="13" dur="500" fill="hold"/>
                                        <p:tgtEl>
                                          <p:spTgt spid="14"/>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6" fill="hold" nodeType="afterEffect">
                                  <p:stCondLst>
                                    <p:cond delay="0"/>
                                  </p:stCondLst>
                                  <p:childTnLst>
                                    <p:set>
                                      <p:cBhvr>
                                        <p:cTn id="16" dur="1" fill="hold">
                                          <p:stCondLst>
                                            <p:cond delay="0"/>
                                          </p:stCondLst>
                                        </p:cTn>
                                        <p:tgtEl>
                                          <p:spTgt spid="25"/>
                                        </p:tgtEl>
                                        <p:attrNameLst>
                                          <p:attrName>style.visibility</p:attrName>
                                        </p:attrNameLst>
                                      </p:cBhvr>
                                      <p:to>
                                        <p:strVal val="visible"/>
                                      </p:to>
                                    </p:set>
                                    <p:anim calcmode="lin" valueType="num">
                                      <p:cBhvr additive="base">
                                        <p:cTn id="17" dur="500" fill="hold"/>
                                        <p:tgtEl>
                                          <p:spTgt spid="25"/>
                                        </p:tgtEl>
                                        <p:attrNameLst>
                                          <p:attrName>ppt_x</p:attrName>
                                        </p:attrNameLst>
                                      </p:cBhvr>
                                      <p:tavLst>
                                        <p:tav tm="0">
                                          <p:val>
                                            <p:strVal val="1+#ppt_w/2"/>
                                          </p:val>
                                        </p:tav>
                                        <p:tav tm="100000">
                                          <p:val>
                                            <p:strVal val="#ppt_x"/>
                                          </p:val>
                                        </p:tav>
                                      </p:tavLst>
                                    </p:anim>
                                    <p:anim calcmode="lin" valueType="num">
                                      <p:cBhvr additive="base">
                                        <p:cTn id="18"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827584" y="2614138"/>
            <a:ext cx="680119" cy="6801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smtClean="0">
                <a:ln>
                  <a:noFill/>
                </a:ln>
                <a:solidFill>
                  <a:srgbClr val="F8F8F8"/>
                </a:solidFill>
                <a:effectLst/>
                <a:uLnTx/>
                <a:uFillTx/>
                <a:latin typeface="微软雅黑" pitchFamily="34" charset="-122"/>
                <a:ea typeface="微软雅黑" pitchFamily="34" charset="-122"/>
                <a:cs typeface="+mn-cs"/>
              </a:rPr>
              <a:t>标题</a:t>
            </a:r>
            <a:endParaRPr kumimoji="0" lang="zh-CN" altLang="en-US" sz="1400" b="0" i="0" u="none" strike="noStrike" kern="1200" cap="none" spc="0" normalizeH="0" baseline="0" noProof="0" dirty="0">
              <a:ln>
                <a:noFill/>
              </a:ln>
              <a:solidFill>
                <a:srgbClr val="F8F8F8"/>
              </a:solidFill>
              <a:effectLst/>
              <a:uLnTx/>
              <a:uFillTx/>
              <a:latin typeface="微软雅黑" pitchFamily="34" charset="-122"/>
              <a:ea typeface="微软雅黑" pitchFamily="34" charset="-122"/>
              <a:cs typeface="+mn-cs"/>
            </a:endParaRPr>
          </a:p>
        </p:txBody>
      </p:sp>
      <p:sp>
        <p:nvSpPr>
          <p:cNvPr id="3" name="虚尾箭头 2"/>
          <p:cNvSpPr/>
          <p:nvPr/>
        </p:nvSpPr>
        <p:spPr>
          <a:xfrm>
            <a:off x="1695270" y="2825526"/>
            <a:ext cx="395204" cy="257342"/>
          </a:xfrm>
          <a:prstGeom prst="stripedRight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dirty="0" smtClean="0">
              <a:ln>
                <a:noFill/>
              </a:ln>
              <a:solidFill>
                <a:srgbClr val="F8F8F8"/>
              </a:solidFill>
              <a:effectLst/>
              <a:uLnTx/>
              <a:uFillTx/>
              <a:latin typeface="微软雅黑" pitchFamily="34" charset="-122"/>
              <a:ea typeface="微软雅黑" pitchFamily="34" charset="-122"/>
              <a:cs typeface="+mn-cs"/>
            </a:endParaRPr>
          </a:p>
        </p:txBody>
      </p:sp>
      <p:sp>
        <p:nvSpPr>
          <p:cNvPr id="4" name="椭圆 3"/>
          <p:cNvSpPr/>
          <p:nvPr/>
        </p:nvSpPr>
        <p:spPr>
          <a:xfrm>
            <a:off x="2278041" y="2614138"/>
            <a:ext cx="680119" cy="680119"/>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smtClean="0">
                <a:ln>
                  <a:noFill/>
                </a:ln>
                <a:solidFill>
                  <a:srgbClr val="F8F8F8"/>
                </a:solidFill>
                <a:effectLst/>
                <a:uLnTx/>
                <a:uFillTx/>
                <a:latin typeface="微软雅黑" pitchFamily="34" charset="-122"/>
                <a:ea typeface="微软雅黑" pitchFamily="34" charset="-122"/>
                <a:cs typeface="+mn-cs"/>
              </a:rPr>
              <a:t>标题</a:t>
            </a:r>
            <a:endParaRPr kumimoji="0" lang="zh-CN" altLang="en-US" sz="1400" b="0" i="0" u="none" strike="noStrike" kern="1200" cap="none" spc="0" normalizeH="0" baseline="0" noProof="0" dirty="0">
              <a:ln>
                <a:noFill/>
              </a:ln>
              <a:solidFill>
                <a:srgbClr val="F8F8F8"/>
              </a:solidFill>
              <a:effectLst/>
              <a:uLnTx/>
              <a:uFillTx/>
              <a:latin typeface="微软雅黑" pitchFamily="34" charset="-122"/>
              <a:ea typeface="微软雅黑" pitchFamily="34" charset="-122"/>
              <a:cs typeface="+mn-cs"/>
            </a:endParaRPr>
          </a:p>
        </p:txBody>
      </p:sp>
      <p:sp>
        <p:nvSpPr>
          <p:cNvPr id="5" name="虚尾箭头 4"/>
          <p:cNvSpPr/>
          <p:nvPr/>
        </p:nvSpPr>
        <p:spPr>
          <a:xfrm>
            <a:off x="3145727" y="2825526"/>
            <a:ext cx="395204" cy="257342"/>
          </a:xfrm>
          <a:prstGeom prst="striped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dirty="0" smtClean="0">
              <a:ln>
                <a:noFill/>
              </a:ln>
              <a:solidFill>
                <a:srgbClr val="F8F8F8"/>
              </a:solidFill>
              <a:effectLst/>
              <a:uLnTx/>
              <a:uFillTx/>
              <a:latin typeface="微软雅黑" pitchFamily="34" charset="-122"/>
              <a:ea typeface="微软雅黑" pitchFamily="34" charset="-122"/>
              <a:cs typeface="+mn-cs"/>
            </a:endParaRPr>
          </a:p>
        </p:txBody>
      </p:sp>
      <p:sp>
        <p:nvSpPr>
          <p:cNvPr id="6" name="椭圆 5"/>
          <p:cNvSpPr/>
          <p:nvPr/>
        </p:nvSpPr>
        <p:spPr>
          <a:xfrm>
            <a:off x="3728498" y="2614138"/>
            <a:ext cx="680119" cy="680119"/>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smtClean="0">
                <a:ln>
                  <a:noFill/>
                </a:ln>
                <a:solidFill>
                  <a:srgbClr val="F8F8F8"/>
                </a:solidFill>
                <a:effectLst/>
                <a:uLnTx/>
                <a:uFillTx/>
                <a:latin typeface="微软雅黑" pitchFamily="34" charset="-122"/>
                <a:ea typeface="微软雅黑" pitchFamily="34" charset="-122"/>
                <a:cs typeface="+mn-cs"/>
              </a:rPr>
              <a:t>标题</a:t>
            </a:r>
            <a:endParaRPr kumimoji="0" lang="zh-CN" altLang="en-US" sz="1400" b="0" i="0" u="none" strike="noStrike" kern="1200" cap="none" spc="0" normalizeH="0" baseline="0" noProof="0" dirty="0">
              <a:ln>
                <a:noFill/>
              </a:ln>
              <a:solidFill>
                <a:srgbClr val="F8F8F8"/>
              </a:solidFill>
              <a:effectLst/>
              <a:uLnTx/>
              <a:uFillTx/>
              <a:latin typeface="微软雅黑" pitchFamily="34" charset="-122"/>
              <a:ea typeface="微软雅黑" pitchFamily="34" charset="-122"/>
              <a:cs typeface="+mn-cs"/>
            </a:endParaRPr>
          </a:p>
        </p:txBody>
      </p:sp>
      <p:sp>
        <p:nvSpPr>
          <p:cNvPr id="7" name="虚尾箭头 6"/>
          <p:cNvSpPr/>
          <p:nvPr/>
        </p:nvSpPr>
        <p:spPr>
          <a:xfrm>
            <a:off x="4596184" y="2825526"/>
            <a:ext cx="395204" cy="257342"/>
          </a:xfrm>
          <a:prstGeom prst="stripedRightArrow">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dirty="0" smtClean="0">
              <a:ln>
                <a:noFill/>
              </a:ln>
              <a:solidFill>
                <a:srgbClr val="F8F8F8"/>
              </a:solidFill>
              <a:effectLst/>
              <a:uLnTx/>
              <a:uFillTx/>
              <a:latin typeface="微软雅黑" pitchFamily="34" charset="-122"/>
              <a:ea typeface="微软雅黑" pitchFamily="34" charset="-122"/>
              <a:cs typeface="+mn-cs"/>
            </a:endParaRPr>
          </a:p>
        </p:txBody>
      </p:sp>
      <p:sp>
        <p:nvSpPr>
          <p:cNvPr id="8" name="椭圆 7"/>
          <p:cNvSpPr/>
          <p:nvPr/>
        </p:nvSpPr>
        <p:spPr>
          <a:xfrm>
            <a:off x="5178955" y="2331949"/>
            <a:ext cx="1244499" cy="1244499"/>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smtClean="0">
                <a:ln>
                  <a:noFill/>
                </a:ln>
                <a:solidFill>
                  <a:srgbClr val="F8F8F8"/>
                </a:solidFill>
                <a:effectLst/>
                <a:uLnTx/>
                <a:uFillTx/>
                <a:latin typeface="微软雅黑" pitchFamily="34" charset="-122"/>
                <a:ea typeface="微软雅黑" pitchFamily="34" charset="-122"/>
                <a:cs typeface="+mn-cs"/>
              </a:rPr>
              <a:t>标题</a:t>
            </a:r>
            <a:endParaRPr kumimoji="0" lang="zh-CN" altLang="en-US" sz="1800" b="1" i="0" u="none" strike="noStrike" kern="1200" cap="none" spc="0" normalizeH="0" baseline="0" noProof="0" dirty="0">
              <a:ln>
                <a:noFill/>
              </a:ln>
              <a:solidFill>
                <a:srgbClr val="F8F8F8"/>
              </a:solidFill>
              <a:effectLst/>
              <a:uLnTx/>
              <a:uFillTx/>
              <a:latin typeface="微软雅黑" pitchFamily="34" charset="-122"/>
              <a:ea typeface="微软雅黑" pitchFamily="34" charset="-122"/>
              <a:cs typeface="+mn-cs"/>
            </a:endParaRPr>
          </a:p>
        </p:txBody>
      </p:sp>
      <p:sp>
        <p:nvSpPr>
          <p:cNvPr id="9" name="虚尾箭头 8"/>
          <p:cNvSpPr/>
          <p:nvPr/>
        </p:nvSpPr>
        <p:spPr>
          <a:xfrm>
            <a:off x="6611020" y="2825526"/>
            <a:ext cx="395204" cy="257342"/>
          </a:xfrm>
          <a:prstGeom prst="stripedRight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dirty="0" smtClean="0">
              <a:ln>
                <a:noFill/>
              </a:ln>
              <a:solidFill>
                <a:srgbClr val="F8F8F8"/>
              </a:solidFill>
              <a:effectLst/>
              <a:uLnTx/>
              <a:uFillTx/>
              <a:latin typeface="微软雅黑" pitchFamily="34" charset="-122"/>
              <a:ea typeface="微软雅黑" pitchFamily="34" charset="-122"/>
              <a:cs typeface="+mn-cs"/>
            </a:endParaRPr>
          </a:p>
        </p:txBody>
      </p:sp>
      <p:sp>
        <p:nvSpPr>
          <p:cNvPr id="10" name="椭圆 9"/>
          <p:cNvSpPr/>
          <p:nvPr/>
        </p:nvSpPr>
        <p:spPr>
          <a:xfrm>
            <a:off x="7116876" y="2562026"/>
            <a:ext cx="784341" cy="784341"/>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400" b="1" i="0" u="none" strike="noStrike" kern="1200" cap="none" spc="0" normalizeH="0" baseline="0" noProof="0" dirty="0" smtClean="0">
                <a:ln>
                  <a:noFill/>
                </a:ln>
                <a:solidFill>
                  <a:srgbClr val="F8F8F8"/>
                </a:solidFill>
                <a:effectLst/>
                <a:uLnTx/>
                <a:uFillTx/>
                <a:latin typeface="微软雅黑" pitchFamily="34" charset="-122"/>
                <a:ea typeface="微软雅黑" pitchFamily="34" charset="-122"/>
                <a:cs typeface="+mn-cs"/>
              </a:rPr>
              <a:t>标题</a:t>
            </a:r>
            <a:endParaRPr kumimoji="0" lang="zh-CN" altLang="en-US" sz="1400" b="1" i="0" u="none" strike="noStrike" kern="1200" cap="none" spc="0" normalizeH="0" baseline="0" noProof="0" dirty="0">
              <a:ln>
                <a:noFill/>
              </a:ln>
              <a:solidFill>
                <a:srgbClr val="F8F8F8"/>
              </a:solidFill>
              <a:effectLst/>
              <a:uLnTx/>
              <a:uFillTx/>
              <a:latin typeface="微软雅黑" pitchFamily="34" charset="-122"/>
              <a:ea typeface="微软雅黑" pitchFamily="34" charset="-122"/>
              <a:cs typeface="+mn-cs"/>
            </a:endParaRPr>
          </a:p>
        </p:txBody>
      </p:sp>
      <p:grpSp>
        <p:nvGrpSpPr>
          <p:cNvPr id="11" name="组合 10"/>
          <p:cNvGrpSpPr/>
          <p:nvPr/>
        </p:nvGrpSpPr>
        <p:grpSpPr>
          <a:xfrm>
            <a:off x="1132828" y="1174852"/>
            <a:ext cx="2302770" cy="1340544"/>
            <a:chOff x="1602873" y="1131590"/>
            <a:chExt cx="2080153" cy="1210948"/>
          </a:xfrm>
        </p:grpSpPr>
        <p:sp>
          <p:nvSpPr>
            <p:cNvPr id="12" name="椭圆 11"/>
            <p:cNvSpPr/>
            <p:nvPr/>
          </p:nvSpPr>
          <p:spPr>
            <a:xfrm>
              <a:off x="1602873" y="2259515"/>
              <a:ext cx="83023" cy="830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dirty="0" smtClean="0">
                <a:ln>
                  <a:noFill/>
                </a:ln>
                <a:solidFill>
                  <a:srgbClr val="181818"/>
                </a:solidFill>
                <a:effectLst/>
                <a:uLnTx/>
                <a:uFillTx/>
                <a:latin typeface="微软雅黑" pitchFamily="34" charset="-122"/>
                <a:ea typeface="微软雅黑" pitchFamily="34" charset="-122"/>
                <a:cs typeface="+mn-cs"/>
              </a:endParaRPr>
            </a:p>
          </p:txBody>
        </p:sp>
        <p:cxnSp>
          <p:nvCxnSpPr>
            <p:cNvPr id="13" name="直接连接符 12"/>
            <p:cNvCxnSpPr>
              <a:stCxn id="12" idx="0"/>
            </p:cNvCxnSpPr>
            <p:nvPr/>
          </p:nvCxnSpPr>
          <p:spPr>
            <a:xfrm flipV="1">
              <a:off x="1644384" y="1131590"/>
              <a:ext cx="0" cy="112792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文本框 3"/>
            <p:cNvSpPr txBox="1"/>
            <p:nvPr/>
          </p:nvSpPr>
          <p:spPr>
            <a:xfrm>
              <a:off x="1685896" y="1147321"/>
              <a:ext cx="1997130" cy="6116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1" i="0" u="none" strike="noStrike" kern="1200" cap="none" spc="0" normalizeH="0" baseline="0" noProof="0" dirty="0" smtClean="0">
                  <a:ln>
                    <a:noFill/>
                  </a:ln>
                  <a:solidFill>
                    <a:srgbClr val="52A21D"/>
                  </a:solidFill>
                  <a:effectLst/>
                  <a:uLnTx/>
                  <a:uFillTx/>
                  <a:latin typeface="微软雅黑" panose="020B0503020204020204" pitchFamily="34" charset="-122"/>
                  <a:ea typeface="微软雅黑" panose="020B0503020204020204" pitchFamily="34" charset="-122"/>
                  <a:cs typeface="+mn-cs"/>
                </a:rPr>
                <a:t>标题文字</a:t>
              </a:r>
              <a:endParaRPr kumimoji="0" lang="en-US" altLang="zh-CN" sz="1400" b="1" i="0" u="none" strike="noStrike" kern="1200" cap="none" spc="0" normalizeH="0" baseline="0" noProof="0" dirty="0" smtClean="0">
                <a:ln>
                  <a:noFill/>
                </a:ln>
                <a:solidFill>
                  <a:srgbClr val="52A21D"/>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smtClean="0">
                  <a:ln>
                    <a:noFill/>
                  </a:ln>
                  <a:solidFill>
                    <a:srgbClr val="181818"/>
                  </a:solidFill>
                  <a:effectLst/>
                  <a:uLnTx/>
                  <a:uFillTx/>
                  <a:latin typeface="微软雅黑" pitchFamily="34" charset="-122"/>
                  <a:ea typeface="微软雅黑" pitchFamily="34" charset="-122"/>
                  <a:cs typeface="+mn-cs"/>
                </a:rPr>
                <a:t>点击</a:t>
              </a:r>
              <a:r>
                <a:rPr kumimoji="0" lang="zh-CN" altLang="en-US" sz="1200" b="0" i="0" u="none" strike="noStrike" kern="0" cap="none" spc="0" normalizeH="0" baseline="0" noProof="0" dirty="0">
                  <a:ln>
                    <a:noFill/>
                  </a:ln>
                  <a:solidFill>
                    <a:srgbClr val="181818"/>
                  </a:solidFill>
                  <a:effectLst/>
                  <a:uLnTx/>
                  <a:uFillTx/>
                  <a:latin typeface="微软雅黑" pitchFamily="34" charset="-122"/>
                  <a:ea typeface="微软雅黑" pitchFamily="34" charset="-122"/>
                  <a:cs typeface="+mn-cs"/>
                </a:rPr>
                <a:t>添加</a:t>
              </a:r>
              <a:r>
                <a:rPr kumimoji="0" lang="zh-CN" altLang="en-US" sz="1200" b="0" i="0" u="none" strike="noStrike" kern="0" cap="none" spc="0" normalizeH="0" baseline="0" noProof="0" dirty="0" smtClean="0">
                  <a:ln>
                    <a:noFill/>
                  </a:ln>
                  <a:solidFill>
                    <a:srgbClr val="181818"/>
                  </a:solidFill>
                  <a:effectLst/>
                  <a:uLnTx/>
                  <a:uFillTx/>
                  <a:latin typeface="微软雅黑" pitchFamily="34" charset="-122"/>
                  <a:ea typeface="微软雅黑" pitchFamily="34" charset="-122"/>
                  <a:cs typeface="+mn-cs"/>
                </a:rPr>
                <a:t>文本</a:t>
              </a:r>
              <a:r>
                <a:rPr kumimoji="0" lang="zh-CN" altLang="en-US" sz="1200" b="0" i="0" u="none" strike="noStrike" kern="0" cap="none" spc="0" normalizeH="0" baseline="0" noProof="0" dirty="0">
                  <a:ln>
                    <a:noFill/>
                  </a:ln>
                  <a:solidFill>
                    <a:srgbClr val="181818"/>
                  </a:solidFill>
                  <a:effectLst/>
                  <a:uLnTx/>
                  <a:uFillTx/>
                  <a:latin typeface="微软雅黑" pitchFamily="34" charset="-122"/>
                  <a:ea typeface="微软雅黑" pitchFamily="34" charset="-122"/>
                  <a:cs typeface="+mn-cs"/>
                </a:rPr>
                <a:t>点击添加文本    </a:t>
              </a:r>
              <a:endParaRPr kumimoji="0" lang="en-US" altLang="zh-CN" sz="1200" b="0" i="0" u="none" strike="noStrike" kern="0" cap="none" spc="0" normalizeH="0" baseline="0" noProof="0" dirty="0">
                <a:ln>
                  <a:noFill/>
                </a:ln>
                <a:solidFill>
                  <a:srgbClr val="181818"/>
                </a:solidFill>
                <a:effectLst/>
                <a:uLnTx/>
                <a:uFillTx/>
                <a:latin typeface="微软雅黑" pitchFamily="34" charset="-122"/>
                <a:ea typeface="微软雅黑"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181818"/>
                  </a:solidFill>
                  <a:effectLst/>
                  <a:uLnTx/>
                  <a:uFillTx/>
                  <a:latin typeface="微软雅黑" pitchFamily="34" charset="-122"/>
                  <a:ea typeface="微软雅黑" pitchFamily="34" charset="-122"/>
                  <a:cs typeface="+mn-cs"/>
                </a:rPr>
                <a:t>点击添加</a:t>
              </a:r>
              <a:r>
                <a:rPr kumimoji="0" lang="zh-CN" altLang="en-US" sz="1200" b="0" i="0" u="none" strike="noStrike" kern="0" cap="none" spc="0" normalizeH="0" baseline="0" noProof="0" dirty="0" smtClean="0">
                  <a:ln>
                    <a:noFill/>
                  </a:ln>
                  <a:solidFill>
                    <a:srgbClr val="181818"/>
                  </a:solidFill>
                  <a:effectLst/>
                  <a:uLnTx/>
                  <a:uFillTx/>
                  <a:latin typeface="微软雅黑" pitchFamily="34" charset="-122"/>
                  <a:ea typeface="微软雅黑" pitchFamily="34" charset="-122"/>
                  <a:cs typeface="+mn-cs"/>
                </a:rPr>
                <a:t>文本点击添加文本</a:t>
              </a:r>
              <a:endParaRPr kumimoji="0" lang="en-US" altLang="zh-CN" sz="1200" b="0" i="0" u="none" strike="noStrike" kern="0" cap="none" spc="0" normalizeH="0" baseline="0" noProof="0" dirty="0">
                <a:ln>
                  <a:noFill/>
                </a:ln>
                <a:solidFill>
                  <a:srgbClr val="181818"/>
                </a:solidFill>
                <a:effectLst/>
                <a:uLnTx/>
                <a:uFillTx/>
                <a:latin typeface="微软雅黑" pitchFamily="34" charset="-122"/>
                <a:ea typeface="微软雅黑" pitchFamily="34" charset="-122"/>
                <a:cs typeface="+mn-cs"/>
              </a:endParaRPr>
            </a:p>
          </p:txBody>
        </p:sp>
      </p:grpSp>
      <p:grpSp>
        <p:nvGrpSpPr>
          <p:cNvPr id="15" name="组合 14"/>
          <p:cNvGrpSpPr/>
          <p:nvPr/>
        </p:nvGrpSpPr>
        <p:grpSpPr>
          <a:xfrm>
            <a:off x="5775545" y="935709"/>
            <a:ext cx="2302770" cy="1287622"/>
            <a:chOff x="1602873" y="915566"/>
            <a:chExt cx="2080153" cy="1163143"/>
          </a:xfrm>
        </p:grpSpPr>
        <p:sp>
          <p:nvSpPr>
            <p:cNvPr id="16" name="椭圆 15"/>
            <p:cNvSpPr/>
            <p:nvPr/>
          </p:nvSpPr>
          <p:spPr>
            <a:xfrm>
              <a:off x="1602873" y="1995686"/>
              <a:ext cx="83023" cy="83023"/>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dirty="0" smtClean="0">
                <a:ln>
                  <a:noFill/>
                </a:ln>
                <a:solidFill>
                  <a:srgbClr val="181818"/>
                </a:solidFill>
                <a:effectLst/>
                <a:uLnTx/>
                <a:uFillTx/>
                <a:latin typeface="微软雅黑" pitchFamily="34" charset="-122"/>
                <a:ea typeface="微软雅黑" pitchFamily="34" charset="-122"/>
                <a:cs typeface="+mn-cs"/>
              </a:endParaRPr>
            </a:p>
          </p:txBody>
        </p:sp>
        <p:cxnSp>
          <p:nvCxnSpPr>
            <p:cNvPr id="17" name="直接连接符 16"/>
            <p:cNvCxnSpPr/>
            <p:nvPr/>
          </p:nvCxnSpPr>
          <p:spPr>
            <a:xfrm flipV="1">
              <a:off x="1644384" y="915566"/>
              <a:ext cx="0" cy="1127925"/>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8" name="文本框 3"/>
            <p:cNvSpPr txBox="1"/>
            <p:nvPr/>
          </p:nvSpPr>
          <p:spPr>
            <a:xfrm>
              <a:off x="1685896" y="1147321"/>
              <a:ext cx="1997130" cy="61165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1" i="0" u="none" strike="noStrike" kern="1200" cap="none" spc="0" normalizeH="0" baseline="0" noProof="0" dirty="0" smtClean="0">
                  <a:ln>
                    <a:noFill/>
                  </a:ln>
                  <a:solidFill>
                    <a:srgbClr val="5DB620"/>
                  </a:solidFill>
                  <a:effectLst/>
                  <a:uLnTx/>
                  <a:uFillTx/>
                  <a:latin typeface="微软雅黑" panose="020B0503020204020204" pitchFamily="34" charset="-122"/>
                  <a:ea typeface="微软雅黑" panose="020B0503020204020204" pitchFamily="34" charset="-122"/>
                  <a:cs typeface="+mn-cs"/>
                </a:rPr>
                <a:t>标题文字</a:t>
              </a:r>
              <a:endParaRPr kumimoji="0" lang="en-US" altLang="zh-CN" sz="1400" b="1" i="0" u="none" strike="noStrike" kern="1200" cap="none" spc="0" normalizeH="0" baseline="0" noProof="0" dirty="0" smtClean="0">
                <a:ln>
                  <a:noFill/>
                </a:ln>
                <a:solidFill>
                  <a:srgbClr val="5DB620"/>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smtClean="0">
                  <a:ln>
                    <a:noFill/>
                  </a:ln>
                  <a:solidFill>
                    <a:srgbClr val="181818"/>
                  </a:solidFill>
                  <a:effectLst/>
                  <a:uLnTx/>
                  <a:uFillTx/>
                  <a:latin typeface="微软雅黑" pitchFamily="34" charset="-122"/>
                  <a:ea typeface="微软雅黑" pitchFamily="34" charset="-122"/>
                  <a:cs typeface="+mn-cs"/>
                </a:rPr>
                <a:t>点击</a:t>
              </a:r>
              <a:r>
                <a:rPr kumimoji="0" lang="zh-CN" altLang="en-US" sz="1200" b="0" i="0" u="none" strike="noStrike" kern="0" cap="none" spc="0" normalizeH="0" baseline="0" noProof="0" dirty="0">
                  <a:ln>
                    <a:noFill/>
                  </a:ln>
                  <a:solidFill>
                    <a:srgbClr val="181818"/>
                  </a:solidFill>
                  <a:effectLst/>
                  <a:uLnTx/>
                  <a:uFillTx/>
                  <a:latin typeface="微软雅黑" pitchFamily="34" charset="-122"/>
                  <a:ea typeface="微软雅黑" pitchFamily="34" charset="-122"/>
                  <a:cs typeface="+mn-cs"/>
                </a:rPr>
                <a:t>添加</a:t>
              </a:r>
              <a:r>
                <a:rPr kumimoji="0" lang="zh-CN" altLang="en-US" sz="1200" b="0" i="0" u="none" strike="noStrike" kern="0" cap="none" spc="0" normalizeH="0" baseline="0" noProof="0" dirty="0" smtClean="0">
                  <a:ln>
                    <a:noFill/>
                  </a:ln>
                  <a:solidFill>
                    <a:srgbClr val="181818"/>
                  </a:solidFill>
                  <a:effectLst/>
                  <a:uLnTx/>
                  <a:uFillTx/>
                  <a:latin typeface="微软雅黑" pitchFamily="34" charset="-122"/>
                  <a:ea typeface="微软雅黑" pitchFamily="34" charset="-122"/>
                  <a:cs typeface="+mn-cs"/>
                </a:rPr>
                <a:t>文本</a:t>
              </a:r>
              <a:r>
                <a:rPr kumimoji="0" lang="zh-CN" altLang="en-US" sz="1200" b="0" i="0" u="none" strike="noStrike" kern="0" cap="none" spc="0" normalizeH="0" baseline="0" noProof="0" dirty="0">
                  <a:ln>
                    <a:noFill/>
                  </a:ln>
                  <a:solidFill>
                    <a:srgbClr val="181818"/>
                  </a:solidFill>
                  <a:effectLst/>
                  <a:uLnTx/>
                  <a:uFillTx/>
                  <a:latin typeface="微软雅黑" pitchFamily="34" charset="-122"/>
                  <a:ea typeface="微软雅黑" pitchFamily="34" charset="-122"/>
                  <a:cs typeface="+mn-cs"/>
                </a:rPr>
                <a:t>点击添加文本    </a:t>
              </a:r>
              <a:endParaRPr kumimoji="0" lang="en-US" altLang="zh-CN" sz="1200" b="0" i="0" u="none" strike="noStrike" kern="0" cap="none" spc="0" normalizeH="0" baseline="0" noProof="0" dirty="0">
                <a:ln>
                  <a:noFill/>
                </a:ln>
                <a:solidFill>
                  <a:srgbClr val="181818"/>
                </a:solidFill>
                <a:effectLst/>
                <a:uLnTx/>
                <a:uFillTx/>
                <a:latin typeface="微软雅黑" pitchFamily="34" charset="-122"/>
                <a:ea typeface="微软雅黑"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181818"/>
                  </a:solidFill>
                  <a:effectLst/>
                  <a:uLnTx/>
                  <a:uFillTx/>
                  <a:latin typeface="微软雅黑" pitchFamily="34" charset="-122"/>
                  <a:ea typeface="微软雅黑" pitchFamily="34" charset="-122"/>
                  <a:cs typeface="+mn-cs"/>
                </a:rPr>
                <a:t>点击添加</a:t>
              </a:r>
              <a:r>
                <a:rPr kumimoji="0" lang="zh-CN" altLang="en-US" sz="1200" b="0" i="0" u="none" strike="noStrike" kern="0" cap="none" spc="0" normalizeH="0" baseline="0" noProof="0" dirty="0" smtClean="0">
                  <a:ln>
                    <a:noFill/>
                  </a:ln>
                  <a:solidFill>
                    <a:srgbClr val="181818"/>
                  </a:solidFill>
                  <a:effectLst/>
                  <a:uLnTx/>
                  <a:uFillTx/>
                  <a:latin typeface="微软雅黑" pitchFamily="34" charset="-122"/>
                  <a:ea typeface="微软雅黑" pitchFamily="34" charset="-122"/>
                  <a:cs typeface="+mn-cs"/>
                </a:rPr>
                <a:t>文本点击添加文本</a:t>
              </a:r>
              <a:endParaRPr kumimoji="0" lang="en-US" altLang="zh-CN" sz="1200" b="0" i="0" u="none" strike="noStrike" kern="0" cap="none" spc="0" normalizeH="0" baseline="0" noProof="0" dirty="0">
                <a:ln>
                  <a:noFill/>
                </a:ln>
                <a:solidFill>
                  <a:srgbClr val="181818"/>
                </a:solidFill>
                <a:effectLst/>
                <a:uLnTx/>
                <a:uFillTx/>
                <a:latin typeface="微软雅黑" pitchFamily="34" charset="-122"/>
                <a:ea typeface="微软雅黑" pitchFamily="34" charset="-122"/>
                <a:cs typeface="+mn-cs"/>
              </a:endParaRPr>
            </a:p>
          </p:txBody>
        </p:sp>
      </p:grpSp>
      <p:grpSp>
        <p:nvGrpSpPr>
          <p:cNvPr id="19" name="组合 18"/>
          <p:cNvGrpSpPr/>
          <p:nvPr/>
        </p:nvGrpSpPr>
        <p:grpSpPr>
          <a:xfrm>
            <a:off x="2572146" y="3406852"/>
            <a:ext cx="2304712" cy="1253130"/>
            <a:chOff x="2572146" y="3406852"/>
            <a:chExt cx="2304712" cy="1253130"/>
          </a:xfrm>
        </p:grpSpPr>
        <p:grpSp>
          <p:nvGrpSpPr>
            <p:cNvPr id="20" name="组合 19"/>
            <p:cNvGrpSpPr/>
            <p:nvPr/>
          </p:nvGrpSpPr>
          <p:grpSpPr>
            <a:xfrm>
              <a:off x="2572146" y="3406852"/>
              <a:ext cx="91908" cy="1253130"/>
              <a:chOff x="5796760" y="3373688"/>
              <a:chExt cx="83023" cy="1131985"/>
            </a:xfrm>
          </p:grpSpPr>
          <p:sp>
            <p:nvSpPr>
              <p:cNvPr id="22" name="椭圆 21"/>
              <p:cNvSpPr/>
              <p:nvPr/>
            </p:nvSpPr>
            <p:spPr>
              <a:xfrm>
                <a:off x="5796760" y="3373688"/>
                <a:ext cx="83023" cy="83023"/>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dirty="0" smtClean="0">
                  <a:ln>
                    <a:noFill/>
                  </a:ln>
                  <a:solidFill>
                    <a:srgbClr val="181818"/>
                  </a:solidFill>
                  <a:effectLst/>
                  <a:uLnTx/>
                  <a:uFillTx/>
                  <a:latin typeface="微软雅黑" pitchFamily="34" charset="-122"/>
                  <a:ea typeface="微软雅黑" pitchFamily="34" charset="-122"/>
                  <a:cs typeface="+mn-cs"/>
                </a:endParaRPr>
              </a:p>
            </p:txBody>
          </p:sp>
          <p:cxnSp>
            <p:nvCxnSpPr>
              <p:cNvPr id="23" name="直接连接符 22"/>
              <p:cNvCxnSpPr>
                <a:stCxn id="22" idx="4"/>
              </p:cNvCxnSpPr>
              <p:nvPr/>
            </p:nvCxnSpPr>
            <p:spPr>
              <a:xfrm>
                <a:off x="5838271" y="3456711"/>
                <a:ext cx="0" cy="104896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1" name="文本框 3"/>
            <p:cNvSpPr txBox="1"/>
            <p:nvPr/>
          </p:nvSpPr>
          <p:spPr>
            <a:xfrm>
              <a:off x="2665996" y="3704585"/>
              <a:ext cx="2210862" cy="67710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1" i="0" u="none" strike="noStrike" kern="1200" cap="none" spc="0" normalizeH="0" baseline="0" noProof="0" dirty="0" smtClean="0">
                  <a:ln>
                    <a:noFill/>
                  </a:ln>
                  <a:solidFill>
                    <a:srgbClr val="5DB620"/>
                  </a:solidFill>
                  <a:effectLst/>
                  <a:uLnTx/>
                  <a:uFillTx/>
                  <a:latin typeface="微软雅黑" panose="020B0503020204020204" pitchFamily="34" charset="-122"/>
                  <a:ea typeface="微软雅黑" panose="020B0503020204020204" pitchFamily="34" charset="-122"/>
                  <a:cs typeface="+mn-cs"/>
                </a:rPr>
                <a:t>标题文字</a:t>
              </a:r>
              <a:endParaRPr kumimoji="0" lang="en-US" altLang="zh-CN" sz="1400" b="1" i="0" u="none" strike="noStrike" kern="1200" cap="none" spc="0" normalizeH="0" baseline="0" noProof="0" dirty="0" smtClean="0">
                <a:ln>
                  <a:noFill/>
                </a:ln>
                <a:solidFill>
                  <a:srgbClr val="5DB620"/>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smtClean="0">
                  <a:ln>
                    <a:noFill/>
                  </a:ln>
                  <a:solidFill>
                    <a:srgbClr val="181818"/>
                  </a:solidFill>
                  <a:effectLst/>
                  <a:uLnTx/>
                  <a:uFillTx/>
                  <a:latin typeface="微软雅黑" pitchFamily="34" charset="-122"/>
                  <a:ea typeface="微软雅黑" pitchFamily="34" charset="-122"/>
                  <a:cs typeface="+mn-cs"/>
                </a:rPr>
                <a:t>点击</a:t>
              </a:r>
              <a:r>
                <a:rPr kumimoji="0" lang="zh-CN" altLang="en-US" sz="1200" b="0" i="0" u="none" strike="noStrike" kern="0" cap="none" spc="0" normalizeH="0" baseline="0" noProof="0" dirty="0">
                  <a:ln>
                    <a:noFill/>
                  </a:ln>
                  <a:solidFill>
                    <a:srgbClr val="181818"/>
                  </a:solidFill>
                  <a:effectLst/>
                  <a:uLnTx/>
                  <a:uFillTx/>
                  <a:latin typeface="微软雅黑" pitchFamily="34" charset="-122"/>
                  <a:ea typeface="微软雅黑" pitchFamily="34" charset="-122"/>
                  <a:cs typeface="+mn-cs"/>
                </a:rPr>
                <a:t>添加</a:t>
              </a:r>
              <a:r>
                <a:rPr kumimoji="0" lang="zh-CN" altLang="en-US" sz="1200" b="0" i="0" u="none" strike="noStrike" kern="0" cap="none" spc="0" normalizeH="0" baseline="0" noProof="0" dirty="0" smtClean="0">
                  <a:ln>
                    <a:noFill/>
                  </a:ln>
                  <a:solidFill>
                    <a:srgbClr val="181818"/>
                  </a:solidFill>
                  <a:effectLst/>
                  <a:uLnTx/>
                  <a:uFillTx/>
                  <a:latin typeface="微软雅黑" pitchFamily="34" charset="-122"/>
                  <a:ea typeface="微软雅黑" pitchFamily="34" charset="-122"/>
                  <a:cs typeface="+mn-cs"/>
                </a:rPr>
                <a:t>文本</a:t>
              </a:r>
              <a:r>
                <a:rPr kumimoji="0" lang="zh-CN" altLang="en-US" sz="1200" b="0" i="0" u="none" strike="noStrike" kern="0" cap="none" spc="0" normalizeH="0" baseline="0" noProof="0" dirty="0">
                  <a:ln>
                    <a:noFill/>
                  </a:ln>
                  <a:solidFill>
                    <a:srgbClr val="181818"/>
                  </a:solidFill>
                  <a:effectLst/>
                  <a:uLnTx/>
                  <a:uFillTx/>
                  <a:latin typeface="微软雅黑" pitchFamily="34" charset="-122"/>
                  <a:ea typeface="微软雅黑" pitchFamily="34" charset="-122"/>
                  <a:cs typeface="+mn-cs"/>
                </a:rPr>
                <a:t>点击添加文本    </a:t>
              </a:r>
              <a:endParaRPr kumimoji="0" lang="en-US" altLang="zh-CN" sz="1200" b="0" i="0" u="none" strike="noStrike" kern="0" cap="none" spc="0" normalizeH="0" baseline="0" noProof="0" dirty="0">
                <a:ln>
                  <a:noFill/>
                </a:ln>
                <a:solidFill>
                  <a:srgbClr val="181818"/>
                </a:solidFill>
                <a:effectLst/>
                <a:uLnTx/>
                <a:uFillTx/>
                <a:latin typeface="微软雅黑" pitchFamily="34" charset="-122"/>
                <a:ea typeface="微软雅黑"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181818"/>
                  </a:solidFill>
                  <a:effectLst/>
                  <a:uLnTx/>
                  <a:uFillTx/>
                  <a:latin typeface="微软雅黑" pitchFamily="34" charset="-122"/>
                  <a:ea typeface="微软雅黑" pitchFamily="34" charset="-122"/>
                  <a:cs typeface="+mn-cs"/>
                </a:rPr>
                <a:t>点击添加</a:t>
              </a:r>
              <a:r>
                <a:rPr kumimoji="0" lang="zh-CN" altLang="en-US" sz="1200" b="0" i="0" u="none" strike="noStrike" kern="0" cap="none" spc="0" normalizeH="0" baseline="0" noProof="0" dirty="0" smtClean="0">
                  <a:ln>
                    <a:noFill/>
                  </a:ln>
                  <a:solidFill>
                    <a:srgbClr val="181818"/>
                  </a:solidFill>
                  <a:effectLst/>
                  <a:uLnTx/>
                  <a:uFillTx/>
                  <a:latin typeface="微软雅黑" pitchFamily="34" charset="-122"/>
                  <a:ea typeface="微软雅黑" pitchFamily="34" charset="-122"/>
                  <a:cs typeface="+mn-cs"/>
                </a:rPr>
                <a:t>文本点击添加文本</a:t>
              </a:r>
              <a:endParaRPr kumimoji="0" lang="en-US" altLang="zh-CN" sz="1200" b="0" i="0" u="none" strike="noStrike" kern="0" cap="none" spc="0" normalizeH="0" baseline="0" noProof="0" dirty="0">
                <a:ln>
                  <a:noFill/>
                </a:ln>
                <a:solidFill>
                  <a:srgbClr val="181818"/>
                </a:solidFill>
                <a:effectLst/>
                <a:uLnTx/>
                <a:uFillTx/>
                <a:latin typeface="微软雅黑" pitchFamily="34" charset="-122"/>
                <a:ea typeface="微软雅黑" pitchFamily="34" charset="-122"/>
                <a:cs typeface="+mn-cs"/>
              </a:endParaRPr>
            </a:p>
          </p:txBody>
        </p:sp>
      </p:grpSp>
    </p:spTree>
    <p:extLst>
      <p:ext uri="{BB962C8B-B14F-4D97-AF65-F5344CB8AC3E}">
        <p14:creationId xmlns:p14="http://schemas.microsoft.com/office/powerpoint/2010/main" xmlns="" val="4145751586"/>
      </p:ext>
    </p:extLst>
  </p:cSld>
  <p:clrMapOvr>
    <a:masterClrMapping/>
  </p:clrMapOvr>
  <mc:AlternateContent xmlns:mc="http://schemas.openxmlformats.org/markup-compatibility/2006">
    <mc:Choice xmlns:p14="http://schemas.microsoft.com/office/powerpoint/2010/main" xmlns="" Requires="p14">
      <p:transition spd="slow" p14:dur="1250" advClick="0" advTm="3713">
        <p14:switch dir="r"/>
      </p:transition>
    </mc:Choice>
    <mc:Fallback>
      <p:transition spd="slow" advClick="0" advTm="371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left)">
                                      <p:cBhvr>
                                        <p:cTn id="19" dur="500"/>
                                        <p:tgtEl>
                                          <p:spTgt spid="5"/>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left)">
                                      <p:cBhvr>
                                        <p:cTn id="27" dur="500"/>
                                        <p:tgtEl>
                                          <p:spTgt spid="7"/>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500"/>
                                        <p:tgtEl>
                                          <p:spTgt spid="8"/>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left)">
                                      <p:cBhvr>
                                        <p:cTn id="35" dur="500"/>
                                        <p:tgtEl>
                                          <p:spTgt spid="9"/>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fade">
                                      <p:cBhvr>
                                        <p:cTn id="39" dur="500"/>
                                        <p:tgtEl>
                                          <p:spTgt spid="10"/>
                                        </p:tgtEl>
                                      </p:cBhvr>
                                    </p:animEffect>
                                  </p:childTnLst>
                                </p:cTn>
                              </p:par>
                            </p:childTnLst>
                          </p:cTn>
                        </p:par>
                        <p:par>
                          <p:cTn id="40" fill="hold">
                            <p:stCondLst>
                              <p:cond delay="4500"/>
                            </p:stCondLst>
                            <p:childTnLst>
                              <p:par>
                                <p:cTn id="41" presetID="42" presetClass="entr" presetSubtype="0" fill="hold" nodeType="after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fade">
                                      <p:cBhvr>
                                        <p:cTn id="43" dur="1000"/>
                                        <p:tgtEl>
                                          <p:spTgt spid="11"/>
                                        </p:tgtEl>
                                      </p:cBhvr>
                                    </p:animEffect>
                                    <p:anim calcmode="lin" valueType="num">
                                      <p:cBhvr>
                                        <p:cTn id="44" dur="1000" fill="hold"/>
                                        <p:tgtEl>
                                          <p:spTgt spid="11"/>
                                        </p:tgtEl>
                                        <p:attrNameLst>
                                          <p:attrName>ppt_x</p:attrName>
                                        </p:attrNameLst>
                                      </p:cBhvr>
                                      <p:tavLst>
                                        <p:tav tm="0">
                                          <p:val>
                                            <p:strVal val="#ppt_x"/>
                                          </p:val>
                                        </p:tav>
                                        <p:tav tm="100000">
                                          <p:val>
                                            <p:strVal val="#ppt_x"/>
                                          </p:val>
                                        </p:tav>
                                      </p:tavLst>
                                    </p:anim>
                                    <p:anim calcmode="lin" valueType="num">
                                      <p:cBhvr>
                                        <p:cTn id="45" dur="1000" fill="hold"/>
                                        <p:tgtEl>
                                          <p:spTgt spid="11"/>
                                        </p:tgtEl>
                                        <p:attrNameLst>
                                          <p:attrName>ppt_y</p:attrName>
                                        </p:attrNameLst>
                                      </p:cBhvr>
                                      <p:tavLst>
                                        <p:tav tm="0">
                                          <p:val>
                                            <p:strVal val="#ppt_y+.1"/>
                                          </p:val>
                                        </p:tav>
                                        <p:tav tm="100000">
                                          <p:val>
                                            <p:strVal val="#ppt_y"/>
                                          </p:val>
                                        </p:tav>
                                      </p:tavLst>
                                    </p:anim>
                                  </p:childTnLst>
                                </p:cTn>
                              </p:par>
                            </p:childTnLst>
                          </p:cTn>
                        </p:par>
                        <p:par>
                          <p:cTn id="46" fill="hold">
                            <p:stCondLst>
                              <p:cond delay="5500"/>
                            </p:stCondLst>
                            <p:childTnLst>
                              <p:par>
                                <p:cTn id="47" presetID="42" presetClass="entr" presetSubtype="0" fill="hold" nodeType="afterEffect">
                                  <p:stCondLst>
                                    <p:cond delay="0"/>
                                  </p:stCondLst>
                                  <p:childTnLst>
                                    <p:set>
                                      <p:cBhvr>
                                        <p:cTn id="48" dur="1" fill="hold">
                                          <p:stCondLst>
                                            <p:cond delay="0"/>
                                          </p:stCondLst>
                                        </p:cTn>
                                        <p:tgtEl>
                                          <p:spTgt spid="15"/>
                                        </p:tgtEl>
                                        <p:attrNameLst>
                                          <p:attrName>style.visibility</p:attrName>
                                        </p:attrNameLst>
                                      </p:cBhvr>
                                      <p:to>
                                        <p:strVal val="visible"/>
                                      </p:to>
                                    </p:set>
                                    <p:animEffect transition="in" filter="fade">
                                      <p:cBhvr>
                                        <p:cTn id="49" dur="1000"/>
                                        <p:tgtEl>
                                          <p:spTgt spid="15"/>
                                        </p:tgtEl>
                                      </p:cBhvr>
                                    </p:animEffect>
                                    <p:anim calcmode="lin" valueType="num">
                                      <p:cBhvr>
                                        <p:cTn id="50" dur="1000" fill="hold"/>
                                        <p:tgtEl>
                                          <p:spTgt spid="15"/>
                                        </p:tgtEl>
                                        <p:attrNameLst>
                                          <p:attrName>ppt_x</p:attrName>
                                        </p:attrNameLst>
                                      </p:cBhvr>
                                      <p:tavLst>
                                        <p:tav tm="0">
                                          <p:val>
                                            <p:strVal val="#ppt_x"/>
                                          </p:val>
                                        </p:tav>
                                        <p:tav tm="100000">
                                          <p:val>
                                            <p:strVal val="#ppt_x"/>
                                          </p:val>
                                        </p:tav>
                                      </p:tavLst>
                                    </p:anim>
                                    <p:anim calcmode="lin" valueType="num">
                                      <p:cBhvr>
                                        <p:cTn id="51" dur="1000" fill="hold"/>
                                        <p:tgtEl>
                                          <p:spTgt spid="15"/>
                                        </p:tgtEl>
                                        <p:attrNameLst>
                                          <p:attrName>ppt_y</p:attrName>
                                        </p:attrNameLst>
                                      </p:cBhvr>
                                      <p:tavLst>
                                        <p:tav tm="0">
                                          <p:val>
                                            <p:strVal val="#ppt_y+.1"/>
                                          </p:val>
                                        </p:tav>
                                        <p:tav tm="100000">
                                          <p:val>
                                            <p:strVal val="#ppt_y"/>
                                          </p:val>
                                        </p:tav>
                                      </p:tavLst>
                                    </p:anim>
                                  </p:childTnLst>
                                </p:cTn>
                              </p:par>
                            </p:childTnLst>
                          </p:cTn>
                        </p:par>
                        <p:par>
                          <p:cTn id="52" fill="hold">
                            <p:stCondLst>
                              <p:cond delay="6500"/>
                            </p:stCondLst>
                            <p:childTnLst>
                              <p:par>
                                <p:cTn id="53" presetID="47" presetClass="entr" presetSubtype="0" fill="hold" nodeType="afterEffect">
                                  <p:stCondLst>
                                    <p:cond delay="0"/>
                                  </p:stCondLst>
                                  <p:childTnLst>
                                    <p:set>
                                      <p:cBhvr>
                                        <p:cTn id="54" dur="1" fill="hold">
                                          <p:stCondLst>
                                            <p:cond delay="0"/>
                                          </p:stCondLst>
                                        </p:cTn>
                                        <p:tgtEl>
                                          <p:spTgt spid="19"/>
                                        </p:tgtEl>
                                        <p:attrNameLst>
                                          <p:attrName>style.visibility</p:attrName>
                                        </p:attrNameLst>
                                      </p:cBhvr>
                                      <p:to>
                                        <p:strVal val="visible"/>
                                      </p:to>
                                    </p:set>
                                    <p:animEffect transition="in" filter="fade">
                                      <p:cBhvr>
                                        <p:cTn id="55" dur="1000"/>
                                        <p:tgtEl>
                                          <p:spTgt spid="19"/>
                                        </p:tgtEl>
                                      </p:cBhvr>
                                    </p:animEffect>
                                    <p:anim calcmode="lin" valueType="num">
                                      <p:cBhvr>
                                        <p:cTn id="56" dur="1000" fill="hold"/>
                                        <p:tgtEl>
                                          <p:spTgt spid="19"/>
                                        </p:tgtEl>
                                        <p:attrNameLst>
                                          <p:attrName>ppt_x</p:attrName>
                                        </p:attrNameLst>
                                      </p:cBhvr>
                                      <p:tavLst>
                                        <p:tav tm="0">
                                          <p:val>
                                            <p:strVal val="#ppt_x"/>
                                          </p:val>
                                        </p:tav>
                                        <p:tav tm="100000">
                                          <p:val>
                                            <p:strVal val="#ppt_x"/>
                                          </p:val>
                                        </p:tav>
                                      </p:tavLst>
                                    </p:anim>
                                    <p:anim calcmode="lin" valueType="num">
                                      <p:cBhvr>
                                        <p:cTn id="57"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a:spLocks noChangeArrowheads="1"/>
          </p:cNvSpPr>
          <p:nvPr/>
        </p:nvSpPr>
        <p:spPr bwMode="auto">
          <a:xfrm>
            <a:off x="4903454" y="1547201"/>
            <a:ext cx="3820812" cy="263149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srgbClr val="181818"/>
                </a:solidFill>
                <a:effectLst/>
                <a:uLnTx/>
                <a:uFillTx/>
                <a:latin typeface="微软雅黑" pitchFamily="34" charset="-122"/>
                <a:ea typeface="微软雅黑" pitchFamily="34" charset="-122"/>
                <a:cs typeface="+mn-cs"/>
                <a:sym typeface="微软雅黑" pitchFamily="34" charset="-122"/>
              </a:rPr>
              <a:t>单击添加文本单击添加文本单击添加文本单击添加文本单击添加文本单击添加文本单击添加文本单击添加文本单击添加文本单击添加文本单击添加文本单击添加文本单击添加文本单击添加</a:t>
            </a:r>
            <a:r>
              <a:rPr kumimoji="0" lang="zh-CN" altLang="en-US" sz="1100" b="0" i="0" u="none" strike="noStrike" kern="1200" cap="none" spc="0" normalizeH="0" baseline="0" noProof="0" dirty="0" smtClean="0">
                <a:ln>
                  <a:noFill/>
                </a:ln>
                <a:solidFill>
                  <a:srgbClr val="181818"/>
                </a:solidFill>
                <a:effectLst/>
                <a:uLnTx/>
                <a:uFillTx/>
                <a:latin typeface="微软雅黑" pitchFamily="34" charset="-122"/>
                <a:ea typeface="微软雅黑" pitchFamily="34" charset="-122"/>
                <a:cs typeface="+mn-cs"/>
                <a:sym typeface="微软雅黑" pitchFamily="34" charset="-122"/>
              </a:rPr>
              <a:t>文本</a:t>
            </a:r>
            <a:endParaRPr kumimoji="0" lang="en-US" altLang="zh-CN" sz="1100" b="0" i="0" u="none" strike="noStrike" kern="1200" cap="none" spc="0" normalizeH="0" baseline="0" noProof="0" dirty="0" smtClean="0">
              <a:ln>
                <a:noFill/>
              </a:ln>
              <a:solidFill>
                <a:srgbClr val="181818"/>
              </a:solidFill>
              <a:effectLst/>
              <a:uLnTx/>
              <a:uFillTx/>
              <a:latin typeface="微软雅黑" pitchFamily="34" charset="-122"/>
              <a:ea typeface="微软雅黑" pitchFamily="34" charset="-122"/>
              <a:cs typeface="+mn-cs"/>
              <a:sym typeface="微软雅黑" pitchFamily="34" charset="-122"/>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srgbClr val="181818"/>
                </a:solidFill>
                <a:effectLst/>
                <a:uLnTx/>
                <a:uFillTx/>
                <a:latin typeface="微软雅黑" pitchFamily="34" charset="-122"/>
                <a:ea typeface="微软雅黑" pitchFamily="34" charset="-122"/>
                <a:cs typeface="+mn-cs"/>
                <a:sym typeface="微软雅黑" pitchFamily="34" charset="-122"/>
              </a:rPr>
              <a:t>单击添加文本单击添加文本单击添加文本单击添加文本单击添加文本单击添加文本单击添加文本单击添加文本单击添加文本单击添加文本单击添加文本单击添加文本单击添加文本单击添加文本</a:t>
            </a: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altLang="zh-CN" sz="1100" b="0" i="0" u="none" strike="noStrike" kern="1200" cap="none" spc="0" normalizeH="0" baseline="0" noProof="0" dirty="0" smtClean="0">
              <a:ln>
                <a:noFill/>
              </a:ln>
              <a:solidFill>
                <a:srgbClr val="181818"/>
              </a:solidFill>
              <a:effectLst/>
              <a:uLnTx/>
              <a:uFillTx/>
              <a:latin typeface="微软雅黑" pitchFamily="34" charset="-122"/>
              <a:ea typeface="微软雅黑" pitchFamily="34" charset="-122"/>
              <a:cs typeface="+mn-cs"/>
              <a:sym typeface="微软雅黑" pitchFamily="34" charset="-122"/>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zh-CN" altLang="en-US" sz="1100" b="0" i="0" u="none" strike="noStrike" kern="1200" cap="none" spc="0" normalizeH="0" baseline="0" noProof="0" dirty="0">
              <a:ln>
                <a:noFill/>
              </a:ln>
              <a:solidFill>
                <a:srgbClr val="181818"/>
              </a:solidFill>
              <a:effectLst/>
              <a:uLnTx/>
              <a:uFillTx/>
              <a:latin typeface="微软雅黑" pitchFamily="34" charset="-122"/>
              <a:ea typeface="微软雅黑" pitchFamily="34" charset="-122"/>
              <a:cs typeface="+mn-cs"/>
              <a:sym typeface="微软雅黑" pitchFamily="34" charset="-122"/>
            </a:endParaRPr>
          </a:p>
        </p:txBody>
      </p:sp>
      <p:grpSp>
        <p:nvGrpSpPr>
          <p:cNvPr id="3" name="组合 2"/>
          <p:cNvGrpSpPr/>
          <p:nvPr/>
        </p:nvGrpSpPr>
        <p:grpSpPr>
          <a:xfrm>
            <a:off x="840869" y="1098191"/>
            <a:ext cx="7907595" cy="338554"/>
            <a:chOff x="840869" y="985422"/>
            <a:chExt cx="7907595" cy="338554"/>
          </a:xfrm>
        </p:grpSpPr>
        <p:cxnSp>
          <p:nvCxnSpPr>
            <p:cNvPr id="4" name="直接连接符 3"/>
            <p:cNvCxnSpPr/>
            <p:nvPr/>
          </p:nvCxnSpPr>
          <p:spPr>
            <a:xfrm>
              <a:off x="840869" y="1323976"/>
              <a:ext cx="3830895" cy="0"/>
            </a:xfrm>
            <a:prstGeom prst="line">
              <a:avLst/>
            </a:prstGeom>
            <a:solidFill>
              <a:srgbClr val="070606"/>
            </a:solidFill>
            <a:ln w="15875">
              <a:solidFill>
                <a:schemeClr val="tx1"/>
              </a:solidFill>
              <a:round/>
              <a:headEnd/>
              <a:tailEnd/>
            </a:ln>
          </p:spPr>
        </p:cxnSp>
        <p:sp>
          <p:nvSpPr>
            <p:cNvPr id="5" name="TextBox 4"/>
            <p:cNvSpPr txBox="1"/>
            <p:nvPr/>
          </p:nvSpPr>
          <p:spPr bwMode="auto">
            <a:xfrm>
              <a:off x="884560" y="985422"/>
              <a:ext cx="1159292" cy="338554"/>
            </a:xfrm>
            <a:prstGeom prst="rect">
              <a:avLst/>
            </a:prstGeom>
            <a:noFill/>
          </p:spPr>
          <p:txBody>
            <a:bodyPr wrap="none">
              <a:spAutoFit/>
            </a:bodyPr>
            <a:lstStyle>
              <a:defPPr>
                <a:defRPr lang="zh-CN"/>
              </a:defPPr>
              <a:lvl1pPr fontAlgn="auto">
                <a:spcBef>
                  <a:spcPts val="0"/>
                </a:spcBef>
                <a:spcAft>
                  <a:spcPts val="0"/>
                </a:spcAft>
                <a:defRPr sz="1200" spc="300">
                  <a:latin typeface="微软雅黑" pitchFamily="34" charset="-122"/>
                  <a:ea typeface="微软雅黑" pitchFamily="34" charset="-122"/>
                  <a:cs typeface="Arial"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300" normalizeH="0" baseline="0" noProof="0" dirty="0">
                  <a:ln>
                    <a:noFill/>
                  </a:ln>
                  <a:solidFill>
                    <a:srgbClr val="181818"/>
                  </a:solidFill>
                  <a:effectLst/>
                  <a:uLnTx/>
                  <a:uFillTx/>
                  <a:latin typeface="微软雅黑" pitchFamily="34" charset="-122"/>
                  <a:ea typeface="微软雅黑" pitchFamily="34" charset="-122"/>
                  <a:cs typeface="Arial" pitchFamily="34" charset="0"/>
                </a:rPr>
                <a:t>添加标题</a:t>
              </a:r>
            </a:p>
          </p:txBody>
        </p:sp>
        <p:cxnSp>
          <p:nvCxnSpPr>
            <p:cNvPr id="6" name="直接连接符 5"/>
            <p:cNvCxnSpPr/>
            <p:nvPr/>
          </p:nvCxnSpPr>
          <p:spPr>
            <a:xfrm>
              <a:off x="4917569" y="1323976"/>
              <a:ext cx="3830895" cy="0"/>
            </a:xfrm>
            <a:prstGeom prst="line">
              <a:avLst/>
            </a:prstGeom>
            <a:solidFill>
              <a:srgbClr val="070606"/>
            </a:solidFill>
            <a:ln w="15875">
              <a:solidFill>
                <a:schemeClr val="tx1"/>
              </a:solidFill>
              <a:round/>
              <a:headEnd/>
              <a:tailEnd/>
            </a:ln>
          </p:spPr>
        </p:cxnSp>
        <p:sp>
          <p:nvSpPr>
            <p:cNvPr id="7" name="TextBox 6"/>
            <p:cNvSpPr txBox="1"/>
            <p:nvPr/>
          </p:nvSpPr>
          <p:spPr bwMode="auto">
            <a:xfrm>
              <a:off x="4961260" y="985422"/>
              <a:ext cx="1159292" cy="338554"/>
            </a:xfrm>
            <a:prstGeom prst="rect">
              <a:avLst/>
            </a:prstGeom>
            <a:noFill/>
          </p:spPr>
          <p:txBody>
            <a:bodyPr wrap="none">
              <a:spAutoFit/>
            </a:bodyPr>
            <a:lstStyle>
              <a:defPPr>
                <a:defRPr lang="zh-CN"/>
              </a:defPPr>
              <a:lvl1pPr fontAlgn="auto">
                <a:spcBef>
                  <a:spcPts val="0"/>
                </a:spcBef>
                <a:spcAft>
                  <a:spcPts val="0"/>
                </a:spcAft>
                <a:defRPr sz="1200" spc="300">
                  <a:latin typeface="微软雅黑" pitchFamily="34" charset="-122"/>
                  <a:ea typeface="微软雅黑" pitchFamily="34" charset="-122"/>
                  <a:cs typeface="Arial"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300" normalizeH="0" baseline="0" noProof="0" dirty="0">
                  <a:ln>
                    <a:noFill/>
                  </a:ln>
                  <a:solidFill>
                    <a:srgbClr val="181818"/>
                  </a:solidFill>
                  <a:effectLst/>
                  <a:uLnTx/>
                  <a:uFillTx/>
                  <a:latin typeface="微软雅黑" pitchFamily="34" charset="-122"/>
                  <a:ea typeface="微软雅黑" pitchFamily="34" charset="-122"/>
                  <a:cs typeface="Arial" pitchFamily="34" charset="0"/>
                </a:rPr>
                <a:t>添加标题</a:t>
              </a:r>
            </a:p>
          </p:txBody>
        </p:sp>
      </p:grpSp>
      <p:grpSp>
        <p:nvGrpSpPr>
          <p:cNvPr id="8" name="组合 7"/>
          <p:cNvGrpSpPr/>
          <p:nvPr/>
        </p:nvGrpSpPr>
        <p:grpSpPr>
          <a:xfrm>
            <a:off x="606370" y="1716144"/>
            <a:ext cx="3881609" cy="2583798"/>
            <a:chOff x="606370" y="1603375"/>
            <a:chExt cx="3881609" cy="2583798"/>
          </a:xfrm>
        </p:grpSpPr>
        <p:sp>
          <p:nvSpPr>
            <p:cNvPr id="9" name="Freeform 8"/>
            <p:cNvSpPr>
              <a:spLocks/>
            </p:cNvSpPr>
            <p:nvPr/>
          </p:nvSpPr>
          <p:spPr bwMode="auto">
            <a:xfrm>
              <a:off x="3084264" y="2257425"/>
              <a:ext cx="531812" cy="1387475"/>
            </a:xfrm>
            <a:custGeom>
              <a:avLst/>
              <a:gdLst>
                <a:gd name="T0" fmla="*/ 2147483647 w 65"/>
                <a:gd name="T1" fmla="*/ 2147483647 h 170"/>
                <a:gd name="T2" fmla="*/ 2147483647 w 65"/>
                <a:gd name="T3" fmla="*/ 0 h 170"/>
                <a:gd name="T4" fmla="*/ 2147483647 w 65"/>
                <a:gd name="T5" fmla="*/ 2147483647 h 170"/>
                <a:gd name="T6" fmla="*/ 2147483647 w 65"/>
                <a:gd name="T7" fmla="*/ 2147483647 h 170"/>
                <a:gd name="T8" fmla="*/ 0 w 65"/>
                <a:gd name="T9" fmla="*/ 2147483647 h 170"/>
                <a:gd name="T10" fmla="*/ 2147483647 w 65"/>
                <a:gd name="T11" fmla="*/ 2147483647 h 170"/>
                <a:gd name="T12" fmla="*/ 2147483647 w 65"/>
                <a:gd name="T13" fmla="*/ 2147483647 h 17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5" h="170">
                  <a:moveTo>
                    <a:pt x="65" y="70"/>
                  </a:moveTo>
                  <a:cubicBezTo>
                    <a:pt x="65" y="44"/>
                    <a:pt x="56" y="20"/>
                    <a:pt x="42" y="0"/>
                  </a:cubicBezTo>
                  <a:cubicBezTo>
                    <a:pt x="26" y="12"/>
                    <a:pt x="26" y="12"/>
                    <a:pt x="26" y="12"/>
                  </a:cubicBezTo>
                  <a:cubicBezTo>
                    <a:pt x="38" y="28"/>
                    <a:pt x="45" y="48"/>
                    <a:pt x="45" y="70"/>
                  </a:cubicBezTo>
                  <a:cubicBezTo>
                    <a:pt x="45" y="105"/>
                    <a:pt x="27" y="136"/>
                    <a:pt x="0" y="153"/>
                  </a:cubicBezTo>
                  <a:cubicBezTo>
                    <a:pt x="10" y="170"/>
                    <a:pt x="10" y="170"/>
                    <a:pt x="10" y="170"/>
                  </a:cubicBezTo>
                  <a:cubicBezTo>
                    <a:pt x="43" y="149"/>
                    <a:pt x="65" y="112"/>
                    <a:pt x="65" y="70"/>
                  </a:cubicBezTo>
                  <a:close/>
                </a:path>
              </a:pathLst>
            </a:custGeom>
            <a:solidFill>
              <a:schemeClr val="bg2"/>
            </a:solidFill>
            <a:ln>
              <a:noFill/>
            </a:ln>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srgbClr val="181818"/>
                </a:solidFill>
                <a:effectLst/>
                <a:uLnTx/>
                <a:uFillTx/>
                <a:latin typeface="Book Antiqua"/>
                <a:ea typeface="宋体" panose="02010600030101010101" pitchFamily="2" charset="-122"/>
                <a:cs typeface="+mn-cs"/>
              </a:endParaRPr>
            </a:p>
          </p:txBody>
        </p:sp>
        <p:sp>
          <p:nvSpPr>
            <p:cNvPr id="10" name="Freeform 9"/>
            <p:cNvSpPr>
              <a:spLocks/>
            </p:cNvSpPr>
            <p:nvPr/>
          </p:nvSpPr>
          <p:spPr bwMode="auto">
            <a:xfrm>
              <a:off x="2609601" y="1866900"/>
              <a:ext cx="820738" cy="487363"/>
            </a:xfrm>
            <a:custGeom>
              <a:avLst/>
              <a:gdLst>
                <a:gd name="T0" fmla="*/ 2147483647 w 100"/>
                <a:gd name="T1" fmla="*/ 2147483647 h 60"/>
                <a:gd name="T2" fmla="*/ 2147483647 w 100"/>
                <a:gd name="T3" fmla="*/ 2147483647 h 60"/>
                <a:gd name="T4" fmla="*/ 2147483647 w 100"/>
                <a:gd name="T5" fmla="*/ 2147483647 h 60"/>
                <a:gd name="T6" fmla="*/ 2147483647 w 100"/>
                <a:gd name="T7" fmla="*/ 0 h 60"/>
                <a:gd name="T8" fmla="*/ 0 w 100"/>
                <a:gd name="T9" fmla="*/ 0 h 60"/>
                <a:gd name="T10" fmla="*/ 2147483647 w 100"/>
                <a:gd name="T11" fmla="*/ 2147483647 h 60"/>
                <a:gd name="T12" fmla="*/ 2147483647 w 100"/>
                <a:gd name="T13" fmla="*/ 2147483647 h 6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00" h="60">
                  <a:moveTo>
                    <a:pt x="4" y="19"/>
                  </a:moveTo>
                  <a:cubicBezTo>
                    <a:pt x="37" y="19"/>
                    <a:pt x="66" y="35"/>
                    <a:pt x="84" y="60"/>
                  </a:cubicBezTo>
                  <a:cubicBezTo>
                    <a:pt x="100" y="48"/>
                    <a:pt x="100" y="48"/>
                    <a:pt x="100" y="48"/>
                  </a:cubicBezTo>
                  <a:cubicBezTo>
                    <a:pt x="78" y="19"/>
                    <a:pt x="43" y="0"/>
                    <a:pt x="4" y="0"/>
                  </a:cubicBezTo>
                  <a:cubicBezTo>
                    <a:pt x="3" y="0"/>
                    <a:pt x="1" y="0"/>
                    <a:pt x="0" y="0"/>
                  </a:cubicBezTo>
                  <a:cubicBezTo>
                    <a:pt x="1" y="19"/>
                    <a:pt x="1" y="19"/>
                    <a:pt x="1" y="19"/>
                  </a:cubicBezTo>
                  <a:cubicBezTo>
                    <a:pt x="2" y="19"/>
                    <a:pt x="3" y="19"/>
                    <a:pt x="4" y="19"/>
                  </a:cubicBezTo>
                  <a:close/>
                </a:path>
              </a:pathLst>
            </a:custGeom>
            <a:solidFill>
              <a:schemeClr val="tx1"/>
            </a:solidFill>
            <a:ln>
              <a:noFill/>
            </a:ln>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srgbClr val="181818"/>
                </a:solidFill>
                <a:effectLst/>
                <a:uLnTx/>
                <a:uFillTx/>
                <a:latin typeface="Book Antiqua"/>
                <a:ea typeface="宋体" panose="02010600030101010101" pitchFamily="2" charset="-122"/>
                <a:cs typeface="+mn-cs"/>
              </a:endParaRPr>
            </a:p>
          </p:txBody>
        </p:sp>
        <p:sp>
          <p:nvSpPr>
            <p:cNvPr id="11" name="Freeform 10"/>
            <p:cNvSpPr>
              <a:spLocks/>
            </p:cNvSpPr>
            <p:nvPr/>
          </p:nvSpPr>
          <p:spPr bwMode="auto">
            <a:xfrm>
              <a:off x="1630114" y="1814513"/>
              <a:ext cx="1709737" cy="2033587"/>
            </a:xfrm>
            <a:custGeom>
              <a:avLst/>
              <a:gdLst>
                <a:gd name="T0" fmla="*/ 2147483647 w 209"/>
                <a:gd name="T1" fmla="*/ 2147483647 h 249"/>
                <a:gd name="T2" fmla="*/ 2147483647 w 209"/>
                <a:gd name="T3" fmla="*/ 2147483647 h 249"/>
                <a:gd name="T4" fmla="*/ 2147483647 w 209"/>
                <a:gd name="T5" fmla="*/ 2147483647 h 249"/>
                <a:gd name="T6" fmla="*/ 2147483647 w 209"/>
                <a:gd name="T7" fmla="*/ 2147483647 h 249"/>
                <a:gd name="T8" fmla="*/ 2147483647 w 209"/>
                <a:gd name="T9" fmla="*/ 2147483647 h 249"/>
                <a:gd name="T10" fmla="*/ 2147483647 w 209"/>
                <a:gd name="T11" fmla="*/ 0 h 249"/>
                <a:gd name="T12" fmla="*/ 0 w 209"/>
                <a:gd name="T13" fmla="*/ 2147483647 h 249"/>
                <a:gd name="T14" fmla="*/ 2147483647 w 209"/>
                <a:gd name="T15" fmla="*/ 2147483647 h 249"/>
                <a:gd name="T16" fmla="*/ 2147483647 w 209"/>
                <a:gd name="T17" fmla="*/ 2147483647 h 249"/>
                <a:gd name="T18" fmla="*/ 2147483647 w 209"/>
                <a:gd name="T19" fmla="*/ 2147483647 h 249"/>
                <a:gd name="T20" fmla="*/ 2147483647 w 209"/>
                <a:gd name="T21" fmla="*/ 2147483647 h 24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09" h="249">
                  <a:moveTo>
                    <a:pt x="188" y="192"/>
                  </a:moveTo>
                  <a:cubicBezTo>
                    <a:pt x="171" y="208"/>
                    <a:pt x="149" y="217"/>
                    <a:pt x="124" y="217"/>
                  </a:cubicBezTo>
                  <a:cubicBezTo>
                    <a:pt x="95" y="217"/>
                    <a:pt x="70" y="204"/>
                    <a:pt x="52" y="183"/>
                  </a:cubicBezTo>
                  <a:cubicBezTo>
                    <a:pt x="39" y="167"/>
                    <a:pt x="31" y="147"/>
                    <a:pt x="31" y="124"/>
                  </a:cubicBezTo>
                  <a:cubicBezTo>
                    <a:pt x="31" y="73"/>
                    <a:pt x="73" y="31"/>
                    <a:pt x="124" y="31"/>
                  </a:cubicBezTo>
                  <a:cubicBezTo>
                    <a:pt x="124" y="0"/>
                    <a:pt x="124" y="0"/>
                    <a:pt x="124" y="0"/>
                  </a:cubicBezTo>
                  <a:cubicBezTo>
                    <a:pt x="55" y="0"/>
                    <a:pt x="0" y="56"/>
                    <a:pt x="0" y="124"/>
                  </a:cubicBezTo>
                  <a:cubicBezTo>
                    <a:pt x="0" y="154"/>
                    <a:pt x="10" y="182"/>
                    <a:pt x="28" y="203"/>
                  </a:cubicBezTo>
                  <a:cubicBezTo>
                    <a:pt x="51" y="231"/>
                    <a:pt x="86" y="249"/>
                    <a:pt x="124" y="249"/>
                  </a:cubicBezTo>
                  <a:cubicBezTo>
                    <a:pt x="157" y="249"/>
                    <a:pt x="187" y="236"/>
                    <a:pt x="209" y="215"/>
                  </a:cubicBezTo>
                  <a:lnTo>
                    <a:pt x="188" y="192"/>
                  </a:lnTo>
                  <a:close/>
                </a:path>
              </a:pathLst>
            </a:custGeom>
            <a:solidFill>
              <a:schemeClr val="bg1"/>
            </a:solidFill>
            <a:ln>
              <a:noFill/>
            </a:ln>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srgbClr val="181818"/>
                </a:solidFill>
                <a:effectLst/>
                <a:uLnTx/>
                <a:uFillTx/>
                <a:latin typeface="Book Antiqua"/>
                <a:ea typeface="宋体" panose="02010600030101010101" pitchFamily="2" charset="-122"/>
                <a:cs typeface="+mn-cs"/>
              </a:endParaRPr>
            </a:p>
          </p:txBody>
        </p:sp>
        <p:sp>
          <p:nvSpPr>
            <p:cNvPr id="12" name="Oval 11"/>
            <p:cNvSpPr>
              <a:spLocks noChangeArrowheads="1"/>
            </p:cNvSpPr>
            <p:nvPr/>
          </p:nvSpPr>
          <p:spPr bwMode="auto">
            <a:xfrm>
              <a:off x="1409451" y="1603375"/>
              <a:ext cx="2459038" cy="2459038"/>
            </a:xfrm>
            <a:prstGeom prst="ellipse">
              <a:avLst/>
            </a:prstGeom>
            <a:noFill/>
            <a:ln w="4">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181818"/>
                </a:solidFill>
                <a:effectLst/>
                <a:uLnTx/>
                <a:uFillTx/>
                <a:latin typeface="Book Antiqua"/>
                <a:ea typeface="宋体" panose="02010600030101010101" pitchFamily="2" charset="-122"/>
                <a:cs typeface="+mn-cs"/>
              </a:endParaRPr>
            </a:p>
          </p:txBody>
        </p:sp>
        <p:sp>
          <p:nvSpPr>
            <p:cNvPr id="13" name="Freeform 22"/>
            <p:cNvSpPr>
              <a:spLocks/>
            </p:cNvSpPr>
            <p:nvPr/>
          </p:nvSpPr>
          <p:spPr bwMode="auto">
            <a:xfrm>
              <a:off x="3058864" y="1658938"/>
              <a:ext cx="1079500" cy="384175"/>
            </a:xfrm>
            <a:custGeom>
              <a:avLst/>
              <a:gdLst>
                <a:gd name="T0" fmla="*/ 0 w 312"/>
                <a:gd name="T1" fmla="*/ 2147483647 h 111"/>
                <a:gd name="T2" fmla="*/ 0 w 312"/>
                <a:gd name="T3" fmla="*/ 2147483647 h 111"/>
                <a:gd name="T4" fmla="*/ 2147483647 w 312"/>
                <a:gd name="T5" fmla="*/ 0 h 111"/>
                <a:gd name="T6" fmla="*/ 2147483647 w 312"/>
                <a:gd name="T7" fmla="*/ 0 h 111"/>
                <a:gd name="T8" fmla="*/ 2147483647 w 312"/>
                <a:gd name="T9" fmla="*/ 2147483647 h 111"/>
                <a:gd name="T10" fmla="*/ 2147483647 w 312"/>
                <a:gd name="T11" fmla="*/ 2147483647 h 111"/>
                <a:gd name="T12" fmla="*/ 0 w 312"/>
                <a:gd name="T13" fmla="*/ 2147483647 h 11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12" h="111">
                  <a:moveTo>
                    <a:pt x="0" y="111"/>
                  </a:moveTo>
                  <a:lnTo>
                    <a:pt x="0" y="109"/>
                  </a:lnTo>
                  <a:lnTo>
                    <a:pt x="234" y="0"/>
                  </a:lnTo>
                  <a:lnTo>
                    <a:pt x="312" y="0"/>
                  </a:lnTo>
                  <a:lnTo>
                    <a:pt x="312" y="5"/>
                  </a:lnTo>
                  <a:lnTo>
                    <a:pt x="236" y="5"/>
                  </a:lnTo>
                  <a:lnTo>
                    <a:pt x="0" y="111"/>
                  </a:lnTo>
                  <a:close/>
                </a:path>
              </a:pathLst>
            </a:custGeom>
            <a:solidFill>
              <a:schemeClr val="tx1"/>
            </a:solidFill>
            <a:ln>
              <a:noFill/>
            </a:ln>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181818"/>
                </a:solidFill>
                <a:effectLst/>
                <a:uLnTx/>
                <a:uFillTx/>
                <a:latin typeface="Book Antiqua"/>
                <a:ea typeface="宋体" panose="02010600030101010101" pitchFamily="2" charset="-122"/>
                <a:cs typeface="+mn-cs"/>
              </a:endParaRPr>
            </a:p>
          </p:txBody>
        </p:sp>
        <p:sp>
          <p:nvSpPr>
            <p:cNvPr id="14" name="Freeform 23"/>
            <p:cNvSpPr>
              <a:spLocks/>
            </p:cNvSpPr>
            <p:nvPr/>
          </p:nvSpPr>
          <p:spPr bwMode="auto">
            <a:xfrm>
              <a:off x="3395414" y="3222625"/>
              <a:ext cx="977900" cy="498475"/>
            </a:xfrm>
            <a:custGeom>
              <a:avLst/>
              <a:gdLst>
                <a:gd name="T0" fmla="*/ 2147483647 w 283"/>
                <a:gd name="T1" fmla="*/ 2147483647 h 144"/>
                <a:gd name="T2" fmla="*/ 2147483647 w 283"/>
                <a:gd name="T3" fmla="*/ 2147483647 h 144"/>
                <a:gd name="T4" fmla="*/ 2147483647 w 283"/>
                <a:gd name="T5" fmla="*/ 2147483647 h 144"/>
                <a:gd name="T6" fmla="*/ 0 w 283"/>
                <a:gd name="T7" fmla="*/ 2147483647 h 144"/>
                <a:gd name="T8" fmla="*/ 2147483647 w 283"/>
                <a:gd name="T9" fmla="*/ 0 h 144"/>
                <a:gd name="T10" fmla="*/ 2147483647 w 283"/>
                <a:gd name="T11" fmla="*/ 2147483647 h 144"/>
                <a:gd name="T12" fmla="*/ 2147483647 w 283"/>
                <a:gd name="T13" fmla="*/ 2147483647 h 144"/>
                <a:gd name="T14" fmla="*/ 2147483647 w 283"/>
                <a:gd name="T15" fmla="*/ 2147483647 h 14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83" h="144">
                  <a:moveTo>
                    <a:pt x="283" y="144"/>
                  </a:moveTo>
                  <a:lnTo>
                    <a:pt x="217" y="144"/>
                  </a:lnTo>
                  <a:lnTo>
                    <a:pt x="0" y="4"/>
                  </a:lnTo>
                  <a:lnTo>
                    <a:pt x="2" y="0"/>
                  </a:lnTo>
                  <a:lnTo>
                    <a:pt x="217" y="139"/>
                  </a:lnTo>
                  <a:lnTo>
                    <a:pt x="283" y="139"/>
                  </a:lnTo>
                  <a:lnTo>
                    <a:pt x="283" y="144"/>
                  </a:lnTo>
                  <a:close/>
                </a:path>
              </a:pathLst>
            </a:custGeom>
            <a:solidFill>
              <a:schemeClr val="tx1"/>
            </a:solidFill>
            <a:ln>
              <a:noFill/>
            </a:ln>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181818"/>
                </a:solidFill>
                <a:effectLst/>
                <a:uLnTx/>
                <a:uFillTx/>
                <a:latin typeface="Book Antiqua"/>
                <a:ea typeface="宋体" panose="02010600030101010101" pitchFamily="2" charset="-122"/>
                <a:cs typeface="+mn-cs"/>
              </a:endParaRPr>
            </a:p>
          </p:txBody>
        </p:sp>
        <p:sp>
          <p:nvSpPr>
            <p:cNvPr id="15" name="Freeform 24"/>
            <p:cNvSpPr>
              <a:spLocks/>
            </p:cNvSpPr>
            <p:nvPr/>
          </p:nvSpPr>
          <p:spPr bwMode="auto">
            <a:xfrm>
              <a:off x="918914" y="1905000"/>
              <a:ext cx="939800" cy="496888"/>
            </a:xfrm>
            <a:custGeom>
              <a:avLst/>
              <a:gdLst>
                <a:gd name="T0" fmla="*/ 2147483647 w 272"/>
                <a:gd name="T1" fmla="*/ 2147483647 h 144"/>
                <a:gd name="T2" fmla="*/ 2147483647 w 272"/>
                <a:gd name="T3" fmla="*/ 2147483647 h 144"/>
                <a:gd name="T4" fmla="*/ 0 w 272"/>
                <a:gd name="T5" fmla="*/ 2147483647 h 144"/>
                <a:gd name="T6" fmla="*/ 0 w 272"/>
                <a:gd name="T7" fmla="*/ 0 h 144"/>
                <a:gd name="T8" fmla="*/ 2147483647 w 272"/>
                <a:gd name="T9" fmla="*/ 0 h 144"/>
                <a:gd name="T10" fmla="*/ 2147483647 w 272"/>
                <a:gd name="T11" fmla="*/ 0 h 144"/>
                <a:gd name="T12" fmla="*/ 2147483647 w 272"/>
                <a:gd name="T13" fmla="*/ 2147483647 h 144"/>
                <a:gd name="T14" fmla="*/ 2147483647 w 272"/>
                <a:gd name="T15" fmla="*/ 2147483647 h 14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2" h="144">
                  <a:moveTo>
                    <a:pt x="270" y="144"/>
                  </a:moveTo>
                  <a:lnTo>
                    <a:pt x="55" y="5"/>
                  </a:lnTo>
                  <a:lnTo>
                    <a:pt x="0" y="5"/>
                  </a:lnTo>
                  <a:lnTo>
                    <a:pt x="0" y="0"/>
                  </a:lnTo>
                  <a:lnTo>
                    <a:pt x="55" y="0"/>
                  </a:lnTo>
                  <a:lnTo>
                    <a:pt x="57" y="0"/>
                  </a:lnTo>
                  <a:lnTo>
                    <a:pt x="272" y="142"/>
                  </a:lnTo>
                  <a:lnTo>
                    <a:pt x="270" y="144"/>
                  </a:lnTo>
                  <a:close/>
                </a:path>
              </a:pathLst>
            </a:custGeom>
            <a:solidFill>
              <a:schemeClr val="tx1"/>
            </a:solidFill>
            <a:ln>
              <a:noFill/>
            </a:ln>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181818"/>
                </a:solidFill>
                <a:effectLst/>
                <a:uLnTx/>
                <a:uFillTx/>
                <a:latin typeface="Book Antiqua"/>
                <a:ea typeface="宋体" panose="02010600030101010101" pitchFamily="2" charset="-122"/>
                <a:cs typeface="+mn-cs"/>
              </a:endParaRPr>
            </a:p>
          </p:txBody>
        </p:sp>
        <p:sp>
          <p:nvSpPr>
            <p:cNvPr id="16" name="TextBox 682"/>
            <p:cNvSpPr txBox="1"/>
            <p:nvPr/>
          </p:nvSpPr>
          <p:spPr>
            <a:xfrm>
              <a:off x="606370" y="1949157"/>
              <a:ext cx="699230" cy="400110"/>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000" b="0" i="0" u="none" strike="noStrike" kern="1200" cap="none" spc="0" normalizeH="0" baseline="0" noProof="0" dirty="0" smtClean="0">
                  <a:ln>
                    <a:noFill/>
                  </a:ln>
                  <a:solidFill>
                    <a:srgbClr val="181818"/>
                  </a:solidFill>
                  <a:effectLst/>
                  <a:uLnTx/>
                  <a:uFillTx/>
                  <a:latin typeface="方正中等线简体" pitchFamily="65" charset="-122"/>
                  <a:ea typeface="方正中等线简体" pitchFamily="65" charset="-122"/>
                  <a:cs typeface="+mn-cs"/>
                </a:rPr>
                <a:t>58%</a:t>
              </a:r>
              <a:endParaRPr kumimoji="0" lang="zh-CN" altLang="en-US" sz="2000" b="0" i="0" u="none" strike="noStrike" kern="1200" cap="none" spc="0" normalizeH="0" baseline="0" noProof="0" dirty="0">
                <a:ln>
                  <a:noFill/>
                </a:ln>
                <a:solidFill>
                  <a:srgbClr val="181818"/>
                </a:solidFill>
                <a:effectLst/>
                <a:uLnTx/>
                <a:uFillTx/>
                <a:latin typeface="方正中等线简体" pitchFamily="65" charset="-122"/>
                <a:ea typeface="方正中等线简体" pitchFamily="65" charset="-122"/>
                <a:cs typeface="+mn-cs"/>
              </a:endParaRPr>
            </a:p>
          </p:txBody>
        </p:sp>
        <p:sp>
          <p:nvSpPr>
            <p:cNvPr id="17" name="TextBox 682"/>
            <p:cNvSpPr txBox="1"/>
            <p:nvPr/>
          </p:nvSpPr>
          <p:spPr>
            <a:xfrm>
              <a:off x="3788749" y="1712569"/>
              <a:ext cx="699230" cy="400110"/>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000" b="0" i="0" u="none" strike="noStrike" kern="1200" cap="none" spc="0" normalizeH="0" baseline="0" noProof="0" dirty="0" smtClean="0">
                  <a:ln>
                    <a:noFill/>
                  </a:ln>
                  <a:solidFill>
                    <a:srgbClr val="181818"/>
                  </a:solidFill>
                  <a:effectLst/>
                  <a:uLnTx/>
                  <a:uFillTx/>
                  <a:latin typeface="方正中等线简体" pitchFamily="65" charset="-122"/>
                  <a:ea typeface="方正中等线简体" pitchFamily="65" charset="-122"/>
                  <a:cs typeface="+mn-cs"/>
                </a:rPr>
                <a:t>19%</a:t>
              </a:r>
              <a:endParaRPr kumimoji="0" lang="zh-CN" altLang="en-US" sz="2000" b="0" i="0" u="none" strike="noStrike" kern="1200" cap="none" spc="0" normalizeH="0" baseline="0" noProof="0" dirty="0">
                <a:ln>
                  <a:noFill/>
                </a:ln>
                <a:solidFill>
                  <a:srgbClr val="181818"/>
                </a:solidFill>
                <a:effectLst/>
                <a:uLnTx/>
                <a:uFillTx/>
                <a:latin typeface="方正中等线简体" pitchFamily="65" charset="-122"/>
                <a:ea typeface="方正中等线简体" pitchFamily="65" charset="-122"/>
                <a:cs typeface="+mn-cs"/>
              </a:endParaRPr>
            </a:p>
          </p:txBody>
        </p:sp>
        <p:sp>
          <p:nvSpPr>
            <p:cNvPr id="18" name="TextBox 682"/>
            <p:cNvSpPr txBox="1"/>
            <p:nvPr/>
          </p:nvSpPr>
          <p:spPr>
            <a:xfrm>
              <a:off x="3788749" y="3787063"/>
              <a:ext cx="699230" cy="400110"/>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000" b="0" i="0" u="none" strike="noStrike" kern="1200" cap="none" spc="0" normalizeH="0" baseline="0" noProof="0" dirty="0" smtClean="0">
                  <a:ln>
                    <a:noFill/>
                  </a:ln>
                  <a:solidFill>
                    <a:srgbClr val="181818"/>
                  </a:solidFill>
                  <a:effectLst/>
                  <a:uLnTx/>
                  <a:uFillTx/>
                  <a:latin typeface="方正中等线简体" pitchFamily="65" charset="-122"/>
                  <a:ea typeface="方正中等线简体" pitchFamily="65" charset="-122"/>
                  <a:cs typeface="+mn-cs"/>
                </a:rPr>
                <a:t>23%</a:t>
              </a:r>
              <a:endParaRPr kumimoji="0" lang="zh-CN" altLang="en-US" sz="2000" b="0" i="0" u="none" strike="noStrike" kern="1200" cap="none" spc="0" normalizeH="0" baseline="0" noProof="0" dirty="0">
                <a:ln>
                  <a:noFill/>
                </a:ln>
                <a:solidFill>
                  <a:srgbClr val="181818"/>
                </a:solidFill>
                <a:effectLst/>
                <a:uLnTx/>
                <a:uFillTx/>
                <a:latin typeface="方正中等线简体" pitchFamily="65" charset="-122"/>
                <a:ea typeface="方正中等线简体" pitchFamily="65" charset="-122"/>
                <a:cs typeface="+mn-cs"/>
              </a:endParaRPr>
            </a:p>
          </p:txBody>
        </p:sp>
        <p:sp>
          <p:nvSpPr>
            <p:cNvPr id="19" name="TextBox 18"/>
            <p:cNvSpPr txBox="1"/>
            <p:nvPr/>
          </p:nvSpPr>
          <p:spPr bwMode="auto">
            <a:xfrm>
              <a:off x="2051720" y="2643758"/>
              <a:ext cx="1159292" cy="338554"/>
            </a:xfrm>
            <a:prstGeom prst="rect">
              <a:avLst/>
            </a:prstGeom>
            <a:noFill/>
          </p:spPr>
          <p:txBody>
            <a:bodyPr wrap="none">
              <a:spAutoFit/>
            </a:bodyPr>
            <a:lstStyle>
              <a:defPPr>
                <a:defRPr lang="zh-CN"/>
              </a:defPPr>
              <a:lvl1pPr fontAlgn="auto">
                <a:spcBef>
                  <a:spcPts val="0"/>
                </a:spcBef>
                <a:spcAft>
                  <a:spcPts val="0"/>
                </a:spcAft>
                <a:defRPr sz="1200" spc="300">
                  <a:latin typeface="微软雅黑" pitchFamily="34" charset="-122"/>
                  <a:ea typeface="微软雅黑" pitchFamily="34" charset="-122"/>
                  <a:cs typeface="Arial"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300" normalizeH="0" baseline="0" noProof="0" dirty="0">
                  <a:ln>
                    <a:noFill/>
                  </a:ln>
                  <a:solidFill>
                    <a:srgbClr val="181818"/>
                  </a:solidFill>
                  <a:effectLst/>
                  <a:uLnTx/>
                  <a:uFillTx/>
                  <a:latin typeface="微软雅黑" pitchFamily="34" charset="-122"/>
                  <a:ea typeface="微软雅黑" pitchFamily="34" charset="-122"/>
                  <a:cs typeface="Arial" pitchFamily="34" charset="0"/>
                </a:rPr>
                <a:t>添加标题</a:t>
              </a:r>
            </a:p>
          </p:txBody>
        </p:sp>
      </p:grpSp>
    </p:spTree>
    <p:extLst>
      <p:ext uri="{BB962C8B-B14F-4D97-AF65-F5344CB8AC3E}">
        <p14:creationId xmlns:p14="http://schemas.microsoft.com/office/powerpoint/2010/main" xmlns="" val="2839784700"/>
      </p:ext>
    </p:extLst>
  </p:cSld>
  <p:clrMapOvr>
    <a:masterClrMapping/>
  </p:clrMapOvr>
  <mc:AlternateContent xmlns:mc="http://schemas.openxmlformats.org/markup-compatibility/2006">
    <mc:Choice xmlns:p14="http://schemas.microsoft.com/office/powerpoint/2010/main" xmlns="" Requires="p14">
      <p:transition spd="slow" p14:dur="1250" advClick="0" advTm="3713">
        <p14:switch dir="r"/>
      </p:transition>
    </mc:Choice>
    <mc:Fallback>
      <p:transition spd="slow" advClick="0" advTm="371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fltVal val="0"/>
                                          </p:val>
                                        </p:tav>
                                        <p:tav tm="100000">
                                          <p:val>
                                            <p:strVal val="#ppt_w"/>
                                          </p:val>
                                        </p:tav>
                                      </p:tavLst>
                                    </p:anim>
                                    <p:anim calcmode="lin" valueType="num">
                                      <p:cBhvr>
                                        <p:cTn id="13" dur="500" fill="hold"/>
                                        <p:tgtEl>
                                          <p:spTgt spid="8"/>
                                        </p:tgtEl>
                                        <p:attrNameLst>
                                          <p:attrName>ppt_h</p:attrName>
                                        </p:attrNameLst>
                                      </p:cBhvr>
                                      <p:tavLst>
                                        <p:tav tm="0">
                                          <p:val>
                                            <p:fltVal val="0"/>
                                          </p:val>
                                        </p:tav>
                                        <p:tav tm="100000">
                                          <p:val>
                                            <p:strVal val="#ppt_h"/>
                                          </p:val>
                                        </p:tav>
                                      </p:tavLst>
                                    </p:anim>
                                    <p:animEffect transition="in" filter="fade">
                                      <p:cBhvr>
                                        <p:cTn id="14" dur="500"/>
                                        <p:tgtEl>
                                          <p:spTgt spid="8"/>
                                        </p:tgtEl>
                                      </p:cBhvr>
                                    </p:animEffect>
                                  </p:childTnLst>
                                </p:cTn>
                              </p:par>
                            </p:childTnLst>
                          </p:cTn>
                        </p:par>
                        <p:par>
                          <p:cTn id="15" fill="hold">
                            <p:stCondLst>
                              <p:cond delay="1000"/>
                            </p:stCondLst>
                            <p:childTnLst>
                              <p:par>
                                <p:cTn id="16" presetID="42" presetClass="entr" presetSubtype="0" fill="hold" grpId="0" nodeType="after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1000"/>
                                        <p:tgtEl>
                                          <p:spTgt spid="2"/>
                                        </p:tgtEl>
                                      </p:cBhvr>
                                    </p:animEffect>
                                    <p:anim calcmode="lin" valueType="num">
                                      <p:cBhvr>
                                        <p:cTn id="19" dur="1000" fill="hold"/>
                                        <p:tgtEl>
                                          <p:spTgt spid="2"/>
                                        </p:tgtEl>
                                        <p:attrNameLst>
                                          <p:attrName>ppt_x</p:attrName>
                                        </p:attrNameLst>
                                      </p:cBhvr>
                                      <p:tavLst>
                                        <p:tav tm="0">
                                          <p:val>
                                            <p:strVal val="#ppt_x"/>
                                          </p:val>
                                        </p:tav>
                                        <p:tav tm="100000">
                                          <p:val>
                                            <p:strVal val="#ppt_x"/>
                                          </p:val>
                                        </p:tav>
                                      </p:tavLst>
                                    </p:anim>
                                    <p:anim calcmode="lin" valueType="num">
                                      <p:cBhvr>
                                        <p:cTn id="20"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0" y="0"/>
            <a:ext cx="9144000" cy="5143500"/>
          </a:xfrm>
          <a:prstGeom prst="rect">
            <a:avLst/>
          </a:prstGeom>
        </p:spPr>
      </p:pic>
      <p:sp>
        <p:nvSpPr>
          <p:cNvPr id="11" name="TextBox 10"/>
          <p:cNvSpPr txBox="1">
            <a:spLocks noChangeArrowheads="1"/>
          </p:cNvSpPr>
          <p:nvPr/>
        </p:nvSpPr>
        <p:spPr bwMode="auto">
          <a:xfrm>
            <a:off x="2895644" y="926836"/>
            <a:ext cx="5732660" cy="769441"/>
          </a:xfrm>
          <a:prstGeom prst="rect">
            <a:avLst/>
          </a:prstGeom>
          <a:noFill/>
          <a:ln>
            <a:noFill/>
          </a:ln>
          <a:effectLs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sz="4400" dirty="0">
                <a:solidFill>
                  <a:srgbClr val="00B050"/>
                </a:solidFill>
                <a:latin typeface="方正大黑简体" pitchFamily="65" charset="-122"/>
                <a:ea typeface="方正大黑简体" pitchFamily="65" charset="-122"/>
              </a:rPr>
              <a:t>英文</a:t>
            </a:r>
            <a:r>
              <a:rPr lang="zh-CN" altLang="en-US" sz="4400" dirty="0">
                <a:solidFill>
                  <a:srgbClr val="FF0000"/>
                </a:solidFill>
                <a:latin typeface="方正大黑简体" pitchFamily="65" charset="-122"/>
                <a:ea typeface="方正大黑简体" pitchFamily="65" charset="-122"/>
              </a:rPr>
              <a:t>外语</a:t>
            </a:r>
            <a:r>
              <a:rPr lang="zh-CN" altLang="en-US" sz="4400" dirty="0">
                <a:solidFill>
                  <a:srgbClr val="00B0F0"/>
                </a:solidFill>
                <a:latin typeface="方正大黑简体" pitchFamily="65" charset="-122"/>
                <a:ea typeface="方正大黑简体" pitchFamily="65" charset="-122"/>
              </a:rPr>
              <a:t>阅读</a:t>
            </a:r>
            <a:r>
              <a:rPr lang="en-US" altLang="zh-CN" sz="4400" dirty="0">
                <a:solidFill>
                  <a:srgbClr val="00B050"/>
                </a:solidFill>
                <a:latin typeface="方正大黑简体" pitchFamily="65" charset="-122"/>
                <a:ea typeface="方正大黑简体" pitchFamily="65" charset="-122"/>
              </a:rPr>
              <a:t>PPT</a:t>
            </a:r>
            <a:r>
              <a:rPr lang="zh-CN" altLang="en-US" sz="4400" dirty="0">
                <a:solidFill>
                  <a:srgbClr val="00B050"/>
                </a:solidFill>
                <a:latin typeface="方正大黑简体" pitchFamily="65" charset="-122"/>
                <a:ea typeface="方正大黑简体" pitchFamily="65" charset="-122"/>
              </a:rPr>
              <a:t>模板</a:t>
            </a:r>
          </a:p>
        </p:txBody>
      </p:sp>
      <p:sp>
        <p:nvSpPr>
          <p:cNvPr id="12" name="TextBox 5"/>
          <p:cNvSpPr txBox="1">
            <a:spLocks noChangeArrowheads="1"/>
          </p:cNvSpPr>
          <p:nvPr/>
        </p:nvSpPr>
        <p:spPr bwMode="auto">
          <a:xfrm>
            <a:off x="3804385" y="1684339"/>
            <a:ext cx="3570208" cy="46166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sz="2400" dirty="0">
                <a:solidFill>
                  <a:srgbClr val="00B050"/>
                </a:solidFill>
                <a:latin typeface="黑体" pitchFamily="2" charset="-122"/>
                <a:ea typeface="黑体" pitchFamily="2" charset="-122"/>
              </a:rPr>
              <a:t>感谢您的观看 </a:t>
            </a:r>
            <a:r>
              <a:rPr lang="en-US" altLang="zh-CN" sz="2400" dirty="0">
                <a:solidFill>
                  <a:srgbClr val="00B050"/>
                </a:solidFill>
                <a:latin typeface="黑体" pitchFamily="2" charset="-122"/>
                <a:ea typeface="黑体" pitchFamily="2" charset="-122"/>
              </a:rPr>
              <a:t>THANK YOU</a:t>
            </a:r>
            <a:endParaRPr lang="zh-CN" altLang="en-US" sz="2400" dirty="0">
              <a:solidFill>
                <a:srgbClr val="00B050"/>
              </a:solidFill>
              <a:latin typeface="黑体" pitchFamily="2" charset="-122"/>
              <a:ea typeface="黑体" pitchFamily="2" charset="-122"/>
            </a:endParaRPr>
          </a:p>
        </p:txBody>
      </p:sp>
      <p:pic>
        <p:nvPicPr>
          <p:cNvPr id="13" name="图片 12"/>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0" y="2215504"/>
            <a:ext cx="9144000" cy="1566000"/>
          </a:xfrm>
          <a:prstGeom prst="rect">
            <a:avLst/>
          </a:prstGeom>
        </p:spPr>
      </p:pic>
      <p:pic>
        <p:nvPicPr>
          <p:cNvPr id="14" name="图片 13"/>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3686" y="-285751"/>
            <a:ext cx="3958730" cy="1314707"/>
          </a:xfrm>
          <a:prstGeom prst="rect">
            <a:avLst/>
          </a:prstGeom>
        </p:spPr>
      </p:pic>
      <p:pic>
        <p:nvPicPr>
          <p:cNvPr id="15" name="图片 14"/>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841843" y="1921141"/>
            <a:ext cx="2924452" cy="1734777"/>
          </a:xfrm>
          <a:prstGeom prst="rect">
            <a:avLst/>
          </a:prstGeom>
        </p:spPr>
      </p:pic>
      <p:pic>
        <p:nvPicPr>
          <p:cNvPr id="16" name="图片 15"/>
          <p:cNvPicPr>
            <a:picLocks noChangeAspect="1"/>
          </p:cNvPicPr>
          <p:nvPr/>
        </p:nvPicPr>
        <p:blipFill>
          <a:blip r:embed="rId8" cstate="print">
            <a:extLst>
              <a:ext uri="{28A0092B-C50C-407E-A947-70E740481C1C}">
                <a14:useLocalDpi xmlns:a14="http://schemas.microsoft.com/office/drawing/2010/main" xmlns="" val="0"/>
              </a:ext>
            </a:extLst>
          </a:blip>
          <a:stretch>
            <a:fillRect/>
          </a:stretch>
        </p:blipFill>
        <p:spPr>
          <a:xfrm>
            <a:off x="1828872" y="3090956"/>
            <a:ext cx="4343286" cy="1938132"/>
          </a:xfrm>
          <a:prstGeom prst="rect">
            <a:avLst/>
          </a:prstGeom>
        </p:spPr>
      </p:pic>
    </p:spTree>
    <p:custDataLst>
      <p:tags r:id="rId1"/>
    </p:custDataLst>
  </p:cSld>
  <p:clrMapOvr>
    <a:masterClrMapping/>
  </p:clrMapOvr>
  <mc:AlternateContent xmlns:mc="http://schemas.openxmlformats.org/markup-compatibility/2006">
    <mc:Choice xmlns:p14="http://schemas.microsoft.com/office/powerpoint/2010/main" xmlns="" Requires="p14">
      <p:transition spd="slow" p14:dur="1250" advClick="0" advTm="3713">
        <p14:switch dir="r"/>
      </p:transition>
    </mc:Choice>
    <mc:Fallback>
      <p:transition spd="slow" advClick="0" advTm="371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1000"/>
                                        <p:tgtEl>
                                          <p:spTgt spid="13"/>
                                        </p:tgtEl>
                                      </p:cBhvr>
                                    </p:animEffect>
                                  </p:childTnLst>
                                </p:cTn>
                              </p:par>
                            </p:childTnLst>
                          </p:cTn>
                        </p:par>
                        <p:par>
                          <p:cTn id="8" fill="hold">
                            <p:stCondLst>
                              <p:cond delay="1000"/>
                            </p:stCondLst>
                            <p:childTnLst>
                              <p:par>
                                <p:cTn id="9" presetID="47" presetClass="entr" presetSubtype="0"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1000"/>
                                        <p:tgtEl>
                                          <p:spTgt spid="14"/>
                                        </p:tgtEl>
                                      </p:cBhvr>
                                    </p:animEffect>
                                    <p:anim calcmode="lin" valueType="num">
                                      <p:cBhvr>
                                        <p:cTn id="12" dur="1000" fill="hold"/>
                                        <p:tgtEl>
                                          <p:spTgt spid="14"/>
                                        </p:tgtEl>
                                        <p:attrNameLst>
                                          <p:attrName>ppt_x</p:attrName>
                                        </p:attrNameLst>
                                      </p:cBhvr>
                                      <p:tavLst>
                                        <p:tav tm="0">
                                          <p:val>
                                            <p:strVal val="#ppt_x"/>
                                          </p:val>
                                        </p:tav>
                                        <p:tav tm="100000">
                                          <p:val>
                                            <p:strVal val="#ppt_x"/>
                                          </p:val>
                                        </p:tav>
                                      </p:tavLst>
                                    </p:anim>
                                    <p:anim calcmode="lin" valueType="num">
                                      <p:cBhvr>
                                        <p:cTn id="13" dur="1000" fill="hold"/>
                                        <p:tgtEl>
                                          <p:spTgt spid="14"/>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42" presetClass="entr" presetSubtype="0" fill="hold" nodeType="after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1000"/>
                                        <p:tgtEl>
                                          <p:spTgt spid="16"/>
                                        </p:tgtEl>
                                      </p:cBhvr>
                                    </p:animEffect>
                                    <p:anim calcmode="lin" valueType="num">
                                      <p:cBhvr>
                                        <p:cTn id="18" dur="1000" fill="hold"/>
                                        <p:tgtEl>
                                          <p:spTgt spid="16"/>
                                        </p:tgtEl>
                                        <p:attrNameLst>
                                          <p:attrName>ppt_x</p:attrName>
                                        </p:attrNameLst>
                                      </p:cBhvr>
                                      <p:tavLst>
                                        <p:tav tm="0">
                                          <p:val>
                                            <p:strVal val="#ppt_x"/>
                                          </p:val>
                                        </p:tav>
                                        <p:tav tm="100000">
                                          <p:val>
                                            <p:strVal val="#ppt_x"/>
                                          </p:val>
                                        </p:tav>
                                      </p:tavLst>
                                    </p:anim>
                                    <p:anim calcmode="lin" valueType="num">
                                      <p:cBhvr>
                                        <p:cTn id="19" dur="1000" fill="hold"/>
                                        <p:tgtEl>
                                          <p:spTgt spid="16"/>
                                        </p:tgtEl>
                                        <p:attrNameLst>
                                          <p:attrName>ppt_y</p:attrName>
                                        </p:attrNameLst>
                                      </p:cBhvr>
                                      <p:tavLst>
                                        <p:tav tm="0">
                                          <p:val>
                                            <p:strVal val="#ppt_y+.1"/>
                                          </p:val>
                                        </p:tav>
                                        <p:tav tm="100000">
                                          <p:val>
                                            <p:strVal val="#ppt_y"/>
                                          </p:val>
                                        </p:tav>
                                      </p:tavLst>
                                    </p:anim>
                                  </p:childTnLst>
                                </p:cTn>
                              </p:par>
                            </p:childTnLst>
                          </p:cTn>
                        </p:par>
                        <p:par>
                          <p:cTn id="20" fill="hold">
                            <p:stCondLst>
                              <p:cond delay="3000"/>
                            </p:stCondLst>
                            <p:childTnLst>
                              <p:par>
                                <p:cTn id="21" presetID="22" presetClass="entr" presetSubtype="4" fill="hold"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wipe(down)">
                                      <p:cBhvr>
                                        <p:cTn id="23" dur="1000"/>
                                        <p:tgtEl>
                                          <p:spTgt spid="15"/>
                                        </p:tgtEl>
                                      </p:cBhvr>
                                    </p:animEffect>
                                  </p:childTnLst>
                                </p:cTn>
                              </p:par>
                            </p:childTnLst>
                          </p:cTn>
                        </p:par>
                        <p:par>
                          <p:cTn id="24" fill="hold">
                            <p:stCondLst>
                              <p:cond delay="4000"/>
                            </p:stCondLst>
                            <p:childTnLst>
                              <p:par>
                                <p:cTn id="25" presetID="1" presetClass="entr" presetSubtype="0" fill="hold" grpId="0" nodeType="afterEffect">
                                  <p:stCondLst>
                                    <p:cond delay="0"/>
                                  </p:stCondLst>
                                  <p:iterate type="lt">
                                    <p:tmAbs val="200"/>
                                  </p:iterate>
                                  <p:childTnLst>
                                    <p:set>
                                      <p:cBhvr>
                                        <p:cTn id="26" dur="1" fill="hold">
                                          <p:stCondLst>
                                            <p:cond delay="0"/>
                                          </p:stCondLst>
                                        </p:cTn>
                                        <p:tgtEl>
                                          <p:spTgt spid="11"/>
                                        </p:tgtEl>
                                        <p:attrNameLst>
                                          <p:attrName>style.visibility</p:attrName>
                                        </p:attrNameLst>
                                      </p:cBhvr>
                                      <p:to>
                                        <p:strVal val="visible"/>
                                      </p:to>
                                    </p:set>
                                  </p:childTnLst>
                                </p:cTn>
                              </p:par>
                            </p:childTnLst>
                          </p:cTn>
                        </p:par>
                        <p:par>
                          <p:cTn id="27" fill="hold">
                            <p:stCondLst>
                              <p:cond delay="6001"/>
                            </p:stCondLst>
                            <p:childTnLst>
                              <p:par>
                                <p:cTn id="28" presetID="22" presetClass="entr" presetSubtype="8" fill="hold" grpId="0" nodeType="after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wipe(left)">
                                      <p:cBhvr>
                                        <p:cTn id="30" dur="7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tags/tag1.xml><?xml version="1.0" encoding="utf-8"?>
<p:tagLst xmlns:a="http://schemas.openxmlformats.org/drawingml/2006/main" xmlns:r="http://schemas.openxmlformats.org/officeDocument/2006/relationships" xmlns:p="http://schemas.openxmlformats.org/presentationml/2006/main">
  <p:tag name="TIMING" val="|0.6|1.3"/>
</p:tagLst>
</file>

<file path=ppt/tags/tag2.xml><?xml version="1.0" encoding="utf-8"?>
<p:tagLst xmlns:a="http://schemas.openxmlformats.org/drawingml/2006/main" xmlns:r="http://schemas.openxmlformats.org/officeDocument/2006/relationships" xmlns:p="http://schemas.openxmlformats.org/presentationml/2006/main">
  <p:tag name="MH" val="20170112225824"/>
  <p:tag name="MH_LIBRARY" val="CONTENTS"/>
  <p:tag name="MH_AUTOCOLOR" val="TRUE"/>
  <p:tag name="MH_TYPE" val="CONTENTS"/>
  <p:tag name="ID" val="553526"/>
</p:tagLst>
</file>

<file path=ppt/tags/tag3.xml><?xml version="1.0" encoding="utf-8"?>
<p:tagLst xmlns:a="http://schemas.openxmlformats.org/drawingml/2006/main" xmlns:r="http://schemas.openxmlformats.org/officeDocument/2006/relationships" xmlns:p="http://schemas.openxmlformats.org/presentationml/2006/main">
  <p:tag name="MH" val="20170112225824"/>
  <p:tag name="MH_LIBRARY" val="CONTENTS"/>
  <p:tag name="MH_TYPE" val="NUMBER"/>
  <p:tag name="ID" val="553526"/>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70112225824"/>
  <p:tag name="MH_LIBRARY" val="CONTENTS"/>
  <p:tag name="MH_TYPE" val="ENTRY"/>
  <p:tag name="ID" val="553526"/>
  <p:tag name="MH_ORDER" val="1"/>
</p:tagLst>
</file>

<file path=ppt/tags/tag5.xml><?xml version="1.0" encoding="utf-8"?>
<p:tagLst xmlns:a="http://schemas.openxmlformats.org/drawingml/2006/main" xmlns:r="http://schemas.openxmlformats.org/officeDocument/2006/relationships" xmlns:p="http://schemas.openxmlformats.org/presentationml/2006/main">
  <p:tag name="MH" val="20170112225824"/>
  <p:tag name="MH_LIBRARY" val="CONTENTS"/>
  <p:tag name="MH_TYPE" val="OTHERS"/>
  <p:tag name="ID" val="553526"/>
</p:tagLst>
</file>

<file path=ppt/tags/tag6.xml><?xml version="1.0" encoding="utf-8"?>
<p:tagLst xmlns:a="http://schemas.openxmlformats.org/drawingml/2006/main" xmlns:r="http://schemas.openxmlformats.org/officeDocument/2006/relationships" xmlns:p="http://schemas.openxmlformats.org/presentationml/2006/main">
  <p:tag name="MH" val="20170112225824"/>
  <p:tag name="MH_LIBRARY" val="CONTENTS"/>
  <p:tag name="MH_TYPE" val="NUMBER"/>
  <p:tag name="ID" val="553526"/>
  <p:tag name="MH_ORDER" val="2"/>
</p:tagLst>
</file>

<file path=ppt/tags/tag7.xml><?xml version="1.0" encoding="utf-8"?>
<p:tagLst xmlns:a="http://schemas.openxmlformats.org/drawingml/2006/main" xmlns:r="http://schemas.openxmlformats.org/officeDocument/2006/relationships" xmlns:p="http://schemas.openxmlformats.org/presentationml/2006/main">
  <p:tag name="MH" val="20170112225824"/>
  <p:tag name="MH_LIBRARY" val="CONTENTS"/>
  <p:tag name="MH_TYPE" val="ENTRY"/>
  <p:tag name="ID" val="553526"/>
  <p:tag name="MH_ORDER" val="2"/>
</p:tagLst>
</file>

<file path=ppt/tags/tag8.xml><?xml version="1.0" encoding="utf-8"?>
<p:tagLst xmlns:a="http://schemas.openxmlformats.org/drawingml/2006/main" xmlns:r="http://schemas.openxmlformats.org/officeDocument/2006/relationships" xmlns:p="http://schemas.openxmlformats.org/presentationml/2006/main">
  <p:tag name="MH" val="20170112225824"/>
  <p:tag name="MH_LIBRARY" val="CONTENTS"/>
  <p:tag name="MH_TYPE" val="OTHERS"/>
  <p:tag name="ID" val="553526"/>
</p:tagLst>
</file>

<file path=ppt/tags/tag9.xml><?xml version="1.0" encoding="utf-8"?>
<p:tagLst xmlns:a="http://schemas.openxmlformats.org/drawingml/2006/main" xmlns:r="http://schemas.openxmlformats.org/officeDocument/2006/relationships" xmlns:p="http://schemas.openxmlformats.org/presentationml/2006/main">
  <p:tag name="MH" val="20170112225824"/>
  <p:tag name="MH_LIBRARY" val="CONTENTS"/>
  <p:tag name="MH_TYPE" val="NUMBER"/>
  <p:tag name="ID" val="553526"/>
  <p:tag name="MH_ORDER" val="3"/>
</p:tagLst>
</file>

<file path=ppt/tags/tag10.xml><?xml version="1.0" encoding="utf-8"?>
<p:tagLst xmlns:a="http://schemas.openxmlformats.org/drawingml/2006/main" xmlns:r="http://schemas.openxmlformats.org/officeDocument/2006/relationships" xmlns:p="http://schemas.openxmlformats.org/presentationml/2006/main">
  <p:tag name="MH" val="20170112225824"/>
  <p:tag name="MH_LIBRARY" val="CONTENTS"/>
  <p:tag name="MH_TYPE" val="ENTRY"/>
  <p:tag name="ID" val="553526"/>
  <p:tag name="MH_ORDER" val="3"/>
</p:tagLst>
</file>

<file path=ppt/tags/tag11.xml><?xml version="1.0" encoding="utf-8"?>
<p:tagLst xmlns:a="http://schemas.openxmlformats.org/drawingml/2006/main" xmlns:r="http://schemas.openxmlformats.org/officeDocument/2006/relationships" xmlns:p="http://schemas.openxmlformats.org/presentationml/2006/main">
  <p:tag name="MH" val="20170112225824"/>
  <p:tag name="MH_LIBRARY" val="CONTENTS"/>
  <p:tag name="MH_TYPE" val="OTHERS"/>
  <p:tag name="ID" val="553526"/>
</p:tagLst>
</file>

<file path=ppt/tags/tag12.xml><?xml version="1.0" encoding="utf-8"?>
<p:tagLst xmlns:a="http://schemas.openxmlformats.org/drawingml/2006/main" xmlns:r="http://schemas.openxmlformats.org/officeDocument/2006/relationships" xmlns:p="http://schemas.openxmlformats.org/presentationml/2006/main">
  <p:tag name="MH" val="20170112225824"/>
  <p:tag name="MH_LIBRARY" val="CONTENTS"/>
  <p:tag name="MH_TYPE" val="NUMBER"/>
  <p:tag name="ID" val="553526"/>
  <p:tag name="MH_ORDER" val="4"/>
</p:tagLst>
</file>

<file path=ppt/tags/tag13.xml><?xml version="1.0" encoding="utf-8"?>
<p:tagLst xmlns:a="http://schemas.openxmlformats.org/drawingml/2006/main" xmlns:r="http://schemas.openxmlformats.org/officeDocument/2006/relationships" xmlns:p="http://schemas.openxmlformats.org/presentationml/2006/main">
  <p:tag name="MH" val="20170112225824"/>
  <p:tag name="MH_LIBRARY" val="CONTENTS"/>
  <p:tag name="MH_TYPE" val="ENTRY"/>
  <p:tag name="ID" val="553526"/>
  <p:tag name="MH_ORDER" val="4"/>
</p:tagLst>
</file>

<file path=ppt/tags/tag14.xml><?xml version="1.0" encoding="utf-8"?>
<p:tagLst xmlns:a="http://schemas.openxmlformats.org/drawingml/2006/main" xmlns:r="http://schemas.openxmlformats.org/officeDocument/2006/relationships" xmlns:p="http://schemas.openxmlformats.org/presentationml/2006/main">
  <p:tag name="MH" val="20170112225824"/>
  <p:tag name="MH_LIBRARY" val="CONTENTS"/>
  <p:tag name="MH_TYPE" val="OTHERS"/>
  <p:tag name="ID" val="553526"/>
</p:tagLst>
</file>

<file path=ppt/tags/tag15.xml><?xml version="1.0" encoding="utf-8"?>
<p:tagLst xmlns:a="http://schemas.openxmlformats.org/drawingml/2006/main" xmlns:r="http://schemas.openxmlformats.org/officeDocument/2006/relationships" xmlns:p="http://schemas.openxmlformats.org/presentationml/2006/main">
  <p:tag name="MH" val="20170112225824"/>
  <p:tag name="MH_LIBRARY" val="CONTENTS"/>
  <p:tag name="MH_TYPE" val="OTHERS"/>
  <p:tag name="ID" val="553526"/>
</p:tagLst>
</file>

<file path=ppt/tags/tag16.xml><?xml version="1.0" encoding="utf-8"?>
<p:tagLst xmlns:a="http://schemas.openxmlformats.org/drawingml/2006/main" xmlns:r="http://schemas.openxmlformats.org/officeDocument/2006/relationships" xmlns:p="http://schemas.openxmlformats.org/presentationml/2006/main">
  <p:tag name="MH" val="20170112225824"/>
  <p:tag name="MH_LIBRARY" val="CONTENTS"/>
  <p:tag name="MH_AUTOCOLOR" val="TRUE"/>
  <p:tag name="MH_TYPE" val="CONTENTS"/>
  <p:tag name="ID" val="553526"/>
</p:tagLst>
</file>

<file path=ppt/tags/tag17.xml><?xml version="1.0" encoding="utf-8"?>
<p:tagLst xmlns:a="http://schemas.openxmlformats.org/drawingml/2006/main" xmlns:r="http://schemas.openxmlformats.org/officeDocument/2006/relationships" xmlns:p="http://schemas.openxmlformats.org/presentationml/2006/main">
  <p:tag name="MH" val="20170112225824"/>
  <p:tag name="MH_LIBRARY" val="CONTENTS"/>
  <p:tag name="MH_TYPE" val="ENTRY"/>
  <p:tag name="ID" val="553526"/>
  <p:tag name="MH_ORDER" val="1"/>
</p:tagLst>
</file>

<file path=ppt/tags/tag18.xml><?xml version="1.0" encoding="utf-8"?>
<p:tagLst xmlns:a="http://schemas.openxmlformats.org/drawingml/2006/main" xmlns:r="http://schemas.openxmlformats.org/officeDocument/2006/relationships" xmlns:p="http://schemas.openxmlformats.org/presentationml/2006/main">
  <p:tag name="MH" val="20170112225824"/>
  <p:tag name="MH_LIBRARY" val="CONTENTS"/>
  <p:tag name="MH_TYPE" val="OTHERS"/>
  <p:tag name="ID" val="553526"/>
</p:tagLst>
</file>

<file path=ppt/tags/tag19.xml><?xml version="1.0" encoding="utf-8"?>
<p:tagLst xmlns:a="http://schemas.openxmlformats.org/drawingml/2006/main" xmlns:r="http://schemas.openxmlformats.org/officeDocument/2006/relationships" xmlns:p="http://schemas.openxmlformats.org/presentationml/2006/main">
  <p:tag name="MH" val="20170112225824"/>
  <p:tag name="MH_LIBRARY" val="CONTENTS"/>
  <p:tag name="MH_TYPE" val="NUMBER"/>
  <p:tag name="ID" val="553526"/>
  <p:tag name="MH_ORDER" val="1"/>
</p:tagLst>
</file>

<file path=ppt/tags/tag20.xml><?xml version="1.0" encoding="utf-8"?>
<p:tagLst xmlns:a="http://schemas.openxmlformats.org/drawingml/2006/main" xmlns:r="http://schemas.openxmlformats.org/officeDocument/2006/relationships" xmlns:p="http://schemas.openxmlformats.org/presentationml/2006/main">
  <p:tag name="MH" val="20170112225824"/>
  <p:tag name="MH_LIBRARY" val="CONTENTS"/>
  <p:tag name="MH_AUTOCOLOR" val="TRUE"/>
  <p:tag name="MH_TYPE" val="CONTENTS"/>
  <p:tag name="ID" val="553526"/>
</p:tagLst>
</file>

<file path=ppt/tags/tag21.xml><?xml version="1.0" encoding="utf-8"?>
<p:tagLst xmlns:a="http://schemas.openxmlformats.org/drawingml/2006/main" xmlns:r="http://schemas.openxmlformats.org/officeDocument/2006/relationships" xmlns:p="http://schemas.openxmlformats.org/presentationml/2006/main">
  <p:tag name="MH" val="20170112225824"/>
  <p:tag name="MH_LIBRARY" val="CONTENTS"/>
  <p:tag name="MH_TYPE" val="ENTRY"/>
  <p:tag name="ID" val="553526"/>
  <p:tag name="MH_ORDER" val="1"/>
</p:tagLst>
</file>

<file path=ppt/tags/tag22.xml><?xml version="1.0" encoding="utf-8"?>
<p:tagLst xmlns:a="http://schemas.openxmlformats.org/drawingml/2006/main" xmlns:r="http://schemas.openxmlformats.org/officeDocument/2006/relationships" xmlns:p="http://schemas.openxmlformats.org/presentationml/2006/main">
  <p:tag name="MH" val="20170112225824"/>
  <p:tag name="MH_LIBRARY" val="CONTENTS"/>
  <p:tag name="MH_TYPE" val="OTHERS"/>
  <p:tag name="ID" val="553526"/>
</p:tagLst>
</file>

<file path=ppt/tags/tag23.xml><?xml version="1.0" encoding="utf-8"?>
<p:tagLst xmlns:a="http://schemas.openxmlformats.org/drawingml/2006/main" xmlns:r="http://schemas.openxmlformats.org/officeDocument/2006/relationships" xmlns:p="http://schemas.openxmlformats.org/presentationml/2006/main">
  <p:tag name="MH" val="20170112225824"/>
  <p:tag name="MH_LIBRARY" val="CONTENTS"/>
  <p:tag name="MH_TYPE" val="NUMBER"/>
  <p:tag name="ID" val="553526"/>
  <p:tag name="MH_ORDER" val="1"/>
</p:tagLst>
</file>

<file path=ppt/tags/tag24.xml><?xml version="1.0" encoding="utf-8"?>
<p:tagLst xmlns:a="http://schemas.openxmlformats.org/drawingml/2006/main" xmlns:r="http://schemas.openxmlformats.org/officeDocument/2006/relationships" xmlns:p="http://schemas.openxmlformats.org/presentationml/2006/main">
  <p:tag name="MH" val="20170112225824"/>
  <p:tag name="MH_LIBRARY" val="CONTENTS"/>
  <p:tag name="MH_AUTOCOLOR" val="TRUE"/>
  <p:tag name="MH_TYPE" val="CONTENTS"/>
  <p:tag name="ID" val="553526"/>
</p:tagLst>
</file>

<file path=ppt/tags/tag25.xml><?xml version="1.0" encoding="utf-8"?>
<p:tagLst xmlns:a="http://schemas.openxmlformats.org/drawingml/2006/main" xmlns:r="http://schemas.openxmlformats.org/officeDocument/2006/relationships" xmlns:p="http://schemas.openxmlformats.org/presentationml/2006/main">
  <p:tag name="MH" val="20170112225824"/>
  <p:tag name="MH_LIBRARY" val="CONTENTS"/>
  <p:tag name="MH_TYPE" val="ENTRY"/>
  <p:tag name="ID" val="553526"/>
  <p:tag name="MH_ORDER" val="1"/>
</p:tagLst>
</file>

<file path=ppt/tags/tag26.xml><?xml version="1.0" encoding="utf-8"?>
<p:tagLst xmlns:a="http://schemas.openxmlformats.org/drawingml/2006/main" xmlns:r="http://schemas.openxmlformats.org/officeDocument/2006/relationships" xmlns:p="http://schemas.openxmlformats.org/presentationml/2006/main">
  <p:tag name="MH" val="20170112225824"/>
  <p:tag name="MH_LIBRARY" val="CONTENTS"/>
  <p:tag name="MH_TYPE" val="OTHERS"/>
  <p:tag name="ID" val="553526"/>
</p:tagLst>
</file>

<file path=ppt/tags/tag27.xml><?xml version="1.0" encoding="utf-8"?>
<p:tagLst xmlns:a="http://schemas.openxmlformats.org/drawingml/2006/main" xmlns:r="http://schemas.openxmlformats.org/officeDocument/2006/relationships" xmlns:p="http://schemas.openxmlformats.org/presentationml/2006/main">
  <p:tag name="MH" val="20170112225824"/>
  <p:tag name="MH_LIBRARY" val="CONTENTS"/>
  <p:tag name="MH_TYPE" val="NUMBER"/>
  <p:tag name="ID" val="553526"/>
  <p:tag name="MH_ORDER" val="1"/>
</p:tagLst>
</file>

<file path=ppt/tags/tag28.xml><?xml version="1.0" encoding="utf-8"?>
<p:tagLst xmlns:a="http://schemas.openxmlformats.org/drawingml/2006/main" xmlns:r="http://schemas.openxmlformats.org/officeDocument/2006/relationships" xmlns:p="http://schemas.openxmlformats.org/presentationml/2006/main">
  <p:tag name="MH" val="20170112225824"/>
  <p:tag name="MH_LIBRARY" val="CONTENTS"/>
  <p:tag name="MH_AUTOCOLOR" val="TRUE"/>
  <p:tag name="MH_TYPE" val="CONTENTS"/>
  <p:tag name="ID" val="553526"/>
</p:tagLst>
</file>

<file path=ppt/tags/tag29.xml><?xml version="1.0" encoding="utf-8"?>
<p:tagLst xmlns:a="http://schemas.openxmlformats.org/drawingml/2006/main" xmlns:r="http://schemas.openxmlformats.org/officeDocument/2006/relationships" xmlns:p="http://schemas.openxmlformats.org/presentationml/2006/main">
  <p:tag name="MH" val="20170112225824"/>
  <p:tag name="MH_LIBRARY" val="CONTENTS"/>
  <p:tag name="MH_TYPE" val="ENTRY"/>
  <p:tag name="ID" val="553526"/>
  <p:tag name="MH_ORDER" val="1"/>
</p:tagLst>
</file>

<file path=ppt/tags/tag30.xml><?xml version="1.0" encoding="utf-8"?>
<p:tagLst xmlns:a="http://schemas.openxmlformats.org/drawingml/2006/main" xmlns:r="http://schemas.openxmlformats.org/officeDocument/2006/relationships" xmlns:p="http://schemas.openxmlformats.org/presentationml/2006/main">
  <p:tag name="MH" val="20170112225824"/>
  <p:tag name="MH_LIBRARY" val="CONTENTS"/>
  <p:tag name="MH_TYPE" val="OTHERS"/>
  <p:tag name="ID" val="553526"/>
</p:tagLst>
</file>

<file path=ppt/tags/tag31.xml><?xml version="1.0" encoding="utf-8"?>
<p:tagLst xmlns:a="http://schemas.openxmlformats.org/drawingml/2006/main" xmlns:r="http://schemas.openxmlformats.org/officeDocument/2006/relationships" xmlns:p="http://schemas.openxmlformats.org/presentationml/2006/main">
  <p:tag name="MH" val="20170112225824"/>
  <p:tag name="MH_LIBRARY" val="CONTENTS"/>
  <p:tag name="MH_TYPE" val="NUMBER"/>
  <p:tag name="ID" val="553526"/>
  <p:tag name="MH_ORDER" val="1"/>
</p:tagLst>
</file>

<file path=ppt/tags/tag32.xml><?xml version="1.0" encoding="utf-8"?>
<p:tagLst xmlns:a="http://schemas.openxmlformats.org/drawingml/2006/main" xmlns:r="http://schemas.openxmlformats.org/officeDocument/2006/relationships" xmlns:p="http://schemas.openxmlformats.org/presentationml/2006/main">
  <p:tag name="TIMING" val="|0.4"/>
</p:tagLst>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2_Default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2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outerShdw dist="17961" dir="2700000" algn="ctr" rotWithShape="0">
            <a:schemeClr val="tx1">
              <a:gamma/>
              <a:shade val="60000"/>
              <a:invGamma/>
            </a:schemeClr>
          </a:outerShdw>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outerShdw dist="17961" dir="2700000" algn="ctr" rotWithShape="0">
            <a:schemeClr val="tx1">
              <a:gamma/>
              <a:shade val="60000"/>
              <a:invGamma/>
            </a:schemeClr>
          </a:outerShdw>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2_Default Design 1">
        <a:dk1>
          <a:srgbClr val="000000"/>
        </a:dk1>
        <a:lt1>
          <a:srgbClr val="FFFFFF"/>
        </a:lt1>
        <a:dk2>
          <a:srgbClr val="FDD903"/>
        </a:dk2>
        <a:lt2>
          <a:srgbClr val="B2B2B2"/>
        </a:lt2>
        <a:accent1>
          <a:srgbClr val="FF9900"/>
        </a:accent1>
        <a:accent2>
          <a:srgbClr val="76C73F"/>
        </a:accent2>
        <a:accent3>
          <a:srgbClr val="FFFFFF"/>
        </a:accent3>
        <a:accent4>
          <a:srgbClr val="000000"/>
        </a:accent4>
        <a:accent5>
          <a:srgbClr val="FFCAAA"/>
        </a:accent5>
        <a:accent6>
          <a:srgbClr val="6AB438"/>
        </a:accent6>
        <a:hlink>
          <a:srgbClr val="E2507A"/>
        </a:hlink>
        <a:folHlink>
          <a:srgbClr val="5ACAAF"/>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AFE91F"/>
        </a:dk2>
        <a:lt2>
          <a:srgbClr val="B2B2B2"/>
        </a:lt2>
        <a:accent1>
          <a:srgbClr val="70D34D"/>
        </a:accent1>
        <a:accent2>
          <a:srgbClr val="4192DB"/>
        </a:accent2>
        <a:accent3>
          <a:srgbClr val="FFFFFF"/>
        </a:accent3>
        <a:accent4>
          <a:srgbClr val="000000"/>
        </a:accent4>
        <a:accent5>
          <a:srgbClr val="BBE6B2"/>
        </a:accent5>
        <a:accent6>
          <a:srgbClr val="3A84C6"/>
        </a:accent6>
        <a:hlink>
          <a:srgbClr val="EC7A24"/>
        </a:hlink>
        <a:folHlink>
          <a:srgbClr val="AB6CCE"/>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72D3F6"/>
        </a:dk2>
        <a:lt2>
          <a:srgbClr val="B2B2B2"/>
        </a:lt2>
        <a:accent1>
          <a:srgbClr val="51A0E1"/>
        </a:accent1>
        <a:accent2>
          <a:srgbClr val="7FCD53"/>
        </a:accent2>
        <a:accent3>
          <a:srgbClr val="FFFFFF"/>
        </a:accent3>
        <a:accent4>
          <a:srgbClr val="000000"/>
        </a:accent4>
        <a:accent5>
          <a:srgbClr val="B3CDEE"/>
        </a:accent5>
        <a:accent6>
          <a:srgbClr val="72BA4A"/>
        </a:accent6>
        <a:hlink>
          <a:srgbClr val="CB518E"/>
        </a:hlink>
        <a:folHlink>
          <a:srgbClr val="DB8629"/>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自定义 89">
      <a:dk1>
        <a:sysClr val="windowText" lastClr="000000"/>
      </a:dk1>
      <a:lt1>
        <a:sysClr val="window" lastClr="FFFFFF"/>
      </a:lt1>
      <a:dk2>
        <a:srgbClr val="A5C83A"/>
      </a:dk2>
      <a:lt2>
        <a:srgbClr val="E7E6E6"/>
      </a:lt2>
      <a:accent1>
        <a:srgbClr val="609016"/>
      </a:accent1>
      <a:accent2>
        <a:srgbClr val="90B227"/>
      </a:accent2>
      <a:accent3>
        <a:srgbClr val="A5C83A"/>
      </a:accent3>
      <a:accent4>
        <a:srgbClr val="609016"/>
      </a:accent4>
      <a:accent5>
        <a:srgbClr val="4472C4"/>
      </a:accent5>
      <a:accent6>
        <a:srgbClr val="70AD47"/>
      </a:accent6>
      <a:hlink>
        <a:srgbClr val="0563C1"/>
      </a:hlink>
      <a:folHlink>
        <a:srgbClr val="954F72"/>
      </a:folHlink>
    </a:clrScheme>
    <a:fontScheme name="自定义 2">
      <a:majorFont>
        <a:latin typeface="等线 Light"/>
        <a:ea typeface="微软雅黑"/>
        <a:cs typeface=""/>
      </a:majorFont>
      <a:minorFont>
        <a:latin typeface="等线"/>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Default Theme">
  <a:themeElements>
    <a:clrScheme name="自定义 2137">
      <a:dk1>
        <a:srgbClr val="52A21D"/>
      </a:dk1>
      <a:lt1>
        <a:srgbClr val="5DB620"/>
      </a:lt1>
      <a:dk2>
        <a:srgbClr val="52A21D"/>
      </a:dk2>
      <a:lt2>
        <a:srgbClr val="5DB620"/>
      </a:lt2>
      <a:accent1>
        <a:srgbClr val="181818"/>
      </a:accent1>
      <a:accent2>
        <a:srgbClr val="F8F8F8"/>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4.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567</TotalTime>
  <Pages>0</Pages>
  <Words>1535</Words>
  <Characters>0</Characters>
  <Application>Microsoft Office PowerPoint</Application>
  <DocSecurity>0</DocSecurity>
  <PresentationFormat>全屏显示(16:9)</PresentationFormat>
  <Lines>0</Lines>
  <Paragraphs>345</Paragraphs>
  <Slides>27</Slides>
  <Notes>27</Notes>
  <HiddenSlides>0</HiddenSlides>
  <MMClips>1</MMClips>
  <ScaleCrop>false</ScaleCrop>
  <HeadingPairs>
    <vt:vector size="6" baseType="variant">
      <vt:variant>
        <vt:lpstr>主题</vt:lpstr>
      </vt:variant>
      <vt:variant>
        <vt:i4>3</vt:i4>
      </vt:variant>
      <vt:variant>
        <vt:lpstr>幻灯片标题</vt:lpstr>
      </vt:variant>
      <vt:variant>
        <vt:i4>27</vt:i4>
      </vt:variant>
      <vt:variant>
        <vt:lpstr>自定义放映</vt:lpstr>
      </vt:variant>
      <vt:variant>
        <vt:i4>1</vt:i4>
      </vt:variant>
    </vt:vector>
  </HeadingPairs>
  <TitlesOfParts>
    <vt:vector size="31" baseType="lpstr">
      <vt:lpstr>2_Default Design</vt:lpstr>
      <vt:lpstr>Office 主题​​</vt:lpstr>
      <vt:lpstr>Default Theme</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lpstr>幻灯片 26</vt:lpstr>
      <vt:lpstr>幻灯片 27</vt:lpstr>
      <vt:lpstr>自定义放映 1</vt:lpstr>
    </vt:vector>
  </TitlesOfParts>
  <Company>Guild Design Inc.</Company>
  <LinksUpToDate>false</LinksUpToDate>
  <CharactersWithSpaces>0</CharactersWithSpaces>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PPT544</dc:title>
  <dc:creator>www.themegallery.com</dc:creator>
  <cp:lastModifiedBy>Sky123.Org</cp:lastModifiedBy>
  <cp:revision>260</cp:revision>
  <cp:lastPrinted>1899-12-30T00:00:00Z</cp:lastPrinted>
  <dcterms:created xsi:type="dcterms:W3CDTF">2008-02-28T09:07:44Z</dcterms:created>
  <dcterms:modified xsi:type="dcterms:W3CDTF">2017-11-27T06:01:08Z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2052-8.1.0.3526</vt:lpwstr>
  </property>
</Properties>
</file>