
<file path=[Content_Types].xml><?xml version="1.0" encoding="utf-8"?>
<Types xmlns="http://schemas.openxmlformats.org/package/2006/content-types">
  <Default Extension="jpeg" ContentType="image/jpeg"/>
  <Default Extension="png" ContentType="image/png"/>
  <Default Extension="gif" ContentType="image/gif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sldIdLst>
    <p:sldId id="264" r:id="rId3"/>
    <p:sldId id="265" r:id="rId5"/>
    <p:sldId id="259" r:id="rId6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89" autoAdjust="0"/>
    <p:restoredTop sz="94660"/>
  </p:normalViewPr>
  <p:slideViewPr>
    <p:cSldViewPr>
      <p:cViewPr>
        <p:scale>
          <a:sx n="77" d="100"/>
          <a:sy n="77" d="100"/>
        </p:scale>
        <p:origin x="1074" y="888"/>
      </p:cViewPr>
      <p:guideLst>
        <p:guide orient="horz" pos="180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bleStyles" Target="tableStyles.xml"/><Relationship Id="rId8" Type="http://schemas.openxmlformats.org/officeDocument/2006/relationships/viewProps" Target="viewProps.xml"/><Relationship Id="rId7" Type="http://schemas.openxmlformats.org/officeDocument/2006/relationships/presProps" Target="presProps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649D2D-5CDA-47F4-A70A-7F5C1E58017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689019-29CE-4C16-AAF2-6E056622DE3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89019-29CE-4C16-AAF2-6E056622DE3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89019-29CE-4C16-AAF2-6E056622DE3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89019-29CE-4C16-AAF2-6E056622DE3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6"/>
            <a:ext cx="7772400" cy="1225021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1F3F5-3CC5-4DC2-96B7-EFD510BD389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99014-DA87-46D3-B85B-C777DA38CC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1F3F5-3CC5-4DC2-96B7-EFD510BD389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99014-DA87-46D3-B85B-C777DA38CC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9"/>
            <a:ext cx="7772400" cy="113506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1F3F5-3CC5-4DC2-96B7-EFD510BD389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99014-DA87-46D3-B85B-C777DA38CC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111251"/>
            <a:ext cx="4038600" cy="31432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111251"/>
            <a:ext cx="4038600" cy="31432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1F3F5-3CC5-4DC2-96B7-EFD510BD389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99014-DA87-46D3-B85B-C777DA38CC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28864"/>
            <a:ext cx="8229600" cy="9525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8" y="1279261"/>
            <a:ext cx="4041775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8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1F3F5-3CC5-4DC2-96B7-EFD510BD3893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99014-DA87-46D3-B85B-C777DA38CC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1F3F5-3CC5-4DC2-96B7-EFD510BD389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99014-DA87-46D3-B85B-C777DA38CC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1F3F5-3CC5-4DC2-96B7-EFD510BD3893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99014-DA87-46D3-B85B-C777DA38CC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2" y="227542"/>
            <a:ext cx="3008313" cy="96837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27543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2" y="1195918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1F3F5-3CC5-4DC2-96B7-EFD510BD389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99014-DA87-46D3-B85B-C777DA38CC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486400" cy="6707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1F3F5-3CC5-4DC2-96B7-EFD510BD389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99014-DA87-46D3-B85B-C777DA38CC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1F3F5-3CC5-4DC2-96B7-EFD510BD389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99014-DA87-46D3-B85B-C777DA38CC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90500"/>
            <a:ext cx="2057400" cy="4064000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90500"/>
            <a:ext cx="6019800" cy="406400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1F3F5-3CC5-4DC2-96B7-EFD510BD389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99014-DA87-46D3-B85B-C777DA38CC3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4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0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1F3F5-3CC5-4DC2-96B7-EFD510BD389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5296960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D99014-DA87-46D3-B85B-C777DA38CC3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png"/><Relationship Id="rId8" Type="http://schemas.openxmlformats.org/officeDocument/2006/relationships/image" Target="../media/image6.png"/><Relationship Id="rId7" Type="http://schemas.openxmlformats.org/officeDocument/2006/relationships/image" Target="../media/image5.png"/><Relationship Id="rId6" Type="http://schemas.openxmlformats.org/officeDocument/2006/relationships/image" Target="../media/image4.png"/><Relationship Id="rId5" Type="http://schemas.microsoft.com/office/2007/relationships/media" Target="../media/media1.mp3"/><Relationship Id="rId4" Type="http://schemas.openxmlformats.org/officeDocument/2006/relationships/audio" Target="../media/media1.mp3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6" Type="http://schemas.openxmlformats.org/officeDocument/2006/relationships/notesSlide" Target="../notesSlides/notesSlide1.xml"/><Relationship Id="rId15" Type="http://schemas.openxmlformats.org/officeDocument/2006/relationships/slideLayout" Target="../slideLayouts/slideLayout1.xml"/><Relationship Id="rId14" Type="http://schemas.openxmlformats.org/officeDocument/2006/relationships/image" Target="../media/image12.GIF"/><Relationship Id="rId13" Type="http://schemas.openxmlformats.org/officeDocument/2006/relationships/image" Target="../media/image11.GIF"/><Relationship Id="rId12" Type="http://schemas.openxmlformats.org/officeDocument/2006/relationships/image" Target="../media/image10.png"/><Relationship Id="rId11" Type="http://schemas.openxmlformats.org/officeDocument/2006/relationships/image" Target="../media/image9.png"/><Relationship Id="rId10" Type="http://schemas.openxmlformats.org/officeDocument/2006/relationships/image" Target="../media/image8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7.png"/><Relationship Id="rId4" Type="http://schemas.openxmlformats.org/officeDocument/2006/relationships/image" Target="../media/image5.png"/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16.png"/><Relationship Id="rId7" Type="http://schemas.openxmlformats.org/officeDocument/2006/relationships/image" Target="../media/image15.png"/><Relationship Id="rId6" Type="http://schemas.openxmlformats.org/officeDocument/2006/relationships/image" Target="../media/image8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0" Type="http://schemas.openxmlformats.org/officeDocument/2006/relationships/notesSlide" Target="../notesSlides/notesSlide3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淘宝网chenying0907出品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512" y="527126"/>
            <a:ext cx="4660752" cy="4660748"/>
          </a:xfrm>
          <a:prstGeom prst="rect">
            <a:avLst/>
          </a:prstGeom>
        </p:spPr>
      </p:pic>
      <p:pic>
        <p:nvPicPr>
          <p:cNvPr id="4" name="淘宝网chenying0907出品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144" y="2589974"/>
            <a:ext cx="4756090" cy="5092062"/>
          </a:xfrm>
          <a:prstGeom prst="rect">
            <a:avLst/>
          </a:prstGeom>
        </p:spPr>
      </p:pic>
      <p:pic>
        <p:nvPicPr>
          <p:cNvPr id="33" name="背景音乐 - 金玉满堂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2844824" y="-1462980"/>
            <a:ext cx="609600" cy="609600"/>
          </a:xfrm>
          <a:prstGeom prst="rect">
            <a:avLst/>
          </a:prstGeom>
        </p:spPr>
      </p:pic>
      <p:pic>
        <p:nvPicPr>
          <p:cNvPr id="43" name="淘宝网chenying0907出品 4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89733" y="1344345"/>
            <a:ext cx="4584016" cy="1772486"/>
          </a:xfrm>
          <a:prstGeom prst="rect">
            <a:avLst/>
          </a:prstGeom>
          <a:effectLst/>
        </p:spPr>
      </p:pic>
      <p:pic>
        <p:nvPicPr>
          <p:cNvPr id="52" name="淘宝网chenying0907出品 5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60648" y="-540922"/>
            <a:ext cx="3772908" cy="3974486"/>
          </a:xfrm>
          <a:prstGeom prst="rect">
            <a:avLst/>
          </a:prstGeom>
        </p:spPr>
      </p:pic>
      <p:pic>
        <p:nvPicPr>
          <p:cNvPr id="53" name="淘宝网chenying0907出品 5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5896" y="2929508"/>
            <a:ext cx="1870394" cy="1130876"/>
          </a:xfrm>
          <a:prstGeom prst="rect">
            <a:avLst/>
          </a:prstGeom>
        </p:spPr>
      </p:pic>
      <p:pic>
        <p:nvPicPr>
          <p:cNvPr id="20" name="Picture 6" descr="C:\Users\Administrator\Desktop\云.png"/>
          <p:cNvPicPr>
            <a:picLocks noChangeAspect="1" noChangeArrowheads="1"/>
          </p:cNvPicPr>
          <p:nvPr/>
        </p:nvPicPr>
        <p:blipFill>
          <a:blip r:embed="rId10" cstate="print">
            <a:grayscl/>
          </a:blip>
          <a:stretch>
            <a:fillRect/>
          </a:stretch>
        </p:blipFill>
        <p:spPr bwMode="auto">
          <a:xfrm>
            <a:off x="9286908" y="2357434"/>
            <a:ext cx="1224752" cy="450097"/>
          </a:xfrm>
          <a:prstGeom prst="rect">
            <a:avLst/>
          </a:prstGeom>
          <a:noFill/>
        </p:spPr>
      </p:pic>
      <p:pic>
        <p:nvPicPr>
          <p:cNvPr id="21" name="Picture 6" descr="C:\Users\Administrator\Desktop\云.png"/>
          <p:cNvPicPr>
            <a:picLocks noChangeAspect="1" noChangeArrowheads="1"/>
          </p:cNvPicPr>
          <p:nvPr/>
        </p:nvPicPr>
        <p:blipFill>
          <a:blip r:embed="rId10" cstate="print">
            <a:grayscl/>
          </a:blip>
          <a:stretch>
            <a:fillRect/>
          </a:stretch>
        </p:blipFill>
        <p:spPr bwMode="auto">
          <a:xfrm flipH="1">
            <a:off x="-2052736" y="4143384"/>
            <a:ext cx="1224752" cy="450097"/>
          </a:xfrm>
          <a:prstGeom prst="rect">
            <a:avLst/>
          </a:prstGeom>
          <a:noFill/>
        </p:spPr>
      </p:pic>
      <p:pic>
        <p:nvPicPr>
          <p:cNvPr id="13" name="淘宝网chenying0907出品 1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191487"/>
            <a:ext cx="1205368" cy="2521997"/>
          </a:xfrm>
          <a:prstGeom prst="rect">
            <a:avLst/>
          </a:prstGeom>
        </p:spPr>
      </p:pic>
      <p:pic>
        <p:nvPicPr>
          <p:cNvPr id="2" name="淘宝网chenying0907出品 1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1662" y="3194636"/>
            <a:ext cx="332466" cy="454952"/>
          </a:xfrm>
          <a:prstGeom prst="rect">
            <a:avLst/>
          </a:prstGeom>
        </p:spPr>
      </p:pic>
      <p:pic>
        <p:nvPicPr>
          <p:cNvPr id="15" name="Picture 158" descr="200712419435657_1"/>
          <p:cNvPicPr>
            <a:picLocks noChangeAspect="1" noChangeArrowheads="1" noCrop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44575" y="3487738"/>
            <a:ext cx="504825" cy="504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9" descr="10004015438746072987"/>
          <p:cNvPicPr>
            <a:picLocks noChangeAspect="1" noChangeArrowheads="1" noCrop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145588" y="3640138"/>
            <a:ext cx="992187" cy="992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0" descr="200712419435657_1"/>
          <p:cNvPicPr>
            <a:picLocks noChangeAspect="1" noChangeArrowheads="1" noCrop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364788" y="2343150"/>
            <a:ext cx="533400" cy="53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advClick="0" advTm="0"/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3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42" presetClass="entr" presetSubtype="0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8" dur="10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8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2" fill="hold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8" fill="hold" nodeType="withEffect" p14:presetBounceEnd="46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29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30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49" presetClass="entr" presetSubtype="0" decel="100000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23" presetClass="entr" presetSubtype="288" fill="hold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47" presetClass="entr" presetSubtype="0" fill="hold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10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1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3" presetClass="entr" presetSubtype="3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0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94444E-6 -4.44444E-6 C 0.04479 -0.02166 0.08281 -0.08722 0.13038 -0.10777 C 0.17951 -0.12777 0.22535 -0.12583 0.29236 -0.12361 C 0.35937 -0.12138 0.43941 -0.07944 0.53264 -0.09527 C 0.62587 -0.11111 0.73941 -0.21416 0.85191 -0.21888 C 0.96441 -0.22361 1.13333 -0.14333 1.20746 -0.12333 " pathEditMode="relative" rAng="0" ptsTypes="aaaaaa">
                                          <p:cBhvr>
                                            <p:cTn id="53" dur="4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0365" y="-1119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4" presetID="0" presetClass="path" presetSubtype="0" accel="50000" decel="50000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Motion origin="layout" path="M -0.09566 3.33333E-6 C -0.12482 -0.01611 -0.21145 -0.06834 -0.271 -0.09639 C -0.33073 -0.12445 -0.40069 -0.15723 -0.45382 -0.16834 C -0.50711 -0.17945 -0.55243 -0.17028 -0.58975 -0.16334 C -0.62708 -0.15639 -0.6368 -0.14806 -0.67829 -0.12667 C -0.71996 -0.10528 -0.78194 -0.03889 -0.83958 -0.035 C -0.89704 -0.03111 -0.98541 -0.08917 -1.02361 -0.10334 " pathEditMode="relative" rAng="0" ptsTypes="aaaaaaa">
                                          <p:cBhvr>
                                            <p:cTn id="55" dur="49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6406" y="-897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6" presetID="0" presetClass="path" presetSubtype="0" accel="50000" decel="50000" fill="hold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animMotion origin="layout" path="M -2.77778E-7 -1.11111E-6 C -0.03559 -0.00305 -0.15295 0.02139 -0.21406 -0.01917 C -0.27517 -0.05972 -0.30729 -0.185 -0.36684 -0.24361 C -0.42639 -0.30222 -0.50243 -0.27722 -0.57101 -0.37028 C -0.63958 -0.46333 -0.7349 -0.71167 -0.77795 -0.80139 " pathEditMode="relative" rAng="0" ptsTypes="aaaaa">
                                          <p:cBhvr>
                                            <p:cTn id="57" dur="5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8906" y="-3900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9" presetID="10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0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63" presetID="42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4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5" dur="100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100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+.1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8" presetID="47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9" dur="10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0" dur="1000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1000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-.1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">
                    <p:cTn id="73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3"/>
                    </p:tgtEl>
                  </p:cMediaNode>
                </p:audio>
              </p:childTnLst>
            </p:cTn>
          </p:par>
        </p:tn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33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42" presetClass="entr" presetSubtype="0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0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8" presetClass="emp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18" dur="10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8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2" fill="hold" nodeType="withEffect">
                                      <p:stCondLst>
                                        <p:cond delay="40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8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49" presetClass="entr" presetSubtype="0" decel="100000" fill="hold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23" presetClass="entr" presetSubtype="288" fill="hold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4/3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47" presetClass="entr" presetSubtype="0" fill="hold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3" dur="10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1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6" presetID="23" presetClass="entr" presetSubtype="3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(6*min(max(#ppt_w*#ppt_h,.3),1)-7.4)/-.7*#ppt_h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(6*min(max(#ppt_w*#ppt_h,.3),1)-7.4)/-.7*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2" presetID="0" presetClass="path" presetSubtype="0" accel="50000" decel="50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94444E-6 -4.44444E-6 C 0.04479 -0.02166 0.08281 -0.08722 0.13038 -0.10777 C 0.17951 -0.12777 0.22535 -0.12583 0.29236 -0.12361 C 0.35937 -0.12138 0.43941 -0.07944 0.53264 -0.09527 C 0.62587 -0.11111 0.73941 -0.21416 0.85191 -0.21888 C 0.96441 -0.22361 1.13333 -0.14333 1.20746 -0.12333 " pathEditMode="relative" rAng="0" ptsTypes="aaaaaa">
                                          <p:cBhvr>
                                            <p:cTn id="53" dur="4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60365" y="-11194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4" presetID="0" presetClass="path" presetSubtype="0" accel="50000" decel="50000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Motion origin="layout" path="M -0.09566 3.33333E-6 C -0.12482 -0.01611 -0.21145 -0.06834 -0.271 -0.09639 C -0.33073 -0.12445 -0.40069 -0.15723 -0.45382 -0.16834 C -0.50711 -0.17945 -0.55243 -0.17028 -0.58975 -0.16334 C -0.62708 -0.15639 -0.6368 -0.14806 -0.67829 -0.12667 C -0.71996 -0.10528 -0.78194 -0.03889 -0.83958 -0.035 C -0.89704 -0.03111 -0.98541 -0.08917 -1.02361 -0.10334 " pathEditMode="relative" rAng="0" ptsTypes="aaaaaaa">
                                          <p:cBhvr>
                                            <p:cTn id="55" dur="49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46406" y="-8972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6" presetID="0" presetClass="path" presetSubtype="0" accel="50000" decel="50000" fill="hold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animMotion origin="layout" path="M -2.77778E-7 -1.11111E-6 C -0.03559 -0.00305 -0.15295 0.02139 -0.21406 -0.01917 C -0.27517 -0.05972 -0.30729 -0.185 -0.36684 -0.24361 C -0.42639 -0.30222 -0.50243 -0.27722 -0.57101 -0.37028 C -0.63958 -0.46333 -0.7349 -0.71167 -0.77795 -0.80139 " pathEditMode="relative" rAng="0" ptsTypes="aaaaa">
                                          <p:cBhvr>
                                            <p:cTn id="57" dur="5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38906" y="-3900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9" presetID="10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0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499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63" presetID="42" presetClass="exit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4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65" dur="100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100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+.1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8" presetID="47" presetClass="exit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69" dur="10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70" dur="1000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1" dur="1000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ppt_y-.1"/>
                                              </p:val>
                                            </p:tav>
                                          </p:tavLst>
                                        </p:anim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999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">
                    <p:cTn id="73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33"/>
                    </p:tgtEl>
                  </p:cMediaNode>
                </p:audio>
              </p:childTnLst>
            </p:cTn>
          </p:par>
        </p:tn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淘宝网chenying0907出品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7512" y="527126"/>
            <a:ext cx="4660752" cy="4660748"/>
          </a:xfrm>
          <a:prstGeom prst="rect">
            <a:avLst/>
          </a:prstGeom>
        </p:spPr>
      </p:pic>
      <p:pic>
        <p:nvPicPr>
          <p:cNvPr id="18" name="淘宝网chenying0907出品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312" y="191487"/>
            <a:ext cx="1205368" cy="2521997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2189733" y="1344345"/>
            <a:ext cx="4584016" cy="2716039"/>
            <a:chOff x="2189733" y="1344345"/>
            <a:chExt cx="4584016" cy="2716039"/>
          </a:xfrm>
        </p:grpSpPr>
        <p:pic>
          <p:nvPicPr>
            <p:cNvPr id="8" name="淘宝网chenying0907出品 4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89733" y="1344345"/>
              <a:ext cx="4584016" cy="1772486"/>
            </a:xfrm>
            <a:prstGeom prst="rect">
              <a:avLst/>
            </a:prstGeom>
            <a:effectLst/>
          </p:spPr>
        </p:pic>
        <p:pic>
          <p:nvPicPr>
            <p:cNvPr id="9" name="淘宝网chenying0907出品 52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35896" y="2929508"/>
              <a:ext cx="1870394" cy="1130876"/>
            </a:xfrm>
            <a:prstGeom prst="rect">
              <a:avLst/>
            </a:prstGeom>
          </p:spPr>
        </p:pic>
        <p:pic>
          <p:nvPicPr>
            <p:cNvPr id="14" name="淘宝网chenying0907出品 1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91662" y="3194636"/>
              <a:ext cx="332466" cy="454952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淘宝网chenying0907出品 3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44624" y="-382860"/>
            <a:ext cx="3456384" cy="3641051"/>
          </a:xfrm>
          <a:prstGeom prst="rect">
            <a:avLst/>
          </a:prstGeom>
        </p:spPr>
      </p:pic>
      <p:pic>
        <p:nvPicPr>
          <p:cNvPr id="19" name="淘宝网chenying0907出品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3700" y="2929508"/>
            <a:ext cx="3750908" cy="4015874"/>
          </a:xfrm>
          <a:prstGeom prst="rect">
            <a:avLst/>
          </a:prstGeom>
        </p:spPr>
      </p:pic>
      <p:pic>
        <p:nvPicPr>
          <p:cNvPr id="17" name="Picture 300" descr="中国风圆"/>
          <p:cNvPicPr>
            <a:picLocks noChangeAspect="1" noChangeArrowheads="1"/>
          </p:cNvPicPr>
          <p:nvPr/>
        </p:nvPicPr>
        <p:blipFill>
          <a:blip r:embed="rId4">
            <a:lum bright="-24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6738" y="164228"/>
            <a:ext cx="5400675" cy="5400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ext Box 301"/>
          <p:cNvSpPr txBox="1">
            <a:spLocks noChangeArrowheads="1"/>
          </p:cNvSpPr>
          <p:nvPr/>
        </p:nvSpPr>
        <p:spPr bwMode="ltGray">
          <a:xfrm>
            <a:off x="3595688" y="1459628"/>
            <a:ext cx="2057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bg1"/>
                    </a:gs>
                    <a:gs pos="100000">
                      <a:schemeClr val="accent1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n-US" altLang="zh-CN" sz="2900" b="1" baseline="0" dirty="0">
                <a:solidFill>
                  <a:srgbClr val="CC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en-US" altLang="zh-CN" sz="2900" b="1" baseline="0" dirty="0">
              <a:solidFill>
                <a:srgbClr val="CC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 Box 302"/>
          <p:cNvSpPr txBox="1">
            <a:spLocks noChangeArrowheads="1"/>
          </p:cNvSpPr>
          <p:nvPr/>
        </p:nvSpPr>
        <p:spPr bwMode="ltGray">
          <a:xfrm>
            <a:off x="1692275" y="2039066"/>
            <a:ext cx="5715000" cy="158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1">
                  <a:gsLst>
                    <a:gs pos="0">
                      <a:schemeClr val="bg1"/>
                    </a:gs>
                    <a:gs pos="100000">
                      <a:schemeClr val="accent1"/>
                    </a:gs>
                  </a:gsLst>
                  <a:lin ang="0" scaled="1"/>
                </a:gra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defTabSz="81597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defTabSz="81597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altLang="zh-CN" sz="1500" baseline="0" dirty="0">
                <a:solidFill>
                  <a:srgbClr val="00000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2018</a:t>
            </a:r>
            <a:r>
              <a:rPr lang="zh-CN" altLang="en-US" sz="1500" baseline="0" dirty="0">
                <a:solidFill>
                  <a:srgbClr val="00000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，我们感谢一路有您的支持和信任</a:t>
            </a:r>
            <a:endParaRPr lang="zh-CN" altLang="en-US" sz="1500" baseline="0" dirty="0">
              <a:solidFill>
                <a:srgbClr val="000000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en-US" altLang="zh-CN" sz="1500" baseline="0" dirty="0">
                <a:solidFill>
                  <a:srgbClr val="00000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2019</a:t>
            </a:r>
            <a:r>
              <a:rPr lang="zh-CN" altLang="en-US" sz="1500" baseline="0" dirty="0">
                <a:solidFill>
                  <a:srgbClr val="00000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，我们将</a:t>
            </a:r>
            <a:endParaRPr lang="zh-CN" altLang="en-US" sz="1500" baseline="0" dirty="0">
              <a:solidFill>
                <a:srgbClr val="000000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zh-CN" altLang="en-US" sz="1500" baseline="0" dirty="0">
                <a:solidFill>
                  <a:srgbClr val="00000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一如既往兢兢业业，与您携手共创辉煌，</a:t>
            </a:r>
            <a:endParaRPr lang="zh-CN" altLang="en-US" sz="1500" baseline="0" dirty="0">
              <a:solidFill>
                <a:srgbClr val="000000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zh-CN" altLang="en-US" sz="1500" baseline="0" dirty="0">
                <a:solidFill>
                  <a:srgbClr val="00000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值此新年来临之际，</a:t>
            </a:r>
            <a:endParaRPr lang="zh-CN" altLang="en-US" sz="1500" baseline="0" dirty="0">
              <a:solidFill>
                <a:srgbClr val="000000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lang="zh-CN" altLang="en-US" sz="1500" baseline="0" dirty="0">
                <a:solidFill>
                  <a:srgbClr val="00000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向您献上最诚挚的祝福</a:t>
            </a:r>
            <a:endParaRPr lang="zh-CN" altLang="en-US" sz="1500" baseline="0" dirty="0">
              <a:solidFill>
                <a:srgbClr val="000000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267744" y="3505572"/>
            <a:ext cx="463460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spc="-300" dirty="0">
                <a:solidFill>
                  <a:srgbClr val="C00000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猪年大吉 财源广进</a:t>
            </a:r>
            <a:endParaRPr lang="zh-CN" altLang="en-US" sz="4400" spc="-300" dirty="0">
              <a:solidFill>
                <a:srgbClr val="C00000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pic>
        <p:nvPicPr>
          <p:cNvPr id="2" name="淘宝网chenying0907出品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73739" y="2929508"/>
            <a:ext cx="2877008" cy="2808312"/>
          </a:xfrm>
          <a:prstGeom prst="rect">
            <a:avLst/>
          </a:prstGeom>
        </p:spPr>
      </p:pic>
      <p:pic>
        <p:nvPicPr>
          <p:cNvPr id="26" name="Picture 6" descr="C:\Users\Administrator\Desktop\云.png"/>
          <p:cNvPicPr>
            <a:picLocks noChangeAspect="1" noChangeArrowheads="1"/>
          </p:cNvPicPr>
          <p:nvPr/>
        </p:nvPicPr>
        <p:blipFill>
          <a:blip r:embed="rId6" cstate="print">
            <a:grayscl/>
          </a:blip>
          <a:stretch>
            <a:fillRect/>
          </a:stretch>
        </p:blipFill>
        <p:spPr bwMode="auto">
          <a:xfrm>
            <a:off x="9286908" y="2357434"/>
            <a:ext cx="1224752" cy="450097"/>
          </a:xfrm>
          <a:prstGeom prst="rect">
            <a:avLst/>
          </a:prstGeom>
          <a:noFill/>
        </p:spPr>
      </p:pic>
      <p:pic>
        <p:nvPicPr>
          <p:cNvPr id="27" name="Picture 6" descr="C:\Users\Administrator\Desktop\云.png"/>
          <p:cNvPicPr>
            <a:picLocks noChangeAspect="1" noChangeArrowheads="1"/>
          </p:cNvPicPr>
          <p:nvPr/>
        </p:nvPicPr>
        <p:blipFill>
          <a:blip r:embed="rId7" cstate="print">
            <a:grayscl/>
          </a:blip>
          <a:stretch>
            <a:fillRect/>
          </a:stretch>
        </p:blipFill>
        <p:spPr bwMode="auto">
          <a:xfrm>
            <a:off x="9429784" y="1071550"/>
            <a:ext cx="796072" cy="357190"/>
          </a:xfrm>
          <a:prstGeom prst="rect">
            <a:avLst/>
          </a:prstGeom>
          <a:noFill/>
        </p:spPr>
      </p:pic>
      <p:pic>
        <p:nvPicPr>
          <p:cNvPr id="28" name="Picture 6" descr="C:\Users\Administrator\Desktop\云.png"/>
          <p:cNvPicPr>
            <a:picLocks noChangeAspect="1" noChangeArrowheads="1"/>
          </p:cNvPicPr>
          <p:nvPr/>
        </p:nvPicPr>
        <p:blipFill>
          <a:blip r:embed="rId6" cstate="print">
            <a:grayscl/>
          </a:blip>
          <a:stretch>
            <a:fillRect/>
          </a:stretch>
        </p:blipFill>
        <p:spPr bwMode="auto">
          <a:xfrm flipH="1">
            <a:off x="-1224752" y="4143384"/>
            <a:ext cx="1224752" cy="450097"/>
          </a:xfrm>
          <a:prstGeom prst="rect">
            <a:avLst/>
          </a:prstGeom>
          <a:noFill/>
        </p:spPr>
      </p:pic>
      <p:pic>
        <p:nvPicPr>
          <p:cNvPr id="29" name="Picture 6" descr="C:\Users\Administrator\Desktop\云.png"/>
          <p:cNvPicPr>
            <a:picLocks noChangeAspect="1" noChangeArrowheads="1"/>
          </p:cNvPicPr>
          <p:nvPr/>
        </p:nvPicPr>
        <p:blipFill>
          <a:blip r:embed="rId7" cstate="print">
            <a:grayscl/>
          </a:blip>
          <a:stretch>
            <a:fillRect/>
          </a:stretch>
        </p:blipFill>
        <p:spPr bwMode="auto">
          <a:xfrm flipH="1">
            <a:off x="-1071602" y="3143252"/>
            <a:ext cx="796072" cy="357190"/>
          </a:xfrm>
          <a:prstGeom prst="rect">
            <a:avLst/>
          </a:prstGeom>
          <a:noFill/>
        </p:spPr>
      </p:pic>
      <p:pic>
        <p:nvPicPr>
          <p:cNvPr id="21" name="淘宝网chenying0907出品 20"/>
          <p:cNvPicPr>
            <a:picLocks noChangeAspect="1"/>
          </p:cNvPicPr>
          <p:nvPr/>
        </p:nvPicPr>
        <p:blipFill>
          <a:blip r:embed="rId8" cstate="email"/>
          <a:stretch>
            <a:fillRect/>
          </a:stretch>
        </p:blipFill>
        <p:spPr>
          <a:xfrm>
            <a:off x="7086318" y="130390"/>
            <a:ext cx="1882318" cy="188231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4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4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7" dur="1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11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7" presetClass="entr" presetSubtype="0" fill="hold" grpId="0" nodeType="withEffect">
                                  <p:stCondLst>
                                    <p:cond delay="2800"/>
                                  </p:stCondLst>
                                  <p:iterate type="lt">
                                    <p:tmPct val="119444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3" dur="8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4" dur="80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80"/>
                                        <p:tgtEl>
                                          <p:spTgt spid="2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27" presetClass="entr" presetSubtype="0" fill="hold" grpId="0" nodeType="withEffect">
                                  <p:stCondLst>
                                    <p:cond delay="86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8" dur="3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rgbClr val="FE9810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rgbClr val="CC0000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9" dur="3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3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6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6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6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7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8" fill="hold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1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0" grpId="0"/>
      <p:bldP spid="23" grpId="0"/>
    </p:bld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77</Words>
  <Application>WPS 演示</Application>
  <PresentationFormat>全屏显示(16:10)</PresentationFormat>
  <Paragraphs>10</Paragraphs>
  <Slides>3</Slides>
  <Notes>3</Notes>
  <HiddenSlides>0</HiddenSlides>
  <MMClips>1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1" baseType="lpstr">
      <vt:lpstr>Arial</vt:lpstr>
      <vt:lpstr>宋体</vt:lpstr>
      <vt:lpstr>Wingdings</vt:lpstr>
      <vt:lpstr>微软雅黑</vt:lpstr>
      <vt:lpstr>隶书</vt:lpstr>
      <vt:lpstr>Arial Unicode MS</vt:lpstr>
      <vt:lpstr>Calibri</vt:lpstr>
      <vt:lpstr>Office 主题</vt:lpstr>
      <vt:lpstr>PowerPoint 演示文稿</vt:lpstr>
      <vt:lpstr>PowerPoint 演示文稿</vt:lpstr>
      <vt:lpstr>PowerPoint 演示文稿</vt:lpstr>
    </vt:vector>
  </TitlesOfParts>
  <Company>chenying0907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chenying0907</dc:title>
  <dc:creator>chenying0907</dc:creator>
  <dc:description>chenying0907</dc:description>
  <cp:lastModifiedBy>拉普耶鲁</cp:lastModifiedBy>
  <cp:revision>87</cp:revision>
  <dcterms:created xsi:type="dcterms:W3CDTF">2013-12-16T05:44:00Z</dcterms:created>
  <dcterms:modified xsi:type="dcterms:W3CDTF">2018-11-23T05:48:57Z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RubyTemplateID">
    <vt:lpwstr>13</vt:lpwstr>
  </property>
  <property fmtid="{D5CDD505-2E9C-101B-9397-08002B2CF9AE}" pid="3" name="KSOProductBuildVer">
    <vt:lpwstr>2052-10.1.0.7669</vt:lpwstr>
  </property>
</Properties>
</file>